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8" r:id="rId3"/>
    <p:sldId id="257" r:id="rId4"/>
    <p:sldId id="260" r:id="rId5"/>
    <p:sldId id="261" r:id="rId6"/>
    <p:sldId id="264" r:id="rId7"/>
    <p:sldId id="263" r:id="rId8"/>
    <p:sldId id="266" r:id="rId9"/>
    <p:sldId id="265" r:id="rId10"/>
    <p:sldId id="268" r:id="rId11"/>
    <p:sldId id="270" r:id="rId12"/>
    <p:sldId id="274" r:id="rId13"/>
    <p:sldId id="273" r:id="rId14"/>
    <p:sldId id="272" r:id="rId15"/>
    <p:sldId id="276" r:id="rId16"/>
    <p:sldId id="275" r:id="rId17"/>
    <p:sldId id="269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00F2"/>
    <a:srgbClr val="3617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2" autoAdjust="0"/>
    <p:restoredTop sz="94660"/>
  </p:normalViewPr>
  <p:slideViewPr>
    <p:cSldViewPr>
      <p:cViewPr>
        <p:scale>
          <a:sx n="77" d="100"/>
          <a:sy n="77" d="100"/>
        </p:scale>
        <p:origin x="-198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E0BC6-5F47-4A02-8BB3-096437CEFBF7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12E5-BB5E-43D2-9C97-D72630584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Dark Matter must be extra</a:t>
            </a:r>
            <a:r>
              <a:rPr lang="en-US" baseline="0" dirty="0" smtClean="0"/>
              <a:t> massive, to hold all these planets in orbit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12E5-BB5E-43D2-9C97-D726305846C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Hi-velocity</a:t>
            </a:r>
            <a:r>
              <a:rPr lang="en-US" baseline="0" dirty="0" smtClean="0"/>
              <a:t> galaxies are very hard to clump, therefore dark matter 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12E5-BB5E-43D2-9C97-D726305846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Suspected that </a:t>
            </a:r>
            <a:r>
              <a:rPr lang="en-US" dirty="0" err="1" smtClean="0"/>
              <a:t>Neutralinos</a:t>
            </a:r>
            <a:r>
              <a:rPr lang="en-US" dirty="0" smtClean="0"/>
              <a:t>, that are</a:t>
            </a:r>
            <a:r>
              <a:rPr lang="en-US" baseline="0" dirty="0" smtClean="0"/>
              <a:t> the shadow particle of neutrinos, are the candidates for dark matter, because no other particle is massive enough.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12E5-BB5E-43D2-9C97-D726305846C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Phonon</a:t>
            </a:r>
            <a:r>
              <a:rPr lang="en-US" baseline="0" dirty="0" smtClean="0"/>
              <a:t> detection means that elastic vibrations from collision are being measured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12E5-BB5E-43D2-9C97-D726305846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</a:t>
            </a:r>
            <a:r>
              <a:rPr lang="en-US" baseline="0" dirty="0" smtClean="0"/>
              <a:t> mine in Sudan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12E5-BB5E-43D2-9C97-D726305846C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Y-axis is in </a:t>
            </a:r>
            <a:r>
              <a:rPr lang="en-US" dirty="0" err="1" smtClean="0"/>
              <a:t>pico</a:t>
            </a:r>
            <a:r>
              <a:rPr lang="en-US" dirty="0" smtClean="0"/>
              <a:t>-barns, or</a:t>
            </a:r>
            <a:r>
              <a:rPr lang="en-US" baseline="0" dirty="0" smtClean="0"/>
              <a:t> 1x10^-40 m^2, smaller than a proton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12E5-BB5E-43D2-9C97-D726305846C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WIMPs</a:t>
            </a:r>
            <a:r>
              <a:rPr lang="en-US" baseline="0" dirty="0" smtClean="0"/>
              <a:t> are sucked in by the sun’s massive gravity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12E5-BB5E-43D2-9C97-D726305846C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AB02A5-4FE5-49D9-9E24-09F23B90C450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4AB02A5-4FE5-49D9-9E24-09F23B90C450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7/28/2011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-lsm.in2p3.fr/" TargetMode="External"/><Relationship Id="rId13" Type="http://schemas.openxmlformats.org/officeDocument/2006/relationships/hyperlink" Target="http://lpshpd.lps.umontreal.ca/~zacekv/picasso/picasso_e.html" TargetMode="External"/><Relationship Id="rId3" Type="http://schemas.openxmlformats.org/officeDocument/2006/relationships/hyperlink" Target="http://avmp01.mppmu.mpg.de/cresst/" TargetMode="External"/><Relationship Id="rId7" Type="http://schemas.openxmlformats.org/officeDocument/2006/relationships/hyperlink" Target="http://edelweiss.in2p3.fr/index_e.html" TargetMode="External"/><Relationship Id="rId12" Type="http://schemas.openxmlformats.org/officeDocument/2006/relationships/hyperlink" Target="http://isnwww.in2p3.fr/" TargetMode="External"/><Relationship Id="rId2" Type="http://schemas.openxmlformats.org/officeDocument/2006/relationships/image" Target="../media/image29.png"/><Relationship Id="rId16" Type="http://schemas.openxmlformats.org/officeDocument/2006/relationships/hyperlink" Target="http://hepwww.rl.ac.uk/ukdmc/pix/boulb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ngs.infn.it/lngs/htexts/dama/" TargetMode="External"/><Relationship Id="rId11" Type="http://schemas.openxmlformats.org/officeDocument/2006/relationships/hyperlink" Target="http://isnwww.in2p3.fr/ams/fred/mache3.html" TargetMode="External"/><Relationship Id="rId5" Type="http://schemas.openxmlformats.org/officeDocument/2006/relationships/hyperlink" Target="http://crio.mi.infn.it/wig/DBD/cuore.html" TargetMode="External"/><Relationship Id="rId15" Type="http://schemas.openxmlformats.org/officeDocument/2006/relationships/hyperlink" Target="http://hepwww.rl.ac.uk/ukdmc/" TargetMode="External"/><Relationship Id="rId10" Type="http://schemas.openxmlformats.org/officeDocument/2006/relationships/hyperlink" Target="http://www.mpi-hd.mpg.de/non_acc/dm.html" TargetMode="External"/><Relationship Id="rId4" Type="http://schemas.openxmlformats.org/officeDocument/2006/relationships/hyperlink" Target="http://www.lngs.infn.it/" TargetMode="External"/><Relationship Id="rId9" Type="http://schemas.openxmlformats.org/officeDocument/2006/relationships/hyperlink" Target="http://www.mpi-hd.mpg.de/non_acc/genius.html" TargetMode="External"/><Relationship Id="rId14" Type="http://schemas.openxmlformats.org/officeDocument/2006/relationships/hyperlink" Target="http://www.umontreal.ca/ang/index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PS_cache/astro-ph/pdf/0504/0504097" TargetMode="External"/><Relationship Id="rId13" Type="http://schemas.openxmlformats.org/officeDocument/2006/relationships/hyperlink" Target="http://web.mit.edu/~redingtn/www/netadv/specr/6/node7.html" TargetMode="External"/><Relationship Id="rId18" Type="http://schemas.openxmlformats.org/officeDocument/2006/relationships/hyperlink" Target="http://www.phys.uu.nl/~prokopec/RobertKnegjens_dm2.pdf" TargetMode="External"/><Relationship Id="rId3" Type="http://schemas.openxmlformats.org/officeDocument/2006/relationships/hyperlink" Target="http://www.astro.virginia.edu/~jh8h/Foundations/Foundations_1/chapter14.html" TargetMode="External"/><Relationship Id="rId7" Type="http://schemas.openxmlformats.org/officeDocument/2006/relationships/hyperlink" Target="http://math.ucr.edu/home/baez/physics/Relativity/GR/dark_matter.html" TargetMode="External"/><Relationship Id="rId12" Type="http://schemas.openxmlformats.org/officeDocument/2006/relationships/hyperlink" Target="http://www.astro.princeton.edu/~dns/MAP/Bahcall/node14.html" TargetMode="External"/><Relationship Id="rId17" Type="http://schemas.openxmlformats.org/officeDocument/2006/relationships/hyperlink" Target="http://www.weizmann.ac.il/particle/nir/uploads/file/chapter8.pdf" TargetMode="External"/><Relationship Id="rId2" Type="http://schemas.openxmlformats.org/officeDocument/2006/relationships/hyperlink" Target="http://www.2desktop.com/wallpapers/NASA__The_Andromeda_Galaxy_M31_Spyral_Galaxy_2035_1024_768.jpg" TargetMode="External"/><Relationship Id="rId16" Type="http://schemas.openxmlformats.org/officeDocument/2006/relationships/hyperlink" Target="http://mckinseygroup.physics.yale.edu/Publications/MiniCLEAN_McKinsey.pdf" TargetMode="External"/><Relationship Id="rId20" Type="http://schemas.openxmlformats.org/officeDocument/2006/relationships/hyperlink" Target="http://arxiv.org/PS_cache/arxiv/pdf/1102/1102.4585v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fa.hawaii.edu/~ger/ASTRO-110_sp08/Lecture28_DarkMatter.pdf" TargetMode="External"/><Relationship Id="rId11" Type="http://schemas.openxmlformats.org/officeDocument/2006/relationships/hyperlink" Target="http://cdms.berkeley.edu/Education/DMpages/science/directDetection.shtml" TargetMode="External"/><Relationship Id="rId5" Type="http://schemas.openxmlformats.org/officeDocument/2006/relationships/hyperlink" Target="http://imagine.gsfc.nasa.gov/docs/science/know_l1/dark_matter.html" TargetMode="External"/><Relationship Id="rId15" Type="http://schemas.openxmlformats.org/officeDocument/2006/relationships/hyperlink" Target="http://physicsworld.com/cws/article/news/25429" TargetMode="External"/><Relationship Id="rId10" Type="http://schemas.openxmlformats.org/officeDocument/2006/relationships/hyperlink" Target="http://www.ifm.umich.mx/~raya/papers/AIP-CP1026-195-2008.pdf" TargetMode="External"/><Relationship Id="rId19" Type="http://schemas.openxmlformats.org/officeDocument/2006/relationships/hyperlink" Target="http://arxiv.org/PS_cache/arxiv/pdf/1106/1106.2529v1.pdf" TargetMode="External"/><Relationship Id="rId4" Type="http://schemas.openxmlformats.org/officeDocument/2006/relationships/hyperlink" Target="http://www.astr.ua.edu/keel/galaxies/icm.html" TargetMode="External"/><Relationship Id="rId9" Type="http://schemas.openxmlformats.org/officeDocument/2006/relationships/hyperlink" Target="http://www.astro.princeton.edu/~dns/MAP/Bahcall/node16.html" TargetMode="External"/><Relationship Id="rId14" Type="http://schemas.openxmlformats.org/officeDocument/2006/relationships/hyperlink" Target="http://arxiv.org/PS_cache/astro-ph/pdf/0211/0211500v1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-304800" y="-304800"/>
            <a:ext cx="97536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81400"/>
            <a:ext cx="8458200" cy="1470025"/>
          </a:xfrm>
        </p:spPr>
        <p:txBody>
          <a:bodyPr/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Other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Side of The Universe: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Dark Matter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305800" cy="685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Searching for this elusive substance in the Cosmos</a:t>
            </a:r>
            <a:endParaRPr lang="en-US" sz="1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5638800"/>
            <a:ext cx="8305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Alex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Popescu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64008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Mentor: Dr. Richard T. Jones</a:t>
            </a:r>
            <a:endParaRPr kumimoji="0" lang="en-US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Xenon100 Dark Matter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3810000" cy="4325112"/>
          </a:xfrm>
        </p:spPr>
        <p:txBody>
          <a:bodyPr/>
          <a:lstStyle/>
          <a:p>
            <a:r>
              <a:rPr lang="en-US" dirty="0" smtClean="0"/>
              <a:t>Measures scintillations from Dark Matter Particles</a:t>
            </a:r>
          </a:p>
          <a:p>
            <a:r>
              <a:rPr lang="en-US" dirty="0" smtClean="0"/>
              <a:t>Deep underground</a:t>
            </a:r>
          </a:p>
          <a:p>
            <a:r>
              <a:rPr lang="en-US" dirty="0" smtClean="0"/>
              <a:t>Liquid Xenon Tank</a:t>
            </a:r>
          </a:p>
          <a:p>
            <a:r>
              <a:rPr lang="en-US" dirty="0" smtClean="0"/>
              <a:t>Photomultipliers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5869" t="24138" r="2265" b="3448"/>
          <a:stretch>
            <a:fillRect/>
          </a:stretch>
        </p:blipFill>
        <p:spPr bwMode="auto">
          <a:xfrm>
            <a:off x="4419600" y="1828800"/>
            <a:ext cx="428715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Problems with Direct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34290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Head-on collisions are very rare</a:t>
            </a:r>
          </a:p>
          <a:p>
            <a:r>
              <a:rPr lang="en-US" dirty="0" smtClean="0"/>
              <a:t>Background radiation</a:t>
            </a:r>
          </a:p>
          <a:p>
            <a:r>
              <a:rPr lang="en-US" dirty="0" smtClean="0"/>
              <a:t>Detector sensitivity is low, but improving.</a:t>
            </a:r>
          </a:p>
          <a:p>
            <a:r>
              <a:rPr lang="en-US" dirty="0" smtClean="0"/>
              <a:t>VERY small: 3x10</a:t>
            </a:r>
            <a:r>
              <a:rPr lang="en-US" baseline="30000" dirty="0" smtClean="0"/>
              <a:t>-22</a:t>
            </a:r>
            <a:r>
              <a:rPr lang="en-US" dirty="0" smtClean="0"/>
              <a:t> cm D.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133600"/>
            <a:ext cx="5729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5814536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WIMP particle cross-sectional area vs. WIMP mass</a:t>
            </a:r>
          </a:p>
          <a:p>
            <a:r>
              <a:rPr lang="en-US" sz="1400" dirty="0" smtClean="0"/>
              <a:t>The curves represent the sensitivity to cross-section at different WIMP masses.  The shaded-in regions are where WIMPS may exist.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Indirect Detection of WIMPs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4267200" cy="43251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Look for evidence of WIMP existence in existing particle interactions.</a:t>
            </a:r>
          </a:p>
          <a:p>
            <a:r>
              <a:rPr lang="en-US" dirty="0" smtClean="0"/>
              <a:t>Ex. Look for gamma rays caused by neutrino annihilation(the neutrino is its own anti-particle).</a:t>
            </a:r>
          </a:p>
          <a:p>
            <a:r>
              <a:rPr lang="en-US" dirty="0" smtClean="0"/>
              <a:t>Look for Neutrinos produced from </a:t>
            </a:r>
            <a:r>
              <a:rPr lang="en-US" dirty="0" err="1" smtClean="0"/>
              <a:t>neutralino</a:t>
            </a:r>
            <a:r>
              <a:rPr lang="en-US" dirty="0" smtClean="0"/>
              <a:t> annihilation.</a:t>
            </a:r>
          </a:p>
          <a:p>
            <a:r>
              <a:rPr lang="en-US" dirty="0" smtClean="0"/>
              <a:t>Antiprotons</a:t>
            </a:r>
            <a:r>
              <a:rPr lang="en-US" dirty="0" smtClean="0"/>
              <a:t>, positrons and </a:t>
            </a:r>
            <a:r>
              <a:rPr lang="en-US" dirty="0" err="1" smtClean="0"/>
              <a:t>antideuteron</a:t>
            </a:r>
            <a:r>
              <a:rPr lang="en-US" dirty="0" smtClean="0"/>
              <a:t> production 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271" y="1981200"/>
            <a:ext cx="455512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486400" y="5105400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Neutrino Telescope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n fun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5000" contrast="12000"/>
          </a:blip>
          <a:stretch>
            <a:fillRect/>
          </a:stretch>
        </p:blipFill>
        <p:spPr>
          <a:xfrm>
            <a:off x="5791200" y="2667000"/>
            <a:ext cx="2656898" cy="266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Indirect Detection of WIMPs</a:t>
            </a:r>
            <a:endParaRPr lang="en-US" dirty="0"/>
          </a:p>
        </p:txBody>
      </p:sp>
      <p:pic>
        <p:nvPicPr>
          <p:cNvPr id="9" name="Picture 8" descr="solar_system1.png"/>
          <p:cNvPicPr>
            <a:picLocks noChangeAspect="1"/>
          </p:cNvPicPr>
          <p:nvPr/>
        </p:nvPicPr>
        <p:blipFill>
          <a:blip r:embed="rId4" cstate="print"/>
          <a:srcRect l="43636" t="13617" r="37455" b="42128"/>
          <a:stretch>
            <a:fillRect/>
          </a:stretch>
        </p:blipFill>
        <p:spPr>
          <a:xfrm rot="20875235">
            <a:off x="-304800" y="2819400"/>
            <a:ext cx="1447800" cy="1447800"/>
          </a:xfrm>
          <a:prstGeom prst="rect">
            <a:avLst/>
          </a:prstGeom>
        </p:spPr>
      </p:pic>
      <p:pic>
        <p:nvPicPr>
          <p:cNvPr id="10" name="Picture 9" descr="solar_system1.png"/>
          <p:cNvPicPr>
            <a:picLocks noChangeAspect="1"/>
          </p:cNvPicPr>
          <p:nvPr/>
        </p:nvPicPr>
        <p:blipFill>
          <a:blip r:embed="rId4" cstate="print"/>
          <a:srcRect l="29091" t="27234" r="54909" b="38723"/>
          <a:stretch>
            <a:fillRect/>
          </a:stretch>
        </p:blipFill>
        <p:spPr>
          <a:xfrm rot="18768547">
            <a:off x="2253731" y="5106353"/>
            <a:ext cx="693420" cy="630382"/>
          </a:xfrm>
          <a:prstGeom prst="rect">
            <a:avLst/>
          </a:prstGeom>
        </p:spPr>
      </p:pic>
      <p:pic>
        <p:nvPicPr>
          <p:cNvPr id="11" name="Picture 10" descr="solar_system1.png"/>
          <p:cNvPicPr>
            <a:picLocks noChangeAspect="1"/>
          </p:cNvPicPr>
          <p:nvPr/>
        </p:nvPicPr>
        <p:blipFill>
          <a:blip r:embed="rId4" cstate="print"/>
          <a:srcRect t="34043" r="70909"/>
          <a:stretch>
            <a:fillRect/>
          </a:stretch>
        </p:blipFill>
        <p:spPr>
          <a:xfrm rot="20993938">
            <a:off x="3716428" y="3794901"/>
            <a:ext cx="762000" cy="738188"/>
          </a:xfrm>
          <a:prstGeom prst="rect">
            <a:avLst/>
          </a:prstGeom>
        </p:spPr>
      </p:pic>
      <p:pic>
        <p:nvPicPr>
          <p:cNvPr id="12" name="Picture 11" descr="solar_system1.png"/>
          <p:cNvPicPr>
            <a:picLocks noChangeAspect="1"/>
          </p:cNvPicPr>
          <p:nvPr/>
        </p:nvPicPr>
        <p:blipFill>
          <a:blip r:embed="rId4" cstate="print"/>
          <a:srcRect l="75636" t="13617" r="18545" b="69362"/>
          <a:stretch>
            <a:fillRect/>
          </a:stretch>
        </p:blipFill>
        <p:spPr>
          <a:xfrm>
            <a:off x="4876800" y="4343400"/>
            <a:ext cx="304800" cy="381000"/>
          </a:xfrm>
          <a:prstGeom prst="rect">
            <a:avLst/>
          </a:prstGeom>
        </p:spPr>
      </p:pic>
      <p:pic>
        <p:nvPicPr>
          <p:cNvPr id="13" name="Picture 12" descr="solar_system1.png"/>
          <p:cNvPicPr>
            <a:picLocks noChangeAspect="1"/>
          </p:cNvPicPr>
          <p:nvPr/>
        </p:nvPicPr>
        <p:blipFill>
          <a:blip r:embed="rId4" cstate="print"/>
          <a:srcRect l="81091" t="13192" r="12909" b="72765"/>
          <a:stretch>
            <a:fillRect/>
          </a:stretch>
        </p:blipFill>
        <p:spPr>
          <a:xfrm>
            <a:off x="5410200" y="4114800"/>
            <a:ext cx="228600" cy="22860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-1219200" y="2407062"/>
            <a:ext cx="10915074" cy="4450938"/>
          </a:xfrm>
          <a:custGeom>
            <a:avLst/>
            <a:gdLst>
              <a:gd name="connsiteX0" fmla="*/ 0 w 7144987"/>
              <a:gd name="connsiteY0" fmla="*/ 1795153 h 3877293"/>
              <a:gd name="connsiteX1" fmla="*/ 1698172 w 7144987"/>
              <a:gd name="connsiteY1" fmla="*/ 762000 h 3877293"/>
              <a:gd name="connsiteX2" fmla="*/ 5533901 w 7144987"/>
              <a:gd name="connsiteY2" fmla="*/ 334488 h 3877293"/>
              <a:gd name="connsiteX3" fmla="*/ 7065818 w 7144987"/>
              <a:gd name="connsiteY3" fmla="*/ 2768930 h 3877293"/>
              <a:gd name="connsiteX4" fmla="*/ 5058888 w 7144987"/>
              <a:gd name="connsiteY4" fmla="*/ 3742706 h 3877293"/>
              <a:gd name="connsiteX5" fmla="*/ 4631377 w 7144987"/>
              <a:gd name="connsiteY5" fmla="*/ 1961408 h 3877293"/>
              <a:gd name="connsiteX6" fmla="*/ 5640779 w 7144987"/>
              <a:gd name="connsiteY6" fmla="*/ 2163288 h 3877293"/>
              <a:gd name="connsiteX7" fmla="*/ 5462649 w 7144987"/>
              <a:gd name="connsiteY7" fmla="*/ 2388919 h 3877293"/>
              <a:gd name="connsiteX0" fmla="*/ 0 w 7144987"/>
              <a:gd name="connsiteY0" fmla="*/ 1795153 h 3877293"/>
              <a:gd name="connsiteX1" fmla="*/ 1698172 w 7144987"/>
              <a:gd name="connsiteY1" fmla="*/ 762000 h 3877293"/>
              <a:gd name="connsiteX2" fmla="*/ 5533901 w 7144987"/>
              <a:gd name="connsiteY2" fmla="*/ 334488 h 3877293"/>
              <a:gd name="connsiteX3" fmla="*/ 7065818 w 7144987"/>
              <a:gd name="connsiteY3" fmla="*/ 2768930 h 3877293"/>
              <a:gd name="connsiteX4" fmla="*/ 5058888 w 7144987"/>
              <a:gd name="connsiteY4" fmla="*/ 3742706 h 3877293"/>
              <a:gd name="connsiteX5" fmla="*/ 4631377 w 7144987"/>
              <a:gd name="connsiteY5" fmla="*/ 1961408 h 3877293"/>
              <a:gd name="connsiteX6" fmla="*/ 5640779 w 7144987"/>
              <a:gd name="connsiteY6" fmla="*/ 2163288 h 3877293"/>
              <a:gd name="connsiteX7" fmla="*/ 5462649 w 7144987"/>
              <a:gd name="connsiteY7" fmla="*/ 2388919 h 3877293"/>
              <a:gd name="connsiteX0" fmla="*/ 1776351 w 8921338"/>
              <a:gd name="connsiteY0" fmla="*/ 1795153 h 3877293"/>
              <a:gd name="connsiteX1" fmla="*/ 283029 w 8921338"/>
              <a:gd name="connsiteY1" fmla="*/ 794657 h 3877293"/>
              <a:gd name="connsiteX2" fmla="*/ 3474523 w 8921338"/>
              <a:gd name="connsiteY2" fmla="*/ 762000 h 3877293"/>
              <a:gd name="connsiteX3" fmla="*/ 7310252 w 8921338"/>
              <a:gd name="connsiteY3" fmla="*/ 334488 h 3877293"/>
              <a:gd name="connsiteX4" fmla="*/ 8842169 w 8921338"/>
              <a:gd name="connsiteY4" fmla="*/ 2768930 h 3877293"/>
              <a:gd name="connsiteX5" fmla="*/ 6835239 w 8921338"/>
              <a:gd name="connsiteY5" fmla="*/ 3742706 h 3877293"/>
              <a:gd name="connsiteX6" fmla="*/ 6407728 w 8921338"/>
              <a:gd name="connsiteY6" fmla="*/ 1961408 h 3877293"/>
              <a:gd name="connsiteX7" fmla="*/ 7417130 w 8921338"/>
              <a:gd name="connsiteY7" fmla="*/ 2163288 h 3877293"/>
              <a:gd name="connsiteX8" fmla="*/ 7239000 w 8921338"/>
              <a:gd name="connsiteY8" fmla="*/ 2388919 h 3877293"/>
              <a:gd name="connsiteX0" fmla="*/ 0 w 9476509"/>
              <a:gd name="connsiteY0" fmla="*/ 870857 h 3877293"/>
              <a:gd name="connsiteX1" fmla="*/ 838200 w 9476509"/>
              <a:gd name="connsiteY1" fmla="*/ 794657 h 3877293"/>
              <a:gd name="connsiteX2" fmla="*/ 4029694 w 9476509"/>
              <a:gd name="connsiteY2" fmla="*/ 762000 h 3877293"/>
              <a:gd name="connsiteX3" fmla="*/ 7865423 w 9476509"/>
              <a:gd name="connsiteY3" fmla="*/ 334488 h 3877293"/>
              <a:gd name="connsiteX4" fmla="*/ 9397340 w 9476509"/>
              <a:gd name="connsiteY4" fmla="*/ 2768930 h 3877293"/>
              <a:gd name="connsiteX5" fmla="*/ 7390410 w 9476509"/>
              <a:gd name="connsiteY5" fmla="*/ 3742706 h 3877293"/>
              <a:gd name="connsiteX6" fmla="*/ 6962899 w 9476509"/>
              <a:gd name="connsiteY6" fmla="*/ 1961408 h 3877293"/>
              <a:gd name="connsiteX7" fmla="*/ 7972301 w 9476509"/>
              <a:gd name="connsiteY7" fmla="*/ 2163288 h 3877293"/>
              <a:gd name="connsiteX8" fmla="*/ 7794171 w 9476509"/>
              <a:gd name="connsiteY8" fmla="*/ 2388919 h 3877293"/>
              <a:gd name="connsiteX0" fmla="*/ 0 w 9476509"/>
              <a:gd name="connsiteY0" fmla="*/ 870857 h 3877293"/>
              <a:gd name="connsiteX1" fmla="*/ 914401 w 9476509"/>
              <a:gd name="connsiteY1" fmla="*/ 718457 h 3877293"/>
              <a:gd name="connsiteX2" fmla="*/ 4029694 w 9476509"/>
              <a:gd name="connsiteY2" fmla="*/ 762000 h 3877293"/>
              <a:gd name="connsiteX3" fmla="*/ 7865423 w 9476509"/>
              <a:gd name="connsiteY3" fmla="*/ 334488 h 3877293"/>
              <a:gd name="connsiteX4" fmla="*/ 9397340 w 9476509"/>
              <a:gd name="connsiteY4" fmla="*/ 2768930 h 3877293"/>
              <a:gd name="connsiteX5" fmla="*/ 7390410 w 9476509"/>
              <a:gd name="connsiteY5" fmla="*/ 3742706 h 3877293"/>
              <a:gd name="connsiteX6" fmla="*/ 6962899 w 9476509"/>
              <a:gd name="connsiteY6" fmla="*/ 1961408 h 3877293"/>
              <a:gd name="connsiteX7" fmla="*/ 7972301 w 9476509"/>
              <a:gd name="connsiteY7" fmla="*/ 2163288 h 3877293"/>
              <a:gd name="connsiteX8" fmla="*/ 7794171 w 9476509"/>
              <a:gd name="connsiteY8" fmla="*/ 2388919 h 3877293"/>
              <a:gd name="connsiteX0" fmla="*/ 0 w 9476509"/>
              <a:gd name="connsiteY0" fmla="*/ 903514 h 3909950"/>
              <a:gd name="connsiteX1" fmla="*/ 914401 w 9476509"/>
              <a:gd name="connsiteY1" fmla="*/ 751114 h 3909950"/>
              <a:gd name="connsiteX2" fmla="*/ 4038601 w 9476509"/>
              <a:gd name="connsiteY2" fmla="*/ 598714 h 3909950"/>
              <a:gd name="connsiteX3" fmla="*/ 7865423 w 9476509"/>
              <a:gd name="connsiteY3" fmla="*/ 367145 h 3909950"/>
              <a:gd name="connsiteX4" fmla="*/ 9397340 w 9476509"/>
              <a:gd name="connsiteY4" fmla="*/ 2801587 h 3909950"/>
              <a:gd name="connsiteX5" fmla="*/ 7390410 w 9476509"/>
              <a:gd name="connsiteY5" fmla="*/ 3775363 h 3909950"/>
              <a:gd name="connsiteX6" fmla="*/ 6962899 w 9476509"/>
              <a:gd name="connsiteY6" fmla="*/ 1994065 h 3909950"/>
              <a:gd name="connsiteX7" fmla="*/ 7972301 w 9476509"/>
              <a:gd name="connsiteY7" fmla="*/ 2195945 h 3909950"/>
              <a:gd name="connsiteX8" fmla="*/ 7794171 w 9476509"/>
              <a:gd name="connsiteY8" fmla="*/ 2421576 h 3909950"/>
              <a:gd name="connsiteX0" fmla="*/ 0 w 9524505"/>
              <a:gd name="connsiteY0" fmla="*/ 519545 h 3525981"/>
              <a:gd name="connsiteX1" fmla="*/ 914401 w 9524505"/>
              <a:gd name="connsiteY1" fmla="*/ 367145 h 3525981"/>
              <a:gd name="connsiteX2" fmla="*/ 4038601 w 9524505"/>
              <a:gd name="connsiteY2" fmla="*/ 214745 h 3525981"/>
              <a:gd name="connsiteX3" fmla="*/ 8153401 w 9524505"/>
              <a:gd name="connsiteY3" fmla="*/ 367145 h 3525981"/>
              <a:gd name="connsiteX4" fmla="*/ 9397340 w 9524505"/>
              <a:gd name="connsiteY4" fmla="*/ 2417618 h 3525981"/>
              <a:gd name="connsiteX5" fmla="*/ 7390410 w 9524505"/>
              <a:gd name="connsiteY5" fmla="*/ 3391394 h 3525981"/>
              <a:gd name="connsiteX6" fmla="*/ 6962899 w 9524505"/>
              <a:gd name="connsiteY6" fmla="*/ 1610096 h 3525981"/>
              <a:gd name="connsiteX7" fmla="*/ 7972301 w 9524505"/>
              <a:gd name="connsiteY7" fmla="*/ 1811976 h 3525981"/>
              <a:gd name="connsiteX8" fmla="*/ 7794171 w 9524505"/>
              <a:gd name="connsiteY8" fmla="*/ 2037607 h 3525981"/>
              <a:gd name="connsiteX0" fmla="*/ 0 w 9524505"/>
              <a:gd name="connsiteY0" fmla="*/ 609600 h 3616036"/>
              <a:gd name="connsiteX1" fmla="*/ 914401 w 9524505"/>
              <a:gd name="connsiteY1" fmla="*/ 457200 h 3616036"/>
              <a:gd name="connsiteX2" fmla="*/ 4038601 w 9524505"/>
              <a:gd name="connsiteY2" fmla="*/ 0 h 3616036"/>
              <a:gd name="connsiteX3" fmla="*/ 8153401 w 9524505"/>
              <a:gd name="connsiteY3" fmla="*/ 457200 h 3616036"/>
              <a:gd name="connsiteX4" fmla="*/ 9397340 w 9524505"/>
              <a:gd name="connsiteY4" fmla="*/ 2507673 h 3616036"/>
              <a:gd name="connsiteX5" fmla="*/ 7390410 w 9524505"/>
              <a:gd name="connsiteY5" fmla="*/ 3481449 h 3616036"/>
              <a:gd name="connsiteX6" fmla="*/ 6962899 w 9524505"/>
              <a:gd name="connsiteY6" fmla="*/ 1700151 h 3616036"/>
              <a:gd name="connsiteX7" fmla="*/ 7972301 w 9524505"/>
              <a:gd name="connsiteY7" fmla="*/ 1902031 h 3616036"/>
              <a:gd name="connsiteX8" fmla="*/ 7794171 w 9524505"/>
              <a:gd name="connsiteY8" fmla="*/ 2127662 h 3616036"/>
              <a:gd name="connsiteX0" fmla="*/ 0 w 9524505"/>
              <a:gd name="connsiteY0" fmla="*/ 678873 h 3685309"/>
              <a:gd name="connsiteX1" fmla="*/ 914401 w 9524505"/>
              <a:gd name="connsiteY1" fmla="*/ 526473 h 3685309"/>
              <a:gd name="connsiteX2" fmla="*/ 4038601 w 9524505"/>
              <a:gd name="connsiteY2" fmla="*/ 69273 h 3685309"/>
              <a:gd name="connsiteX3" fmla="*/ 8153401 w 9524505"/>
              <a:gd name="connsiteY3" fmla="*/ 526473 h 3685309"/>
              <a:gd name="connsiteX4" fmla="*/ 9397340 w 9524505"/>
              <a:gd name="connsiteY4" fmla="*/ 2576946 h 3685309"/>
              <a:gd name="connsiteX5" fmla="*/ 7390410 w 9524505"/>
              <a:gd name="connsiteY5" fmla="*/ 3550722 h 3685309"/>
              <a:gd name="connsiteX6" fmla="*/ 6962899 w 9524505"/>
              <a:gd name="connsiteY6" fmla="*/ 1769424 h 3685309"/>
              <a:gd name="connsiteX7" fmla="*/ 7972301 w 9524505"/>
              <a:gd name="connsiteY7" fmla="*/ 1971304 h 3685309"/>
              <a:gd name="connsiteX8" fmla="*/ 7794171 w 9524505"/>
              <a:gd name="connsiteY8" fmla="*/ 2196935 h 3685309"/>
              <a:gd name="connsiteX0" fmla="*/ 0 w 9524505"/>
              <a:gd name="connsiteY0" fmla="*/ 678873 h 3685309"/>
              <a:gd name="connsiteX1" fmla="*/ 914401 w 9524505"/>
              <a:gd name="connsiteY1" fmla="*/ 526473 h 3685309"/>
              <a:gd name="connsiteX2" fmla="*/ 4038601 w 9524505"/>
              <a:gd name="connsiteY2" fmla="*/ 69273 h 3685309"/>
              <a:gd name="connsiteX3" fmla="*/ 8153401 w 9524505"/>
              <a:gd name="connsiteY3" fmla="*/ 526473 h 3685309"/>
              <a:gd name="connsiteX4" fmla="*/ 9397340 w 9524505"/>
              <a:gd name="connsiteY4" fmla="*/ 2576946 h 3685309"/>
              <a:gd name="connsiteX5" fmla="*/ 7390410 w 9524505"/>
              <a:gd name="connsiteY5" fmla="*/ 3550722 h 3685309"/>
              <a:gd name="connsiteX6" fmla="*/ 6962899 w 9524505"/>
              <a:gd name="connsiteY6" fmla="*/ 1769424 h 3685309"/>
              <a:gd name="connsiteX7" fmla="*/ 7972301 w 9524505"/>
              <a:gd name="connsiteY7" fmla="*/ 1971304 h 3685309"/>
              <a:gd name="connsiteX8" fmla="*/ 7794171 w 9524505"/>
              <a:gd name="connsiteY8" fmla="*/ 2196935 h 3685309"/>
              <a:gd name="connsiteX0" fmla="*/ 0 w 9423566"/>
              <a:gd name="connsiteY0" fmla="*/ 678873 h 3749964"/>
              <a:gd name="connsiteX1" fmla="*/ 914401 w 9423566"/>
              <a:gd name="connsiteY1" fmla="*/ 526473 h 3749964"/>
              <a:gd name="connsiteX2" fmla="*/ 4038601 w 9423566"/>
              <a:gd name="connsiteY2" fmla="*/ 69273 h 3749964"/>
              <a:gd name="connsiteX3" fmla="*/ 8153401 w 9423566"/>
              <a:gd name="connsiteY3" fmla="*/ 526473 h 3749964"/>
              <a:gd name="connsiteX4" fmla="*/ 9296401 w 9423566"/>
              <a:gd name="connsiteY4" fmla="*/ 2964874 h 3749964"/>
              <a:gd name="connsiteX5" fmla="*/ 7390410 w 9423566"/>
              <a:gd name="connsiteY5" fmla="*/ 3550722 h 3749964"/>
              <a:gd name="connsiteX6" fmla="*/ 6962899 w 9423566"/>
              <a:gd name="connsiteY6" fmla="*/ 1769424 h 3749964"/>
              <a:gd name="connsiteX7" fmla="*/ 7972301 w 9423566"/>
              <a:gd name="connsiteY7" fmla="*/ 1971304 h 3749964"/>
              <a:gd name="connsiteX8" fmla="*/ 7794171 w 9423566"/>
              <a:gd name="connsiteY8" fmla="*/ 2196935 h 3749964"/>
              <a:gd name="connsiteX0" fmla="*/ 0 w 9474201"/>
              <a:gd name="connsiteY0" fmla="*/ 678873 h 3926115"/>
              <a:gd name="connsiteX1" fmla="*/ 914401 w 9474201"/>
              <a:gd name="connsiteY1" fmla="*/ 526473 h 3926115"/>
              <a:gd name="connsiteX2" fmla="*/ 4038601 w 9474201"/>
              <a:gd name="connsiteY2" fmla="*/ 69273 h 3926115"/>
              <a:gd name="connsiteX3" fmla="*/ 8153401 w 9474201"/>
              <a:gd name="connsiteY3" fmla="*/ 526473 h 3926115"/>
              <a:gd name="connsiteX4" fmla="*/ 9296401 w 9474201"/>
              <a:gd name="connsiteY4" fmla="*/ 2964874 h 3926115"/>
              <a:gd name="connsiteX5" fmla="*/ 7086601 w 9474201"/>
              <a:gd name="connsiteY5" fmla="*/ 3726873 h 3926115"/>
              <a:gd name="connsiteX6" fmla="*/ 6962899 w 9474201"/>
              <a:gd name="connsiteY6" fmla="*/ 1769424 h 3926115"/>
              <a:gd name="connsiteX7" fmla="*/ 7972301 w 9474201"/>
              <a:gd name="connsiteY7" fmla="*/ 1971304 h 3926115"/>
              <a:gd name="connsiteX8" fmla="*/ 7794171 w 9474201"/>
              <a:gd name="connsiteY8" fmla="*/ 2196935 h 3926115"/>
              <a:gd name="connsiteX0" fmla="*/ 0 w 9474201"/>
              <a:gd name="connsiteY0" fmla="*/ 678873 h 4037612"/>
              <a:gd name="connsiteX1" fmla="*/ 914401 w 9474201"/>
              <a:gd name="connsiteY1" fmla="*/ 526473 h 4037612"/>
              <a:gd name="connsiteX2" fmla="*/ 4038601 w 9474201"/>
              <a:gd name="connsiteY2" fmla="*/ 69273 h 4037612"/>
              <a:gd name="connsiteX3" fmla="*/ 8153401 w 9474201"/>
              <a:gd name="connsiteY3" fmla="*/ 526473 h 4037612"/>
              <a:gd name="connsiteX4" fmla="*/ 9296401 w 9474201"/>
              <a:gd name="connsiteY4" fmla="*/ 2964874 h 4037612"/>
              <a:gd name="connsiteX5" fmla="*/ 7086601 w 9474201"/>
              <a:gd name="connsiteY5" fmla="*/ 3726873 h 4037612"/>
              <a:gd name="connsiteX6" fmla="*/ 6962899 w 9474201"/>
              <a:gd name="connsiteY6" fmla="*/ 1769424 h 4037612"/>
              <a:gd name="connsiteX7" fmla="*/ 7972301 w 9474201"/>
              <a:gd name="connsiteY7" fmla="*/ 1971304 h 4037612"/>
              <a:gd name="connsiteX8" fmla="*/ 7794171 w 9474201"/>
              <a:gd name="connsiteY8" fmla="*/ 2196935 h 4037612"/>
              <a:gd name="connsiteX0" fmla="*/ 0 w 9874004"/>
              <a:gd name="connsiteY0" fmla="*/ 678873 h 4037612"/>
              <a:gd name="connsiteX1" fmla="*/ 914401 w 9874004"/>
              <a:gd name="connsiteY1" fmla="*/ 526473 h 4037612"/>
              <a:gd name="connsiteX2" fmla="*/ 4038601 w 9874004"/>
              <a:gd name="connsiteY2" fmla="*/ 69273 h 4037612"/>
              <a:gd name="connsiteX3" fmla="*/ 8153401 w 9874004"/>
              <a:gd name="connsiteY3" fmla="*/ 526473 h 4037612"/>
              <a:gd name="connsiteX4" fmla="*/ 9296401 w 9874004"/>
              <a:gd name="connsiteY4" fmla="*/ 2964874 h 4037612"/>
              <a:gd name="connsiteX5" fmla="*/ 7086601 w 9874004"/>
              <a:gd name="connsiteY5" fmla="*/ 3726873 h 4037612"/>
              <a:gd name="connsiteX6" fmla="*/ 6962899 w 9874004"/>
              <a:gd name="connsiteY6" fmla="*/ 1769424 h 4037612"/>
              <a:gd name="connsiteX7" fmla="*/ 7972301 w 9874004"/>
              <a:gd name="connsiteY7" fmla="*/ 1971304 h 4037612"/>
              <a:gd name="connsiteX8" fmla="*/ 7794171 w 9874004"/>
              <a:gd name="connsiteY8" fmla="*/ 2196935 h 4037612"/>
              <a:gd name="connsiteX0" fmla="*/ 0 w 9874004"/>
              <a:gd name="connsiteY0" fmla="*/ 678873 h 4037612"/>
              <a:gd name="connsiteX1" fmla="*/ 914401 w 9874004"/>
              <a:gd name="connsiteY1" fmla="*/ 526473 h 4037612"/>
              <a:gd name="connsiteX2" fmla="*/ 4038601 w 9874004"/>
              <a:gd name="connsiteY2" fmla="*/ 69273 h 4037612"/>
              <a:gd name="connsiteX3" fmla="*/ 8153400 w 9874004"/>
              <a:gd name="connsiteY3" fmla="*/ 450272 h 4037612"/>
              <a:gd name="connsiteX4" fmla="*/ 9296401 w 9874004"/>
              <a:gd name="connsiteY4" fmla="*/ 2964874 h 4037612"/>
              <a:gd name="connsiteX5" fmla="*/ 7086601 w 9874004"/>
              <a:gd name="connsiteY5" fmla="*/ 3726873 h 4037612"/>
              <a:gd name="connsiteX6" fmla="*/ 6962899 w 9874004"/>
              <a:gd name="connsiteY6" fmla="*/ 1769424 h 4037612"/>
              <a:gd name="connsiteX7" fmla="*/ 7972301 w 9874004"/>
              <a:gd name="connsiteY7" fmla="*/ 1971304 h 4037612"/>
              <a:gd name="connsiteX8" fmla="*/ 7794171 w 9874004"/>
              <a:gd name="connsiteY8" fmla="*/ 2196935 h 4037612"/>
              <a:gd name="connsiteX0" fmla="*/ 0 w 9874004"/>
              <a:gd name="connsiteY0" fmla="*/ 678873 h 4037612"/>
              <a:gd name="connsiteX1" fmla="*/ 914401 w 9874004"/>
              <a:gd name="connsiteY1" fmla="*/ 526473 h 4037612"/>
              <a:gd name="connsiteX2" fmla="*/ 4038601 w 9874004"/>
              <a:gd name="connsiteY2" fmla="*/ 69273 h 4037612"/>
              <a:gd name="connsiteX3" fmla="*/ 8153400 w 9874004"/>
              <a:gd name="connsiteY3" fmla="*/ 450272 h 4037612"/>
              <a:gd name="connsiteX4" fmla="*/ 9296401 w 9874004"/>
              <a:gd name="connsiteY4" fmla="*/ 2964874 h 4037612"/>
              <a:gd name="connsiteX5" fmla="*/ 7086601 w 9874004"/>
              <a:gd name="connsiteY5" fmla="*/ 3726873 h 4037612"/>
              <a:gd name="connsiteX6" fmla="*/ 6962899 w 9874004"/>
              <a:gd name="connsiteY6" fmla="*/ 1769424 h 4037612"/>
              <a:gd name="connsiteX7" fmla="*/ 7972301 w 9874004"/>
              <a:gd name="connsiteY7" fmla="*/ 1971304 h 4037612"/>
              <a:gd name="connsiteX8" fmla="*/ 7794171 w 9874004"/>
              <a:gd name="connsiteY8" fmla="*/ 2196935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7972301 w 9695874"/>
              <a:gd name="connsiteY7" fmla="*/ 1971304 h 4037612"/>
              <a:gd name="connsiteX8" fmla="*/ 7794171 w 9695874"/>
              <a:gd name="connsiteY8" fmla="*/ 2196935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7972301 w 9695874"/>
              <a:gd name="connsiteY7" fmla="*/ 1971304 h 4037612"/>
              <a:gd name="connsiteX8" fmla="*/ 7794171 w 9695874"/>
              <a:gd name="connsiteY8" fmla="*/ 2196935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7972301 w 9695874"/>
              <a:gd name="connsiteY7" fmla="*/ 1971304 h 4037612"/>
              <a:gd name="connsiteX8" fmla="*/ 7794171 w 9695874"/>
              <a:gd name="connsiteY8" fmla="*/ 2196935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7972301 w 9695874"/>
              <a:gd name="connsiteY7" fmla="*/ 1971304 h 4037612"/>
              <a:gd name="connsiteX8" fmla="*/ 7794171 w 9695874"/>
              <a:gd name="connsiteY8" fmla="*/ 2196935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94171 w 9695874"/>
              <a:gd name="connsiteY8" fmla="*/ 2196935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94171 w 9695874"/>
              <a:gd name="connsiteY8" fmla="*/ 2196935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94171 w 9695874"/>
              <a:gd name="connsiteY8" fmla="*/ 2196935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94171 w 9695874"/>
              <a:gd name="connsiteY8" fmla="*/ 2196935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458200 w 9695874"/>
              <a:gd name="connsiteY7" fmla="*/ 1898072 h 4037612"/>
              <a:gd name="connsiteX8" fmla="*/ 7794171 w 9695874"/>
              <a:gd name="connsiteY8" fmla="*/ 2196935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94171 w 9695874"/>
              <a:gd name="connsiteY8" fmla="*/ 2196935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72400 w 9695874"/>
              <a:gd name="connsiteY8" fmla="*/ 2279072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72400 w 9695874"/>
              <a:gd name="connsiteY8" fmla="*/ 2279072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72400 w 9695874"/>
              <a:gd name="connsiteY8" fmla="*/ 2126672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72400 w 9695874"/>
              <a:gd name="connsiteY8" fmla="*/ 2126672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72400 w 9695874"/>
              <a:gd name="connsiteY8" fmla="*/ 2126672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72400 w 9695874"/>
              <a:gd name="connsiteY8" fmla="*/ 2126672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72400 w 9695874"/>
              <a:gd name="connsiteY8" fmla="*/ 2126672 h 4037612"/>
              <a:gd name="connsiteX0" fmla="*/ 0 w 9695874"/>
              <a:gd name="connsiteY0" fmla="*/ 678873 h 4037612"/>
              <a:gd name="connsiteX1" fmla="*/ 914401 w 9695874"/>
              <a:gd name="connsiteY1" fmla="*/ 526473 h 4037612"/>
              <a:gd name="connsiteX2" fmla="*/ 4038601 w 9695874"/>
              <a:gd name="connsiteY2" fmla="*/ 69273 h 4037612"/>
              <a:gd name="connsiteX3" fmla="*/ 8153400 w 9695874"/>
              <a:gd name="connsiteY3" fmla="*/ 450272 h 4037612"/>
              <a:gd name="connsiteX4" fmla="*/ 9296401 w 9695874"/>
              <a:gd name="connsiteY4" fmla="*/ 2964874 h 4037612"/>
              <a:gd name="connsiteX5" fmla="*/ 7086601 w 9695874"/>
              <a:gd name="connsiteY5" fmla="*/ 3726873 h 4037612"/>
              <a:gd name="connsiteX6" fmla="*/ 6962899 w 9695874"/>
              <a:gd name="connsiteY6" fmla="*/ 1769424 h 4037612"/>
              <a:gd name="connsiteX7" fmla="*/ 8153400 w 9695874"/>
              <a:gd name="connsiteY7" fmla="*/ 1898072 h 4037612"/>
              <a:gd name="connsiteX8" fmla="*/ 7772400 w 9695874"/>
              <a:gd name="connsiteY8" fmla="*/ 2126672 h 4037612"/>
              <a:gd name="connsiteX0" fmla="*/ 0 w 9695874"/>
              <a:gd name="connsiteY0" fmla="*/ 678873 h 4055754"/>
              <a:gd name="connsiteX1" fmla="*/ 914401 w 9695874"/>
              <a:gd name="connsiteY1" fmla="*/ 526473 h 4055754"/>
              <a:gd name="connsiteX2" fmla="*/ 4038601 w 9695874"/>
              <a:gd name="connsiteY2" fmla="*/ 69273 h 4055754"/>
              <a:gd name="connsiteX3" fmla="*/ 8153400 w 9695874"/>
              <a:gd name="connsiteY3" fmla="*/ 450272 h 4055754"/>
              <a:gd name="connsiteX4" fmla="*/ 9296401 w 9695874"/>
              <a:gd name="connsiteY4" fmla="*/ 2964874 h 4055754"/>
              <a:gd name="connsiteX5" fmla="*/ 7086601 w 9695874"/>
              <a:gd name="connsiteY5" fmla="*/ 3726873 h 4055754"/>
              <a:gd name="connsiteX6" fmla="*/ 6962899 w 9695874"/>
              <a:gd name="connsiteY6" fmla="*/ 1769424 h 4055754"/>
              <a:gd name="connsiteX7" fmla="*/ 8153400 w 9695874"/>
              <a:gd name="connsiteY7" fmla="*/ 1898072 h 4055754"/>
              <a:gd name="connsiteX8" fmla="*/ 7772400 w 9695874"/>
              <a:gd name="connsiteY8" fmla="*/ 2126672 h 4055754"/>
              <a:gd name="connsiteX0" fmla="*/ 0 w 9695874"/>
              <a:gd name="connsiteY0" fmla="*/ 678873 h 4055754"/>
              <a:gd name="connsiteX1" fmla="*/ 914401 w 9695874"/>
              <a:gd name="connsiteY1" fmla="*/ 526473 h 4055754"/>
              <a:gd name="connsiteX2" fmla="*/ 4038601 w 9695874"/>
              <a:gd name="connsiteY2" fmla="*/ 69273 h 4055754"/>
              <a:gd name="connsiteX3" fmla="*/ 8153400 w 9695874"/>
              <a:gd name="connsiteY3" fmla="*/ 450272 h 4055754"/>
              <a:gd name="connsiteX4" fmla="*/ 9296401 w 9695874"/>
              <a:gd name="connsiteY4" fmla="*/ 2964874 h 4055754"/>
              <a:gd name="connsiteX5" fmla="*/ 7086601 w 9695874"/>
              <a:gd name="connsiteY5" fmla="*/ 3726873 h 4055754"/>
              <a:gd name="connsiteX6" fmla="*/ 6962899 w 9695874"/>
              <a:gd name="connsiteY6" fmla="*/ 1769424 h 4055754"/>
              <a:gd name="connsiteX7" fmla="*/ 8153400 w 9695874"/>
              <a:gd name="connsiteY7" fmla="*/ 1898072 h 4055754"/>
              <a:gd name="connsiteX8" fmla="*/ 7772400 w 9695874"/>
              <a:gd name="connsiteY8" fmla="*/ 2126672 h 4055754"/>
              <a:gd name="connsiteX0" fmla="*/ 0 w 9695874"/>
              <a:gd name="connsiteY0" fmla="*/ 678873 h 4055754"/>
              <a:gd name="connsiteX1" fmla="*/ 914401 w 9695874"/>
              <a:gd name="connsiteY1" fmla="*/ 526473 h 4055754"/>
              <a:gd name="connsiteX2" fmla="*/ 4038601 w 9695874"/>
              <a:gd name="connsiteY2" fmla="*/ 69273 h 4055754"/>
              <a:gd name="connsiteX3" fmla="*/ 8153400 w 9695874"/>
              <a:gd name="connsiteY3" fmla="*/ 450272 h 4055754"/>
              <a:gd name="connsiteX4" fmla="*/ 9296401 w 9695874"/>
              <a:gd name="connsiteY4" fmla="*/ 2964874 h 4055754"/>
              <a:gd name="connsiteX5" fmla="*/ 7086601 w 9695874"/>
              <a:gd name="connsiteY5" fmla="*/ 3726873 h 4055754"/>
              <a:gd name="connsiteX6" fmla="*/ 6962899 w 9695874"/>
              <a:gd name="connsiteY6" fmla="*/ 1769424 h 4055754"/>
              <a:gd name="connsiteX7" fmla="*/ 8229600 w 9695874"/>
              <a:gd name="connsiteY7" fmla="*/ 2050472 h 4055754"/>
              <a:gd name="connsiteX8" fmla="*/ 7772400 w 9695874"/>
              <a:gd name="connsiteY8" fmla="*/ 2126672 h 4055754"/>
              <a:gd name="connsiteX0" fmla="*/ 0 w 9695874"/>
              <a:gd name="connsiteY0" fmla="*/ 678873 h 4055754"/>
              <a:gd name="connsiteX1" fmla="*/ 914401 w 9695874"/>
              <a:gd name="connsiteY1" fmla="*/ 526473 h 4055754"/>
              <a:gd name="connsiteX2" fmla="*/ 4038601 w 9695874"/>
              <a:gd name="connsiteY2" fmla="*/ 69273 h 4055754"/>
              <a:gd name="connsiteX3" fmla="*/ 8153400 w 9695874"/>
              <a:gd name="connsiteY3" fmla="*/ 450272 h 4055754"/>
              <a:gd name="connsiteX4" fmla="*/ 9296401 w 9695874"/>
              <a:gd name="connsiteY4" fmla="*/ 2964874 h 4055754"/>
              <a:gd name="connsiteX5" fmla="*/ 7086601 w 9695874"/>
              <a:gd name="connsiteY5" fmla="*/ 3726873 h 4055754"/>
              <a:gd name="connsiteX6" fmla="*/ 6962899 w 9695874"/>
              <a:gd name="connsiteY6" fmla="*/ 1769424 h 4055754"/>
              <a:gd name="connsiteX7" fmla="*/ 8229600 w 9695874"/>
              <a:gd name="connsiteY7" fmla="*/ 2050472 h 4055754"/>
              <a:gd name="connsiteX8" fmla="*/ 7696200 w 9695874"/>
              <a:gd name="connsiteY8" fmla="*/ 2355272 h 4055754"/>
              <a:gd name="connsiteX0" fmla="*/ 0 w 9695874"/>
              <a:gd name="connsiteY0" fmla="*/ 678873 h 4055754"/>
              <a:gd name="connsiteX1" fmla="*/ 914401 w 9695874"/>
              <a:gd name="connsiteY1" fmla="*/ 526473 h 4055754"/>
              <a:gd name="connsiteX2" fmla="*/ 4038601 w 9695874"/>
              <a:gd name="connsiteY2" fmla="*/ 69273 h 4055754"/>
              <a:gd name="connsiteX3" fmla="*/ 8153400 w 9695874"/>
              <a:gd name="connsiteY3" fmla="*/ 450272 h 4055754"/>
              <a:gd name="connsiteX4" fmla="*/ 9296401 w 9695874"/>
              <a:gd name="connsiteY4" fmla="*/ 2964874 h 4055754"/>
              <a:gd name="connsiteX5" fmla="*/ 7086601 w 9695874"/>
              <a:gd name="connsiteY5" fmla="*/ 3726873 h 4055754"/>
              <a:gd name="connsiteX6" fmla="*/ 6962899 w 9695874"/>
              <a:gd name="connsiteY6" fmla="*/ 1769424 h 4055754"/>
              <a:gd name="connsiteX7" fmla="*/ 8229600 w 9695874"/>
              <a:gd name="connsiteY7" fmla="*/ 2050472 h 4055754"/>
              <a:gd name="connsiteX8" fmla="*/ 7620000 w 9695874"/>
              <a:gd name="connsiteY8" fmla="*/ 2583872 h 4055754"/>
              <a:gd name="connsiteX0" fmla="*/ 0 w 9695874"/>
              <a:gd name="connsiteY0" fmla="*/ 678873 h 4055754"/>
              <a:gd name="connsiteX1" fmla="*/ 914401 w 9695874"/>
              <a:gd name="connsiteY1" fmla="*/ 526473 h 4055754"/>
              <a:gd name="connsiteX2" fmla="*/ 4038601 w 9695874"/>
              <a:gd name="connsiteY2" fmla="*/ 69273 h 4055754"/>
              <a:gd name="connsiteX3" fmla="*/ 8153400 w 9695874"/>
              <a:gd name="connsiteY3" fmla="*/ 450272 h 4055754"/>
              <a:gd name="connsiteX4" fmla="*/ 9296401 w 9695874"/>
              <a:gd name="connsiteY4" fmla="*/ 2964874 h 4055754"/>
              <a:gd name="connsiteX5" fmla="*/ 7086601 w 9695874"/>
              <a:gd name="connsiteY5" fmla="*/ 3726873 h 4055754"/>
              <a:gd name="connsiteX6" fmla="*/ 6962899 w 9695874"/>
              <a:gd name="connsiteY6" fmla="*/ 1769424 h 4055754"/>
              <a:gd name="connsiteX7" fmla="*/ 8229600 w 9695874"/>
              <a:gd name="connsiteY7" fmla="*/ 2050472 h 4055754"/>
              <a:gd name="connsiteX8" fmla="*/ 7620000 w 9695874"/>
              <a:gd name="connsiteY8" fmla="*/ 2583872 h 4055754"/>
              <a:gd name="connsiteX0" fmla="*/ 0 w 9695874"/>
              <a:gd name="connsiteY0" fmla="*/ 678873 h 4055754"/>
              <a:gd name="connsiteX1" fmla="*/ 914401 w 9695874"/>
              <a:gd name="connsiteY1" fmla="*/ 526473 h 4055754"/>
              <a:gd name="connsiteX2" fmla="*/ 4038601 w 9695874"/>
              <a:gd name="connsiteY2" fmla="*/ 69273 h 4055754"/>
              <a:gd name="connsiteX3" fmla="*/ 8153400 w 9695874"/>
              <a:gd name="connsiteY3" fmla="*/ 450272 h 4055754"/>
              <a:gd name="connsiteX4" fmla="*/ 9296401 w 9695874"/>
              <a:gd name="connsiteY4" fmla="*/ 2964874 h 4055754"/>
              <a:gd name="connsiteX5" fmla="*/ 7086601 w 9695874"/>
              <a:gd name="connsiteY5" fmla="*/ 3726873 h 4055754"/>
              <a:gd name="connsiteX6" fmla="*/ 6962899 w 9695874"/>
              <a:gd name="connsiteY6" fmla="*/ 1769424 h 4055754"/>
              <a:gd name="connsiteX7" fmla="*/ 8229600 w 9695874"/>
              <a:gd name="connsiteY7" fmla="*/ 2050472 h 4055754"/>
              <a:gd name="connsiteX8" fmla="*/ 7620000 w 9695874"/>
              <a:gd name="connsiteY8" fmla="*/ 2431472 h 4055754"/>
              <a:gd name="connsiteX0" fmla="*/ 0 w 9695874"/>
              <a:gd name="connsiteY0" fmla="*/ 678873 h 4055754"/>
              <a:gd name="connsiteX1" fmla="*/ 914401 w 9695874"/>
              <a:gd name="connsiteY1" fmla="*/ 526473 h 4055754"/>
              <a:gd name="connsiteX2" fmla="*/ 4038601 w 9695874"/>
              <a:gd name="connsiteY2" fmla="*/ 69273 h 4055754"/>
              <a:gd name="connsiteX3" fmla="*/ 8153400 w 9695874"/>
              <a:gd name="connsiteY3" fmla="*/ 450272 h 4055754"/>
              <a:gd name="connsiteX4" fmla="*/ 9296401 w 9695874"/>
              <a:gd name="connsiteY4" fmla="*/ 2964874 h 4055754"/>
              <a:gd name="connsiteX5" fmla="*/ 7086601 w 9695874"/>
              <a:gd name="connsiteY5" fmla="*/ 3726873 h 4055754"/>
              <a:gd name="connsiteX6" fmla="*/ 6962899 w 9695874"/>
              <a:gd name="connsiteY6" fmla="*/ 1769424 h 4055754"/>
              <a:gd name="connsiteX7" fmla="*/ 8229600 w 9695874"/>
              <a:gd name="connsiteY7" fmla="*/ 2050472 h 4055754"/>
              <a:gd name="connsiteX8" fmla="*/ 7620000 w 9695874"/>
              <a:gd name="connsiteY8" fmla="*/ 2431472 h 4055754"/>
              <a:gd name="connsiteX0" fmla="*/ 0 w 9695874"/>
              <a:gd name="connsiteY0" fmla="*/ 678873 h 4055754"/>
              <a:gd name="connsiteX1" fmla="*/ 914401 w 9695874"/>
              <a:gd name="connsiteY1" fmla="*/ 526473 h 4055754"/>
              <a:gd name="connsiteX2" fmla="*/ 4038601 w 9695874"/>
              <a:gd name="connsiteY2" fmla="*/ 69273 h 4055754"/>
              <a:gd name="connsiteX3" fmla="*/ 8153400 w 9695874"/>
              <a:gd name="connsiteY3" fmla="*/ 450272 h 4055754"/>
              <a:gd name="connsiteX4" fmla="*/ 9296401 w 9695874"/>
              <a:gd name="connsiteY4" fmla="*/ 2964874 h 4055754"/>
              <a:gd name="connsiteX5" fmla="*/ 7086601 w 9695874"/>
              <a:gd name="connsiteY5" fmla="*/ 3726873 h 4055754"/>
              <a:gd name="connsiteX6" fmla="*/ 6962899 w 9695874"/>
              <a:gd name="connsiteY6" fmla="*/ 1769424 h 4055754"/>
              <a:gd name="connsiteX7" fmla="*/ 8229600 w 9695874"/>
              <a:gd name="connsiteY7" fmla="*/ 2050472 h 4055754"/>
              <a:gd name="connsiteX8" fmla="*/ 7620000 w 9695874"/>
              <a:gd name="connsiteY8" fmla="*/ 2431472 h 4055754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192316 h 4197598"/>
              <a:gd name="connsiteX8" fmla="*/ 7620000 w 9695874"/>
              <a:gd name="connsiteY8" fmla="*/ 2573316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192316 h 4197598"/>
              <a:gd name="connsiteX8" fmla="*/ 7620000 w 9695874"/>
              <a:gd name="connsiteY8" fmla="*/ 2573316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192316 h 4197598"/>
              <a:gd name="connsiteX8" fmla="*/ 7391400 w 9695874"/>
              <a:gd name="connsiteY8" fmla="*/ 2743200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192316 h 4197598"/>
              <a:gd name="connsiteX8" fmla="*/ 7391400 w 9695874"/>
              <a:gd name="connsiteY8" fmla="*/ 2743200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192316 h 4197598"/>
              <a:gd name="connsiteX8" fmla="*/ 7391400 w 9695874"/>
              <a:gd name="connsiteY8" fmla="*/ 2743200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192316 h 4197598"/>
              <a:gd name="connsiteX8" fmla="*/ 7391400 w 9695874"/>
              <a:gd name="connsiteY8" fmla="*/ 2743200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362200 h 4197598"/>
              <a:gd name="connsiteX8" fmla="*/ 7391400 w 9695874"/>
              <a:gd name="connsiteY8" fmla="*/ 2743200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362200 h 4197598"/>
              <a:gd name="connsiteX8" fmla="*/ 7391400 w 9695874"/>
              <a:gd name="connsiteY8" fmla="*/ 2743200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362200 h 4197598"/>
              <a:gd name="connsiteX8" fmla="*/ 7391400 w 9695874"/>
              <a:gd name="connsiteY8" fmla="*/ 2743200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362200 h 4197598"/>
              <a:gd name="connsiteX8" fmla="*/ 7391400 w 9695874"/>
              <a:gd name="connsiteY8" fmla="*/ 2743200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362200 h 4197598"/>
              <a:gd name="connsiteX8" fmla="*/ 7391400 w 9695874"/>
              <a:gd name="connsiteY8" fmla="*/ 2743200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362200 h 4197598"/>
              <a:gd name="connsiteX8" fmla="*/ 7391400 w 9695874"/>
              <a:gd name="connsiteY8" fmla="*/ 2743200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362200 h 4197598"/>
              <a:gd name="connsiteX8" fmla="*/ 7391400 w 9695874"/>
              <a:gd name="connsiteY8" fmla="*/ 2743200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362200 h 4197598"/>
              <a:gd name="connsiteX8" fmla="*/ 7391400 w 9695874"/>
              <a:gd name="connsiteY8" fmla="*/ 2743200 h 4197598"/>
              <a:gd name="connsiteX0" fmla="*/ 0 w 9695874"/>
              <a:gd name="connsiteY0" fmla="*/ 820717 h 4197598"/>
              <a:gd name="connsiteX1" fmla="*/ 914401 w 9695874"/>
              <a:gd name="connsiteY1" fmla="*/ 668317 h 4197598"/>
              <a:gd name="connsiteX2" fmla="*/ 4038601 w 9695874"/>
              <a:gd name="connsiteY2" fmla="*/ 211117 h 4197598"/>
              <a:gd name="connsiteX3" fmla="*/ 8153400 w 9695874"/>
              <a:gd name="connsiteY3" fmla="*/ 592116 h 4197598"/>
              <a:gd name="connsiteX4" fmla="*/ 9296401 w 9695874"/>
              <a:gd name="connsiteY4" fmla="*/ 3106718 h 4197598"/>
              <a:gd name="connsiteX5" fmla="*/ 7086601 w 9695874"/>
              <a:gd name="connsiteY5" fmla="*/ 3868717 h 4197598"/>
              <a:gd name="connsiteX6" fmla="*/ 6962899 w 9695874"/>
              <a:gd name="connsiteY6" fmla="*/ 1911268 h 4197598"/>
              <a:gd name="connsiteX7" fmla="*/ 8229600 w 9695874"/>
              <a:gd name="connsiteY7" fmla="*/ 2362200 h 4197598"/>
              <a:gd name="connsiteX8" fmla="*/ 7391400 w 9695874"/>
              <a:gd name="connsiteY8" fmla="*/ 2743200 h 4197598"/>
              <a:gd name="connsiteX0" fmla="*/ 0 w 9695874"/>
              <a:gd name="connsiteY0" fmla="*/ 966190 h 4343071"/>
              <a:gd name="connsiteX1" fmla="*/ 914401 w 9695874"/>
              <a:gd name="connsiteY1" fmla="*/ 813790 h 4343071"/>
              <a:gd name="connsiteX2" fmla="*/ 3886200 w 9695874"/>
              <a:gd name="connsiteY2" fmla="*/ 69273 h 4343071"/>
              <a:gd name="connsiteX3" fmla="*/ 8153400 w 9695874"/>
              <a:gd name="connsiteY3" fmla="*/ 737589 h 4343071"/>
              <a:gd name="connsiteX4" fmla="*/ 9296401 w 9695874"/>
              <a:gd name="connsiteY4" fmla="*/ 3252191 h 4343071"/>
              <a:gd name="connsiteX5" fmla="*/ 7086601 w 9695874"/>
              <a:gd name="connsiteY5" fmla="*/ 4014190 h 4343071"/>
              <a:gd name="connsiteX6" fmla="*/ 6962899 w 9695874"/>
              <a:gd name="connsiteY6" fmla="*/ 2056741 h 4343071"/>
              <a:gd name="connsiteX7" fmla="*/ 8229600 w 9695874"/>
              <a:gd name="connsiteY7" fmla="*/ 2507673 h 4343071"/>
              <a:gd name="connsiteX8" fmla="*/ 7391400 w 9695874"/>
              <a:gd name="connsiteY8" fmla="*/ 2888673 h 4343071"/>
              <a:gd name="connsiteX0" fmla="*/ 0 w 9695874"/>
              <a:gd name="connsiteY0" fmla="*/ 966190 h 4343071"/>
              <a:gd name="connsiteX1" fmla="*/ 914401 w 9695874"/>
              <a:gd name="connsiteY1" fmla="*/ 813790 h 4343071"/>
              <a:gd name="connsiteX2" fmla="*/ 3886200 w 9695874"/>
              <a:gd name="connsiteY2" fmla="*/ 69273 h 4343071"/>
              <a:gd name="connsiteX3" fmla="*/ 8153400 w 9695874"/>
              <a:gd name="connsiteY3" fmla="*/ 737589 h 4343071"/>
              <a:gd name="connsiteX4" fmla="*/ 9296401 w 9695874"/>
              <a:gd name="connsiteY4" fmla="*/ 3252191 h 4343071"/>
              <a:gd name="connsiteX5" fmla="*/ 7086601 w 9695874"/>
              <a:gd name="connsiteY5" fmla="*/ 4014190 h 4343071"/>
              <a:gd name="connsiteX6" fmla="*/ 6962899 w 9695874"/>
              <a:gd name="connsiteY6" fmla="*/ 2056741 h 4343071"/>
              <a:gd name="connsiteX7" fmla="*/ 8229600 w 9695874"/>
              <a:gd name="connsiteY7" fmla="*/ 2507673 h 4343071"/>
              <a:gd name="connsiteX8" fmla="*/ 7391400 w 9695874"/>
              <a:gd name="connsiteY8" fmla="*/ 2888673 h 4343071"/>
              <a:gd name="connsiteX0" fmla="*/ 152400 w 9848274"/>
              <a:gd name="connsiteY0" fmla="*/ 966190 h 4343071"/>
              <a:gd name="connsiteX1" fmla="*/ 152400 w 9848274"/>
              <a:gd name="connsiteY1" fmla="*/ 1593274 h 4343071"/>
              <a:gd name="connsiteX2" fmla="*/ 1066801 w 9848274"/>
              <a:gd name="connsiteY2" fmla="*/ 813790 h 4343071"/>
              <a:gd name="connsiteX3" fmla="*/ 4038600 w 9848274"/>
              <a:gd name="connsiteY3" fmla="*/ 69273 h 4343071"/>
              <a:gd name="connsiteX4" fmla="*/ 8305800 w 9848274"/>
              <a:gd name="connsiteY4" fmla="*/ 737589 h 4343071"/>
              <a:gd name="connsiteX5" fmla="*/ 9448801 w 9848274"/>
              <a:gd name="connsiteY5" fmla="*/ 3252191 h 4343071"/>
              <a:gd name="connsiteX6" fmla="*/ 7239001 w 9848274"/>
              <a:gd name="connsiteY6" fmla="*/ 4014190 h 4343071"/>
              <a:gd name="connsiteX7" fmla="*/ 7115299 w 9848274"/>
              <a:gd name="connsiteY7" fmla="*/ 2056741 h 4343071"/>
              <a:gd name="connsiteX8" fmla="*/ 8382000 w 9848274"/>
              <a:gd name="connsiteY8" fmla="*/ 2507673 h 4343071"/>
              <a:gd name="connsiteX9" fmla="*/ 7543800 w 9848274"/>
              <a:gd name="connsiteY9" fmla="*/ 2888673 h 4343071"/>
              <a:gd name="connsiteX0" fmla="*/ 0 w 10076874"/>
              <a:gd name="connsiteY0" fmla="*/ 2431474 h 4343071"/>
              <a:gd name="connsiteX1" fmla="*/ 381000 w 10076874"/>
              <a:gd name="connsiteY1" fmla="*/ 1593274 h 4343071"/>
              <a:gd name="connsiteX2" fmla="*/ 1295401 w 10076874"/>
              <a:gd name="connsiteY2" fmla="*/ 813790 h 4343071"/>
              <a:gd name="connsiteX3" fmla="*/ 4267200 w 10076874"/>
              <a:gd name="connsiteY3" fmla="*/ 69273 h 4343071"/>
              <a:gd name="connsiteX4" fmla="*/ 8534400 w 10076874"/>
              <a:gd name="connsiteY4" fmla="*/ 737589 h 4343071"/>
              <a:gd name="connsiteX5" fmla="*/ 9677401 w 10076874"/>
              <a:gd name="connsiteY5" fmla="*/ 3252191 h 4343071"/>
              <a:gd name="connsiteX6" fmla="*/ 7467601 w 10076874"/>
              <a:gd name="connsiteY6" fmla="*/ 4014190 h 4343071"/>
              <a:gd name="connsiteX7" fmla="*/ 7343899 w 10076874"/>
              <a:gd name="connsiteY7" fmla="*/ 2056741 h 4343071"/>
              <a:gd name="connsiteX8" fmla="*/ 8610600 w 10076874"/>
              <a:gd name="connsiteY8" fmla="*/ 2507673 h 4343071"/>
              <a:gd name="connsiteX9" fmla="*/ 7772400 w 10076874"/>
              <a:gd name="connsiteY9" fmla="*/ 2888673 h 4343071"/>
              <a:gd name="connsiteX0" fmla="*/ 0 w 10076874"/>
              <a:gd name="connsiteY0" fmla="*/ 2431474 h 4343071"/>
              <a:gd name="connsiteX1" fmla="*/ 1295401 w 10076874"/>
              <a:gd name="connsiteY1" fmla="*/ 813790 h 4343071"/>
              <a:gd name="connsiteX2" fmla="*/ 4267200 w 10076874"/>
              <a:gd name="connsiteY2" fmla="*/ 69273 h 4343071"/>
              <a:gd name="connsiteX3" fmla="*/ 8534400 w 10076874"/>
              <a:gd name="connsiteY3" fmla="*/ 737589 h 4343071"/>
              <a:gd name="connsiteX4" fmla="*/ 9677401 w 10076874"/>
              <a:gd name="connsiteY4" fmla="*/ 3252191 h 4343071"/>
              <a:gd name="connsiteX5" fmla="*/ 7467601 w 10076874"/>
              <a:gd name="connsiteY5" fmla="*/ 4014190 h 4343071"/>
              <a:gd name="connsiteX6" fmla="*/ 7343899 w 10076874"/>
              <a:gd name="connsiteY6" fmla="*/ 2056741 h 4343071"/>
              <a:gd name="connsiteX7" fmla="*/ 8610600 w 10076874"/>
              <a:gd name="connsiteY7" fmla="*/ 2507673 h 4343071"/>
              <a:gd name="connsiteX8" fmla="*/ 7772400 w 10076874"/>
              <a:gd name="connsiteY8" fmla="*/ 2888673 h 4343071"/>
              <a:gd name="connsiteX0" fmla="*/ 0 w 10076874"/>
              <a:gd name="connsiteY0" fmla="*/ 2431474 h 4343071"/>
              <a:gd name="connsiteX1" fmla="*/ 4267200 w 10076874"/>
              <a:gd name="connsiteY1" fmla="*/ 69273 h 4343071"/>
              <a:gd name="connsiteX2" fmla="*/ 8534400 w 10076874"/>
              <a:gd name="connsiteY2" fmla="*/ 737589 h 4343071"/>
              <a:gd name="connsiteX3" fmla="*/ 9677401 w 10076874"/>
              <a:gd name="connsiteY3" fmla="*/ 3252191 h 4343071"/>
              <a:gd name="connsiteX4" fmla="*/ 7467601 w 10076874"/>
              <a:gd name="connsiteY4" fmla="*/ 4014190 h 4343071"/>
              <a:gd name="connsiteX5" fmla="*/ 7343899 w 10076874"/>
              <a:gd name="connsiteY5" fmla="*/ 2056741 h 4343071"/>
              <a:gd name="connsiteX6" fmla="*/ 8610600 w 10076874"/>
              <a:gd name="connsiteY6" fmla="*/ 2507673 h 4343071"/>
              <a:gd name="connsiteX7" fmla="*/ 7772400 w 10076874"/>
              <a:gd name="connsiteY7" fmla="*/ 2888673 h 4343071"/>
              <a:gd name="connsiteX0" fmla="*/ 0 w 10076874"/>
              <a:gd name="connsiteY0" fmla="*/ 2431474 h 4343071"/>
              <a:gd name="connsiteX1" fmla="*/ 4267200 w 10076874"/>
              <a:gd name="connsiteY1" fmla="*/ 69273 h 4343071"/>
              <a:gd name="connsiteX2" fmla="*/ 8534400 w 10076874"/>
              <a:gd name="connsiteY2" fmla="*/ 737589 h 4343071"/>
              <a:gd name="connsiteX3" fmla="*/ 9677401 w 10076874"/>
              <a:gd name="connsiteY3" fmla="*/ 3252191 h 4343071"/>
              <a:gd name="connsiteX4" fmla="*/ 7467601 w 10076874"/>
              <a:gd name="connsiteY4" fmla="*/ 4014190 h 4343071"/>
              <a:gd name="connsiteX5" fmla="*/ 7343899 w 10076874"/>
              <a:gd name="connsiteY5" fmla="*/ 2056741 h 4343071"/>
              <a:gd name="connsiteX6" fmla="*/ 8610600 w 10076874"/>
              <a:gd name="connsiteY6" fmla="*/ 2507673 h 4343071"/>
              <a:gd name="connsiteX7" fmla="*/ 7772400 w 10076874"/>
              <a:gd name="connsiteY7" fmla="*/ 2888673 h 4343071"/>
              <a:gd name="connsiteX0" fmla="*/ 0 w 10076874"/>
              <a:gd name="connsiteY0" fmla="*/ 2431474 h 4343071"/>
              <a:gd name="connsiteX1" fmla="*/ 4267200 w 10076874"/>
              <a:gd name="connsiteY1" fmla="*/ 69273 h 4343071"/>
              <a:gd name="connsiteX2" fmla="*/ 8534400 w 10076874"/>
              <a:gd name="connsiteY2" fmla="*/ 737589 h 4343071"/>
              <a:gd name="connsiteX3" fmla="*/ 9677401 w 10076874"/>
              <a:gd name="connsiteY3" fmla="*/ 3252191 h 4343071"/>
              <a:gd name="connsiteX4" fmla="*/ 7467601 w 10076874"/>
              <a:gd name="connsiteY4" fmla="*/ 4014190 h 4343071"/>
              <a:gd name="connsiteX5" fmla="*/ 7343899 w 10076874"/>
              <a:gd name="connsiteY5" fmla="*/ 2056741 h 4343071"/>
              <a:gd name="connsiteX6" fmla="*/ 8610600 w 10076874"/>
              <a:gd name="connsiteY6" fmla="*/ 2507673 h 4343071"/>
              <a:gd name="connsiteX7" fmla="*/ 7772400 w 10076874"/>
              <a:gd name="connsiteY7" fmla="*/ 2888673 h 4343071"/>
              <a:gd name="connsiteX0" fmla="*/ 0 w 10915074"/>
              <a:gd name="connsiteY0" fmla="*/ 2431474 h 4343071"/>
              <a:gd name="connsiteX1" fmla="*/ 5105400 w 10915074"/>
              <a:gd name="connsiteY1" fmla="*/ 69273 h 4343071"/>
              <a:gd name="connsiteX2" fmla="*/ 9372600 w 10915074"/>
              <a:gd name="connsiteY2" fmla="*/ 737589 h 4343071"/>
              <a:gd name="connsiteX3" fmla="*/ 10515601 w 10915074"/>
              <a:gd name="connsiteY3" fmla="*/ 3252191 h 4343071"/>
              <a:gd name="connsiteX4" fmla="*/ 8305801 w 10915074"/>
              <a:gd name="connsiteY4" fmla="*/ 4014190 h 4343071"/>
              <a:gd name="connsiteX5" fmla="*/ 8182099 w 10915074"/>
              <a:gd name="connsiteY5" fmla="*/ 2056741 h 4343071"/>
              <a:gd name="connsiteX6" fmla="*/ 9448800 w 10915074"/>
              <a:gd name="connsiteY6" fmla="*/ 2507673 h 4343071"/>
              <a:gd name="connsiteX7" fmla="*/ 8610600 w 10915074"/>
              <a:gd name="connsiteY7" fmla="*/ 2888673 h 4343071"/>
              <a:gd name="connsiteX0" fmla="*/ 0 w 10915074"/>
              <a:gd name="connsiteY0" fmla="*/ 2431474 h 4343071"/>
              <a:gd name="connsiteX1" fmla="*/ 5105400 w 10915074"/>
              <a:gd name="connsiteY1" fmla="*/ 69273 h 4343071"/>
              <a:gd name="connsiteX2" fmla="*/ 9372600 w 10915074"/>
              <a:gd name="connsiteY2" fmla="*/ 737589 h 4343071"/>
              <a:gd name="connsiteX3" fmla="*/ 10515601 w 10915074"/>
              <a:gd name="connsiteY3" fmla="*/ 3252191 h 4343071"/>
              <a:gd name="connsiteX4" fmla="*/ 8305801 w 10915074"/>
              <a:gd name="connsiteY4" fmla="*/ 4014190 h 4343071"/>
              <a:gd name="connsiteX5" fmla="*/ 8182099 w 10915074"/>
              <a:gd name="connsiteY5" fmla="*/ 2056741 h 4343071"/>
              <a:gd name="connsiteX6" fmla="*/ 9448800 w 10915074"/>
              <a:gd name="connsiteY6" fmla="*/ 2507673 h 4343071"/>
              <a:gd name="connsiteX7" fmla="*/ 8610600 w 10915074"/>
              <a:gd name="connsiteY7" fmla="*/ 2888673 h 4343071"/>
              <a:gd name="connsiteX0" fmla="*/ 0 w 10915074"/>
              <a:gd name="connsiteY0" fmla="*/ 2481944 h 4393541"/>
              <a:gd name="connsiteX1" fmla="*/ 5105400 w 10915074"/>
              <a:gd name="connsiteY1" fmla="*/ 119743 h 4393541"/>
              <a:gd name="connsiteX2" fmla="*/ 9372600 w 10915074"/>
              <a:gd name="connsiteY2" fmla="*/ 788059 h 4393541"/>
              <a:gd name="connsiteX3" fmla="*/ 10515601 w 10915074"/>
              <a:gd name="connsiteY3" fmla="*/ 3302661 h 4393541"/>
              <a:gd name="connsiteX4" fmla="*/ 8305801 w 10915074"/>
              <a:gd name="connsiteY4" fmla="*/ 4064660 h 4393541"/>
              <a:gd name="connsiteX5" fmla="*/ 8182099 w 10915074"/>
              <a:gd name="connsiteY5" fmla="*/ 2107211 h 4393541"/>
              <a:gd name="connsiteX6" fmla="*/ 9448800 w 10915074"/>
              <a:gd name="connsiteY6" fmla="*/ 2558143 h 4393541"/>
              <a:gd name="connsiteX7" fmla="*/ 8610600 w 10915074"/>
              <a:gd name="connsiteY7" fmla="*/ 2939143 h 4393541"/>
              <a:gd name="connsiteX0" fmla="*/ 0 w 10915074"/>
              <a:gd name="connsiteY0" fmla="*/ 2539341 h 4450938"/>
              <a:gd name="connsiteX1" fmla="*/ 5105400 w 10915074"/>
              <a:gd name="connsiteY1" fmla="*/ 177140 h 4450938"/>
              <a:gd name="connsiteX2" fmla="*/ 9372600 w 10915074"/>
              <a:gd name="connsiteY2" fmla="*/ 845456 h 4450938"/>
              <a:gd name="connsiteX3" fmla="*/ 10515601 w 10915074"/>
              <a:gd name="connsiteY3" fmla="*/ 3360058 h 4450938"/>
              <a:gd name="connsiteX4" fmla="*/ 8305801 w 10915074"/>
              <a:gd name="connsiteY4" fmla="*/ 4122057 h 4450938"/>
              <a:gd name="connsiteX5" fmla="*/ 8182099 w 10915074"/>
              <a:gd name="connsiteY5" fmla="*/ 2164608 h 4450938"/>
              <a:gd name="connsiteX6" fmla="*/ 9448800 w 10915074"/>
              <a:gd name="connsiteY6" fmla="*/ 2615540 h 4450938"/>
              <a:gd name="connsiteX7" fmla="*/ 8610600 w 10915074"/>
              <a:gd name="connsiteY7" fmla="*/ 2996540 h 445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5074" h="4450938">
                <a:moveTo>
                  <a:pt x="0" y="2539341"/>
                </a:moveTo>
                <a:cubicBezTo>
                  <a:pt x="528782" y="1514806"/>
                  <a:pt x="2724068" y="419870"/>
                  <a:pt x="5105400" y="177140"/>
                </a:cubicBezTo>
                <a:cubicBezTo>
                  <a:pt x="6643420" y="0"/>
                  <a:pt x="8277597" y="253340"/>
                  <a:pt x="9372600" y="845456"/>
                </a:cubicBezTo>
                <a:cubicBezTo>
                  <a:pt x="10291453" y="1403926"/>
                  <a:pt x="10915074" y="2466440"/>
                  <a:pt x="10515601" y="3360058"/>
                </a:cubicBezTo>
                <a:cubicBezTo>
                  <a:pt x="9973624" y="4432796"/>
                  <a:pt x="8724406" y="4450938"/>
                  <a:pt x="8305801" y="4122057"/>
                </a:cubicBezTo>
                <a:cubicBezTo>
                  <a:pt x="7648699" y="3636818"/>
                  <a:pt x="7626762" y="2709554"/>
                  <a:pt x="8182099" y="2164608"/>
                </a:cubicBezTo>
                <a:cubicBezTo>
                  <a:pt x="8683996" y="1719614"/>
                  <a:pt x="9338953" y="2119745"/>
                  <a:pt x="9448800" y="2615540"/>
                </a:cubicBezTo>
                <a:cubicBezTo>
                  <a:pt x="9470572" y="2951018"/>
                  <a:pt x="9018318" y="3036124"/>
                  <a:pt x="8610600" y="2996540"/>
                </a:cubicBezTo>
              </a:path>
            </a:pathLst>
          </a:custGeom>
          <a:ln w="63500" cap="sq" cmpd="dbl">
            <a:solidFill>
              <a:srgbClr val="FFFFFF"/>
            </a:solidFill>
            <a:prstDash val="solid"/>
            <a:round/>
            <a:tailEnd type="arrow" w="lg" len="lg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482415" lon="19645471" rev="2746635"/>
            </a:camera>
            <a:lightRig rig="freezing" dir="t"/>
          </a:scene3d>
          <a:sp3d extrusionH="133350" prstMaterial="clear">
            <a:bevelT w="317500" h="317500" prst="softRound"/>
            <a:bevelB w="63500" h="63500" prst="softRound"/>
            <a:extrusionClr>
              <a:srgbClr val="0070C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5563048">
            <a:off x="2148939" y="2121065"/>
            <a:ext cx="1676400" cy="2438400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0360129" lon="20334764" rev="1283345"/>
            </a:camera>
            <a:lightRig rig="flat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WIMP  Wind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 rot="20291194">
            <a:off x="5619802" y="4127747"/>
            <a:ext cx="1183337" cy="2305050"/>
            <a:chOff x="4655516" y="3669812"/>
            <a:chExt cx="1183337" cy="2305050"/>
          </a:xfrm>
        </p:grpSpPr>
        <p:grpSp>
          <p:nvGrpSpPr>
            <p:cNvPr id="20" name="Group 25"/>
            <p:cNvGrpSpPr/>
            <p:nvPr/>
          </p:nvGrpSpPr>
          <p:grpSpPr>
            <a:xfrm>
              <a:off x="4719353" y="3669812"/>
              <a:ext cx="989823" cy="2305050"/>
              <a:chOff x="4719353" y="3669812"/>
              <a:chExt cx="989823" cy="2305050"/>
            </a:xfrm>
          </p:grpSpPr>
          <p:sp>
            <p:nvSpPr>
              <p:cNvPr id="22" name="Freeform 21"/>
              <p:cNvSpPr/>
              <p:nvPr/>
            </p:nvSpPr>
            <p:spPr>
              <a:xfrm rot="7975126">
                <a:off x="4485214" y="4750899"/>
                <a:ext cx="2305050" cy="142875"/>
              </a:xfrm>
              <a:custGeom>
                <a:avLst/>
                <a:gdLst>
                  <a:gd name="connsiteX0" fmla="*/ 0 w 3324225"/>
                  <a:gd name="connsiteY0" fmla="*/ 12700 h 142875"/>
                  <a:gd name="connsiteX1" fmla="*/ 161925 w 3324225"/>
                  <a:gd name="connsiteY1" fmla="*/ 136525 h 142875"/>
                  <a:gd name="connsiteX2" fmla="*/ 333375 w 3324225"/>
                  <a:gd name="connsiteY2" fmla="*/ 12700 h 142875"/>
                  <a:gd name="connsiteX3" fmla="*/ 514350 w 3324225"/>
                  <a:gd name="connsiteY3" fmla="*/ 117475 h 142875"/>
                  <a:gd name="connsiteX4" fmla="*/ 685800 w 3324225"/>
                  <a:gd name="connsiteY4" fmla="*/ 12700 h 142875"/>
                  <a:gd name="connsiteX5" fmla="*/ 838200 w 3324225"/>
                  <a:gd name="connsiteY5" fmla="*/ 136525 h 142875"/>
                  <a:gd name="connsiteX6" fmla="*/ 1019175 w 3324225"/>
                  <a:gd name="connsiteY6" fmla="*/ 12700 h 142875"/>
                  <a:gd name="connsiteX7" fmla="*/ 1190625 w 3324225"/>
                  <a:gd name="connsiteY7" fmla="*/ 117475 h 142875"/>
                  <a:gd name="connsiteX8" fmla="*/ 1381125 w 3324225"/>
                  <a:gd name="connsiteY8" fmla="*/ 12700 h 142875"/>
                  <a:gd name="connsiteX9" fmla="*/ 1543050 w 3324225"/>
                  <a:gd name="connsiteY9" fmla="*/ 127000 h 142875"/>
                  <a:gd name="connsiteX10" fmla="*/ 1724025 w 3324225"/>
                  <a:gd name="connsiteY10" fmla="*/ 12700 h 142875"/>
                  <a:gd name="connsiteX11" fmla="*/ 1876425 w 3324225"/>
                  <a:gd name="connsiteY11" fmla="*/ 107950 h 142875"/>
                  <a:gd name="connsiteX12" fmla="*/ 2047875 w 3324225"/>
                  <a:gd name="connsiteY12" fmla="*/ 3175 h 142875"/>
                  <a:gd name="connsiteX13" fmla="*/ 2219325 w 3324225"/>
                  <a:gd name="connsiteY13" fmla="*/ 127000 h 142875"/>
                  <a:gd name="connsiteX14" fmla="*/ 2390775 w 3324225"/>
                  <a:gd name="connsiteY14" fmla="*/ 12700 h 142875"/>
                  <a:gd name="connsiteX15" fmla="*/ 2552700 w 3324225"/>
                  <a:gd name="connsiteY15" fmla="*/ 127000 h 142875"/>
                  <a:gd name="connsiteX16" fmla="*/ 2714625 w 3324225"/>
                  <a:gd name="connsiteY16" fmla="*/ 12700 h 142875"/>
                  <a:gd name="connsiteX17" fmla="*/ 2895600 w 3324225"/>
                  <a:gd name="connsiteY17" fmla="*/ 127000 h 142875"/>
                  <a:gd name="connsiteX18" fmla="*/ 3048000 w 3324225"/>
                  <a:gd name="connsiteY18" fmla="*/ 12700 h 142875"/>
                  <a:gd name="connsiteX19" fmla="*/ 3228975 w 3324225"/>
                  <a:gd name="connsiteY19" fmla="*/ 136525 h 142875"/>
                  <a:gd name="connsiteX20" fmla="*/ 3324225 w 3324225"/>
                  <a:gd name="connsiteY20" fmla="*/ 50800 h 142875"/>
                  <a:gd name="connsiteX0" fmla="*/ 0 w 3162300"/>
                  <a:gd name="connsiteY0" fmla="*/ 136525 h 142875"/>
                  <a:gd name="connsiteX1" fmla="*/ 171450 w 3162300"/>
                  <a:gd name="connsiteY1" fmla="*/ 12700 h 142875"/>
                  <a:gd name="connsiteX2" fmla="*/ 352425 w 3162300"/>
                  <a:gd name="connsiteY2" fmla="*/ 117475 h 142875"/>
                  <a:gd name="connsiteX3" fmla="*/ 523875 w 3162300"/>
                  <a:gd name="connsiteY3" fmla="*/ 12700 h 142875"/>
                  <a:gd name="connsiteX4" fmla="*/ 676275 w 3162300"/>
                  <a:gd name="connsiteY4" fmla="*/ 136525 h 142875"/>
                  <a:gd name="connsiteX5" fmla="*/ 857250 w 3162300"/>
                  <a:gd name="connsiteY5" fmla="*/ 12700 h 142875"/>
                  <a:gd name="connsiteX6" fmla="*/ 1028700 w 3162300"/>
                  <a:gd name="connsiteY6" fmla="*/ 117475 h 142875"/>
                  <a:gd name="connsiteX7" fmla="*/ 1219200 w 3162300"/>
                  <a:gd name="connsiteY7" fmla="*/ 12700 h 142875"/>
                  <a:gd name="connsiteX8" fmla="*/ 1381125 w 3162300"/>
                  <a:gd name="connsiteY8" fmla="*/ 127000 h 142875"/>
                  <a:gd name="connsiteX9" fmla="*/ 1562100 w 3162300"/>
                  <a:gd name="connsiteY9" fmla="*/ 12700 h 142875"/>
                  <a:gd name="connsiteX10" fmla="*/ 1714500 w 3162300"/>
                  <a:gd name="connsiteY10" fmla="*/ 107950 h 142875"/>
                  <a:gd name="connsiteX11" fmla="*/ 1885950 w 3162300"/>
                  <a:gd name="connsiteY11" fmla="*/ 3175 h 142875"/>
                  <a:gd name="connsiteX12" fmla="*/ 2057400 w 3162300"/>
                  <a:gd name="connsiteY12" fmla="*/ 127000 h 142875"/>
                  <a:gd name="connsiteX13" fmla="*/ 2228850 w 3162300"/>
                  <a:gd name="connsiteY13" fmla="*/ 12700 h 142875"/>
                  <a:gd name="connsiteX14" fmla="*/ 2390775 w 3162300"/>
                  <a:gd name="connsiteY14" fmla="*/ 127000 h 142875"/>
                  <a:gd name="connsiteX15" fmla="*/ 2552700 w 3162300"/>
                  <a:gd name="connsiteY15" fmla="*/ 12700 h 142875"/>
                  <a:gd name="connsiteX16" fmla="*/ 2733675 w 3162300"/>
                  <a:gd name="connsiteY16" fmla="*/ 127000 h 142875"/>
                  <a:gd name="connsiteX17" fmla="*/ 2886075 w 3162300"/>
                  <a:gd name="connsiteY17" fmla="*/ 12700 h 142875"/>
                  <a:gd name="connsiteX18" fmla="*/ 3067050 w 3162300"/>
                  <a:gd name="connsiteY18" fmla="*/ 136525 h 142875"/>
                  <a:gd name="connsiteX19" fmla="*/ 3162300 w 3162300"/>
                  <a:gd name="connsiteY19" fmla="*/ 50800 h 142875"/>
                  <a:gd name="connsiteX0" fmla="*/ 0 w 2990850"/>
                  <a:gd name="connsiteY0" fmla="*/ 12700 h 142875"/>
                  <a:gd name="connsiteX1" fmla="*/ 180975 w 2990850"/>
                  <a:gd name="connsiteY1" fmla="*/ 117475 h 142875"/>
                  <a:gd name="connsiteX2" fmla="*/ 352425 w 2990850"/>
                  <a:gd name="connsiteY2" fmla="*/ 12700 h 142875"/>
                  <a:gd name="connsiteX3" fmla="*/ 504825 w 2990850"/>
                  <a:gd name="connsiteY3" fmla="*/ 136525 h 142875"/>
                  <a:gd name="connsiteX4" fmla="*/ 685800 w 2990850"/>
                  <a:gd name="connsiteY4" fmla="*/ 12700 h 142875"/>
                  <a:gd name="connsiteX5" fmla="*/ 857250 w 2990850"/>
                  <a:gd name="connsiteY5" fmla="*/ 117475 h 142875"/>
                  <a:gd name="connsiteX6" fmla="*/ 1047750 w 2990850"/>
                  <a:gd name="connsiteY6" fmla="*/ 12700 h 142875"/>
                  <a:gd name="connsiteX7" fmla="*/ 1209675 w 2990850"/>
                  <a:gd name="connsiteY7" fmla="*/ 127000 h 142875"/>
                  <a:gd name="connsiteX8" fmla="*/ 1390650 w 2990850"/>
                  <a:gd name="connsiteY8" fmla="*/ 12700 h 142875"/>
                  <a:gd name="connsiteX9" fmla="*/ 1543050 w 2990850"/>
                  <a:gd name="connsiteY9" fmla="*/ 107950 h 142875"/>
                  <a:gd name="connsiteX10" fmla="*/ 1714500 w 2990850"/>
                  <a:gd name="connsiteY10" fmla="*/ 3175 h 142875"/>
                  <a:gd name="connsiteX11" fmla="*/ 1885950 w 2990850"/>
                  <a:gd name="connsiteY11" fmla="*/ 127000 h 142875"/>
                  <a:gd name="connsiteX12" fmla="*/ 2057400 w 2990850"/>
                  <a:gd name="connsiteY12" fmla="*/ 12700 h 142875"/>
                  <a:gd name="connsiteX13" fmla="*/ 2219325 w 2990850"/>
                  <a:gd name="connsiteY13" fmla="*/ 127000 h 142875"/>
                  <a:gd name="connsiteX14" fmla="*/ 2381250 w 2990850"/>
                  <a:gd name="connsiteY14" fmla="*/ 12700 h 142875"/>
                  <a:gd name="connsiteX15" fmla="*/ 2562225 w 2990850"/>
                  <a:gd name="connsiteY15" fmla="*/ 127000 h 142875"/>
                  <a:gd name="connsiteX16" fmla="*/ 2714625 w 2990850"/>
                  <a:gd name="connsiteY16" fmla="*/ 12700 h 142875"/>
                  <a:gd name="connsiteX17" fmla="*/ 2895600 w 2990850"/>
                  <a:gd name="connsiteY17" fmla="*/ 136525 h 142875"/>
                  <a:gd name="connsiteX18" fmla="*/ 2990850 w 2990850"/>
                  <a:gd name="connsiteY18" fmla="*/ 50800 h 142875"/>
                  <a:gd name="connsiteX0" fmla="*/ 0 w 2809875"/>
                  <a:gd name="connsiteY0" fmla="*/ 117475 h 142875"/>
                  <a:gd name="connsiteX1" fmla="*/ 171450 w 2809875"/>
                  <a:gd name="connsiteY1" fmla="*/ 12700 h 142875"/>
                  <a:gd name="connsiteX2" fmla="*/ 323850 w 2809875"/>
                  <a:gd name="connsiteY2" fmla="*/ 136525 h 142875"/>
                  <a:gd name="connsiteX3" fmla="*/ 504825 w 2809875"/>
                  <a:gd name="connsiteY3" fmla="*/ 12700 h 142875"/>
                  <a:gd name="connsiteX4" fmla="*/ 676275 w 2809875"/>
                  <a:gd name="connsiteY4" fmla="*/ 117475 h 142875"/>
                  <a:gd name="connsiteX5" fmla="*/ 866775 w 2809875"/>
                  <a:gd name="connsiteY5" fmla="*/ 12700 h 142875"/>
                  <a:gd name="connsiteX6" fmla="*/ 1028700 w 2809875"/>
                  <a:gd name="connsiteY6" fmla="*/ 127000 h 142875"/>
                  <a:gd name="connsiteX7" fmla="*/ 1209675 w 2809875"/>
                  <a:gd name="connsiteY7" fmla="*/ 12700 h 142875"/>
                  <a:gd name="connsiteX8" fmla="*/ 1362075 w 2809875"/>
                  <a:gd name="connsiteY8" fmla="*/ 107950 h 142875"/>
                  <a:gd name="connsiteX9" fmla="*/ 1533525 w 2809875"/>
                  <a:gd name="connsiteY9" fmla="*/ 3175 h 142875"/>
                  <a:gd name="connsiteX10" fmla="*/ 1704975 w 2809875"/>
                  <a:gd name="connsiteY10" fmla="*/ 127000 h 142875"/>
                  <a:gd name="connsiteX11" fmla="*/ 1876425 w 2809875"/>
                  <a:gd name="connsiteY11" fmla="*/ 12700 h 142875"/>
                  <a:gd name="connsiteX12" fmla="*/ 2038350 w 2809875"/>
                  <a:gd name="connsiteY12" fmla="*/ 127000 h 142875"/>
                  <a:gd name="connsiteX13" fmla="*/ 2200275 w 2809875"/>
                  <a:gd name="connsiteY13" fmla="*/ 12700 h 142875"/>
                  <a:gd name="connsiteX14" fmla="*/ 2381250 w 2809875"/>
                  <a:gd name="connsiteY14" fmla="*/ 127000 h 142875"/>
                  <a:gd name="connsiteX15" fmla="*/ 2533650 w 2809875"/>
                  <a:gd name="connsiteY15" fmla="*/ 12700 h 142875"/>
                  <a:gd name="connsiteX16" fmla="*/ 2714625 w 2809875"/>
                  <a:gd name="connsiteY16" fmla="*/ 136525 h 142875"/>
                  <a:gd name="connsiteX17" fmla="*/ 2809875 w 2809875"/>
                  <a:gd name="connsiteY17" fmla="*/ 50800 h 142875"/>
                  <a:gd name="connsiteX0" fmla="*/ 0 w 2638425"/>
                  <a:gd name="connsiteY0" fmla="*/ 12700 h 142875"/>
                  <a:gd name="connsiteX1" fmla="*/ 152400 w 2638425"/>
                  <a:gd name="connsiteY1" fmla="*/ 136525 h 142875"/>
                  <a:gd name="connsiteX2" fmla="*/ 333375 w 2638425"/>
                  <a:gd name="connsiteY2" fmla="*/ 12700 h 142875"/>
                  <a:gd name="connsiteX3" fmla="*/ 504825 w 2638425"/>
                  <a:gd name="connsiteY3" fmla="*/ 117475 h 142875"/>
                  <a:gd name="connsiteX4" fmla="*/ 695325 w 2638425"/>
                  <a:gd name="connsiteY4" fmla="*/ 12700 h 142875"/>
                  <a:gd name="connsiteX5" fmla="*/ 857250 w 2638425"/>
                  <a:gd name="connsiteY5" fmla="*/ 127000 h 142875"/>
                  <a:gd name="connsiteX6" fmla="*/ 1038225 w 2638425"/>
                  <a:gd name="connsiteY6" fmla="*/ 12700 h 142875"/>
                  <a:gd name="connsiteX7" fmla="*/ 1190625 w 2638425"/>
                  <a:gd name="connsiteY7" fmla="*/ 107950 h 142875"/>
                  <a:gd name="connsiteX8" fmla="*/ 1362075 w 2638425"/>
                  <a:gd name="connsiteY8" fmla="*/ 3175 h 142875"/>
                  <a:gd name="connsiteX9" fmla="*/ 1533525 w 2638425"/>
                  <a:gd name="connsiteY9" fmla="*/ 127000 h 142875"/>
                  <a:gd name="connsiteX10" fmla="*/ 1704975 w 2638425"/>
                  <a:gd name="connsiteY10" fmla="*/ 12700 h 142875"/>
                  <a:gd name="connsiteX11" fmla="*/ 1866900 w 2638425"/>
                  <a:gd name="connsiteY11" fmla="*/ 127000 h 142875"/>
                  <a:gd name="connsiteX12" fmla="*/ 2028825 w 2638425"/>
                  <a:gd name="connsiteY12" fmla="*/ 12700 h 142875"/>
                  <a:gd name="connsiteX13" fmla="*/ 2209800 w 2638425"/>
                  <a:gd name="connsiteY13" fmla="*/ 127000 h 142875"/>
                  <a:gd name="connsiteX14" fmla="*/ 2362200 w 2638425"/>
                  <a:gd name="connsiteY14" fmla="*/ 12700 h 142875"/>
                  <a:gd name="connsiteX15" fmla="*/ 2543175 w 2638425"/>
                  <a:gd name="connsiteY15" fmla="*/ 136525 h 142875"/>
                  <a:gd name="connsiteX16" fmla="*/ 2638425 w 2638425"/>
                  <a:gd name="connsiteY16" fmla="*/ 50800 h 142875"/>
                  <a:gd name="connsiteX0" fmla="*/ 0 w 2486025"/>
                  <a:gd name="connsiteY0" fmla="*/ 136525 h 142875"/>
                  <a:gd name="connsiteX1" fmla="*/ 180975 w 2486025"/>
                  <a:gd name="connsiteY1" fmla="*/ 12700 h 142875"/>
                  <a:gd name="connsiteX2" fmla="*/ 352425 w 2486025"/>
                  <a:gd name="connsiteY2" fmla="*/ 117475 h 142875"/>
                  <a:gd name="connsiteX3" fmla="*/ 542925 w 2486025"/>
                  <a:gd name="connsiteY3" fmla="*/ 12700 h 142875"/>
                  <a:gd name="connsiteX4" fmla="*/ 704850 w 2486025"/>
                  <a:gd name="connsiteY4" fmla="*/ 127000 h 142875"/>
                  <a:gd name="connsiteX5" fmla="*/ 885825 w 2486025"/>
                  <a:gd name="connsiteY5" fmla="*/ 12700 h 142875"/>
                  <a:gd name="connsiteX6" fmla="*/ 1038225 w 2486025"/>
                  <a:gd name="connsiteY6" fmla="*/ 107950 h 142875"/>
                  <a:gd name="connsiteX7" fmla="*/ 1209675 w 2486025"/>
                  <a:gd name="connsiteY7" fmla="*/ 3175 h 142875"/>
                  <a:gd name="connsiteX8" fmla="*/ 1381125 w 2486025"/>
                  <a:gd name="connsiteY8" fmla="*/ 127000 h 142875"/>
                  <a:gd name="connsiteX9" fmla="*/ 1552575 w 2486025"/>
                  <a:gd name="connsiteY9" fmla="*/ 12700 h 142875"/>
                  <a:gd name="connsiteX10" fmla="*/ 1714500 w 2486025"/>
                  <a:gd name="connsiteY10" fmla="*/ 127000 h 142875"/>
                  <a:gd name="connsiteX11" fmla="*/ 1876425 w 2486025"/>
                  <a:gd name="connsiteY11" fmla="*/ 12700 h 142875"/>
                  <a:gd name="connsiteX12" fmla="*/ 2057400 w 2486025"/>
                  <a:gd name="connsiteY12" fmla="*/ 127000 h 142875"/>
                  <a:gd name="connsiteX13" fmla="*/ 2209800 w 2486025"/>
                  <a:gd name="connsiteY13" fmla="*/ 12700 h 142875"/>
                  <a:gd name="connsiteX14" fmla="*/ 2390775 w 2486025"/>
                  <a:gd name="connsiteY14" fmla="*/ 136525 h 142875"/>
                  <a:gd name="connsiteX15" fmla="*/ 2486025 w 2486025"/>
                  <a:gd name="connsiteY15" fmla="*/ 50800 h 142875"/>
                  <a:gd name="connsiteX0" fmla="*/ 0 w 2305050"/>
                  <a:gd name="connsiteY0" fmla="*/ 12700 h 142875"/>
                  <a:gd name="connsiteX1" fmla="*/ 171450 w 2305050"/>
                  <a:gd name="connsiteY1" fmla="*/ 117475 h 142875"/>
                  <a:gd name="connsiteX2" fmla="*/ 361950 w 2305050"/>
                  <a:gd name="connsiteY2" fmla="*/ 12700 h 142875"/>
                  <a:gd name="connsiteX3" fmla="*/ 523875 w 2305050"/>
                  <a:gd name="connsiteY3" fmla="*/ 127000 h 142875"/>
                  <a:gd name="connsiteX4" fmla="*/ 704850 w 2305050"/>
                  <a:gd name="connsiteY4" fmla="*/ 12700 h 142875"/>
                  <a:gd name="connsiteX5" fmla="*/ 857250 w 2305050"/>
                  <a:gd name="connsiteY5" fmla="*/ 107950 h 142875"/>
                  <a:gd name="connsiteX6" fmla="*/ 1028700 w 2305050"/>
                  <a:gd name="connsiteY6" fmla="*/ 3175 h 142875"/>
                  <a:gd name="connsiteX7" fmla="*/ 1200150 w 2305050"/>
                  <a:gd name="connsiteY7" fmla="*/ 127000 h 142875"/>
                  <a:gd name="connsiteX8" fmla="*/ 1371600 w 2305050"/>
                  <a:gd name="connsiteY8" fmla="*/ 12700 h 142875"/>
                  <a:gd name="connsiteX9" fmla="*/ 1533525 w 2305050"/>
                  <a:gd name="connsiteY9" fmla="*/ 127000 h 142875"/>
                  <a:gd name="connsiteX10" fmla="*/ 1695450 w 2305050"/>
                  <a:gd name="connsiteY10" fmla="*/ 12700 h 142875"/>
                  <a:gd name="connsiteX11" fmla="*/ 1876425 w 2305050"/>
                  <a:gd name="connsiteY11" fmla="*/ 127000 h 142875"/>
                  <a:gd name="connsiteX12" fmla="*/ 2028825 w 2305050"/>
                  <a:gd name="connsiteY12" fmla="*/ 12700 h 142875"/>
                  <a:gd name="connsiteX13" fmla="*/ 2209800 w 2305050"/>
                  <a:gd name="connsiteY13" fmla="*/ 136525 h 142875"/>
                  <a:gd name="connsiteX14" fmla="*/ 2305050 w 2305050"/>
                  <a:gd name="connsiteY14" fmla="*/ 508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5050" h="142875">
                    <a:moveTo>
                      <a:pt x="0" y="12700"/>
                    </a:moveTo>
                    <a:cubicBezTo>
                      <a:pt x="58738" y="9525"/>
                      <a:pt x="111125" y="117475"/>
                      <a:pt x="171450" y="117475"/>
                    </a:cubicBezTo>
                    <a:cubicBezTo>
                      <a:pt x="231775" y="117475"/>
                      <a:pt x="303213" y="11113"/>
                      <a:pt x="361950" y="12700"/>
                    </a:cubicBezTo>
                    <a:cubicBezTo>
                      <a:pt x="420687" y="14287"/>
                      <a:pt x="466725" y="127000"/>
                      <a:pt x="523875" y="127000"/>
                    </a:cubicBezTo>
                    <a:cubicBezTo>
                      <a:pt x="581025" y="127000"/>
                      <a:pt x="649288" y="15875"/>
                      <a:pt x="704850" y="12700"/>
                    </a:cubicBezTo>
                    <a:cubicBezTo>
                      <a:pt x="760412" y="9525"/>
                      <a:pt x="803275" y="109538"/>
                      <a:pt x="857250" y="107950"/>
                    </a:cubicBezTo>
                    <a:cubicBezTo>
                      <a:pt x="911225" y="106363"/>
                      <a:pt x="971550" y="0"/>
                      <a:pt x="1028700" y="3175"/>
                    </a:cubicBezTo>
                    <a:cubicBezTo>
                      <a:pt x="1085850" y="6350"/>
                      <a:pt x="1143000" y="125413"/>
                      <a:pt x="1200150" y="127000"/>
                    </a:cubicBezTo>
                    <a:cubicBezTo>
                      <a:pt x="1257300" y="128588"/>
                      <a:pt x="1316038" y="12700"/>
                      <a:pt x="1371600" y="12700"/>
                    </a:cubicBezTo>
                    <a:cubicBezTo>
                      <a:pt x="1427162" y="12700"/>
                      <a:pt x="1479550" y="127000"/>
                      <a:pt x="1533525" y="127000"/>
                    </a:cubicBezTo>
                    <a:cubicBezTo>
                      <a:pt x="1587500" y="127000"/>
                      <a:pt x="1638300" y="12700"/>
                      <a:pt x="1695450" y="12700"/>
                    </a:cubicBezTo>
                    <a:cubicBezTo>
                      <a:pt x="1752600" y="12700"/>
                      <a:pt x="1820863" y="127000"/>
                      <a:pt x="1876425" y="127000"/>
                    </a:cubicBezTo>
                    <a:cubicBezTo>
                      <a:pt x="1931987" y="127000"/>
                      <a:pt x="1973263" y="11113"/>
                      <a:pt x="2028825" y="12700"/>
                    </a:cubicBezTo>
                    <a:cubicBezTo>
                      <a:pt x="2084387" y="14287"/>
                      <a:pt x="2163762" y="130175"/>
                      <a:pt x="2209800" y="136525"/>
                    </a:cubicBezTo>
                    <a:cubicBezTo>
                      <a:pt x="2255838" y="142875"/>
                      <a:pt x="2280444" y="96837"/>
                      <a:pt x="2305050" y="50800"/>
                    </a:cubicBez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3648389">
                <a:off x="4681253" y="5637727"/>
                <a:ext cx="228600" cy="15240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9100131">
              <a:off x="4655516" y="4648737"/>
              <a:ext cx="1183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Gamma-Ray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505652">
            <a:off x="5039324" y="3579469"/>
            <a:ext cx="1183337" cy="2305050"/>
            <a:chOff x="4655516" y="3669812"/>
            <a:chExt cx="1183337" cy="2305050"/>
          </a:xfrm>
        </p:grpSpPr>
        <p:grpSp>
          <p:nvGrpSpPr>
            <p:cNvPr id="25" name="Group 25"/>
            <p:cNvGrpSpPr/>
            <p:nvPr/>
          </p:nvGrpSpPr>
          <p:grpSpPr>
            <a:xfrm>
              <a:off x="4719353" y="3669812"/>
              <a:ext cx="989823" cy="2305050"/>
              <a:chOff x="4719353" y="3669812"/>
              <a:chExt cx="989823" cy="2305050"/>
            </a:xfrm>
          </p:grpSpPr>
          <p:sp>
            <p:nvSpPr>
              <p:cNvPr id="27" name="Freeform 26"/>
              <p:cNvSpPr/>
              <p:nvPr/>
            </p:nvSpPr>
            <p:spPr>
              <a:xfrm rot="7975126">
                <a:off x="4485214" y="4750899"/>
                <a:ext cx="2305050" cy="142875"/>
              </a:xfrm>
              <a:custGeom>
                <a:avLst/>
                <a:gdLst>
                  <a:gd name="connsiteX0" fmla="*/ 0 w 3324225"/>
                  <a:gd name="connsiteY0" fmla="*/ 12700 h 142875"/>
                  <a:gd name="connsiteX1" fmla="*/ 161925 w 3324225"/>
                  <a:gd name="connsiteY1" fmla="*/ 136525 h 142875"/>
                  <a:gd name="connsiteX2" fmla="*/ 333375 w 3324225"/>
                  <a:gd name="connsiteY2" fmla="*/ 12700 h 142875"/>
                  <a:gd name="connsiteX3" fmla="*/ 514350 w 3324225"/>
                  <a:gd name="connsiteY3" fmla="*/ 117475 h 142875"/>
                  <a:gd name="connsiteX4" fmla="*/ 685800 w 3324225"/>
                  <a:gd name="connsiteY4" fmla="*/ 12700 h 142875"/>
                  <a:gd name="connsiteX5" fmla="*/ 838200 w 3324225"/>
                  <a:gd name="connsiteY5" fmla="*/ 136525 h 142875"/>
                  <a:gd name="connsiteX6" fmla="*/ 1019175 w 3324225"/>
                  <a:gd name="connsiteY6" fmla="*/ 12700 h 142875"/>
                  <a:gd name="connsiteX7" fmla="*/ 1190625 w 3324225"/>
                  <a:gd name="connsiteY7" fmla="*/ 117475 h 142875"/>
                  <a:gd name="connsiteX8" fmla="*/ 1381125 w 3324225"/>
                  <a:gd name="connsiteY8" fmla="*/ 12700 h 142875"/>
                  <a:gd name="connsiteX9" fmla="*/ 1543050 w 3324225"/>
                  <a:gd name="connsiteY9" fmla="*/ 127000 h 142875"/>
                  <a:gd name="connsiteX10" fmla="*/ 1724025 w 3324225"/>
                  <a:gd name="connsiteY10" fmla="*/ 12700 h 142875"/>
                  <a:gd name="connsiteX11" fmla="*/ 1876425 w 3324225"/>
                  <a:gd name="connsiteY11" fmla="*/ 107950 h 142875"/>
                  <a:gd name="connsiteX12" fmla="*/ 2047875 w 3324225"/>
                  <a:gd name="connsiteY12" fmla="*/ 3175 h 142875"/>
                  <a:gd name="connsiteX13" fmla="*/ 2219325 w 3324225"/>
                  <a:gd name="connsiteY13" fmla="*/ 127000 h 142875"/>
                  <a:gd name="connsiteX14" fmla="*/ 2390775 w 3324225"/>
                  <a:gd name="connsiteY14" fmla="*/ 12700 h 142875"/>
                  <a:gd name="connsiteX15" fmla="*/ 2552700 w 3324225"/>
                  <a:gd name="connsiteY15" fmla="*/ 127000 h 142875"/>
                  <a:gd name="connsiteX16" fmla="*/ 2714625 w 3324225"/>
                  <a:gd name="connsiteY16" fmla="*/ 12700 h 142875"/>
                  <a:gd name="connsiteX17" fmla="*/ 2895600 w 3324225"/>
                  <a:gd name="connsiteY17" fmla="*/ 127000 h 142875"/>
                  <a:gd name="connsiteX18" fmla="*/ 3048000 w 3324225"/>
                  <a:gd name="connsiteY18" fmla="*/ 12700 h 142875"/>
                  <a:gd name="connsiteX19" fmla="*/ 3228975 w 3324225"/>
                  <a:gd name="connsiteY19" fmla="*/ 136525 h 142875"/>
                  <a:gd name="connsiteX20" fmla="*/ 3324225 w 3324225"/>
                  <a:gd name="connsiteY20" fmla="*/ 50800 h 142875"/>
                  <a:gd name="connsiteX0" fmla="*/ 0 w 3162300"/>
                  <a:gd name="connsiteY0" fmla="*/ 136525 h 142875"/>
                  <a:gd name="connsiteX1" fmla="*/ 171450 w 3162300"/>
                  <a:gd name="connsiteY1" fmla="*/ 12700 h 142875"/>
                  <a:gd name="connsiteX2" fmla="*/ 352425 w 3162300"/>
                  <a:gd name="connsiteY2" fmla="*/ 117475 h 142875"/>
                  <a:gd name="connsiteX3" fmla="*/ 523875 w 3162300"/>
                  <a:gd name="connsiteY3" fmla="*/ 12700 h 142875"/>
                  <a:gd name="connsiteX4" fmla="*/ 676275 w 3162300"/>
                  <a:gd name="connsiteY4" fmla="*/ 136525 h 142875"/>
                  <a:gd name="connsiteX5" fmla="*/ 857250 w 3162300"/>
                  <a:gd name="connsiteY5" fmla="*/ 12700 h 142875"/>
                  <a:gd name="connsiteX6" fmla="*/ 1028700 w 3162300"/>
                  <a:gd name="connsiteY6" fmla="*/ 117475 h 142875"/>
                  <a:gd name="connsiteX7" fmla="*/ 1219200 w 3162300"/>
                  <a:gd name="connsiteY7" fmla="*/ 12700 h 142875"/>
                  <a:gd name="connsiteX8" fmla="*/ 1381125 w 3162300"/>
                  <a:gd name="connsiteY8" fmla="*/ 127000 h 142875"/>
                  <a:gd name="connsiteX9" fmla="*/ 1562100 w 3162300"/>
                  <a:gd name="connsiteY9" fmla="*/ 12700 h 142875"/>
                  <a:gd name="connsiteX10" fmla="*/ 1714500 w 3162300"/>
                  <a:gd name="connsiteY10" fmla="*/ 107950 h 142875"/>
                  <a:gd name="connsiteX11" fmla="*/ 1885950 w 3162300"/>
                  <a:gd name="connsiteY11" fmla="*/ 3175 h 142875"/>
                  <a:gd name="connsiteX12" fmla="*/ 2057400 w 3162300"/>
                  <a:gd name="connsiteY12" fmla="*/ 127000 h 142875"/>
                  <a:gd name="connsiteX13" fmla="*/ 2228850 w 3162300"/>
                  <a:gd name="connsiteY13" fmla="*/ 12700 h 142875"/>
                  <a:gd name="connsiteX14" fmla="*/ 2390775 w 3162300"/>
                  <a:gd name="connsiteY14" fmla="*/ 127000 h 142875"/>
                  <a:gd name="connsiteX15" fmla="*/ 2552700 w 3162300"/>
                  <a:gd name="connsiteY15" fmla="*/ 12700 h 142875"/>
                  <a:gd name="connsiteX16" fmla="*/ 2733675 w 3162300"/>
                  <a:gd name="connsiteY16" fmla="*/ 127000 h 142875"/>
                  <a:gd name="connsiteX17" fmla="*/ 2886075 w 3162300"/>
                  <a:gd name="connsiteY17" fmla="*/ 12700 h 142875"/>
                  <a:gd name="connsiteX18" fmla="*/ 3067050 w 3162300"/>
                  <a:gd name="connsiteY18" fmla="*/ 136525 h 142875"/>
                  <a:gd name="connsiteX19" fmla="*/ 3162300 w 3162300"/>
                  <a:gd name="connsiteY19" fmla="*/ 50800 h 142875"/>
                  <a:gd name="connsiteX0" fmla="*/ 0 w 2990850"/>
                  <a:gd name="connsiteY0" fmla="*/ 12700 h 142875"/>
                  <a:gd name="connsiteX1" fmla="*/ 180975 w 2990850"/>
                  <a:gd name="connsiteY1" fmla="*/ 117475 h 142875"/>
                  <a:gd name="connsiteX2" fmla="*/ 352425 w 2990850"/>
                  <a:gd name="connsiteY2" fmla="*/ 12700 h 142875"/>
                  <a:gd name="connsiteX3" fmla="*/ 504825 w 2990850"/>
                  <a:gd name="connsiteY3" fmla="*/ 136525 h 142875"/>
                  <a:gd name="connsiteX4" fmla="*/ 685800 w 2990850"/>
                  <a:gd name="connsiteY4" fmla="*/ 12700 h 142875"/>
                  <a:gd name="connsiteX5" fmla="*/ 857250 w 2990850"/>
                  <a:gd name="connsiteY5" fmla="*/ 117475 h 142875"/>
                  <a:gd name="connsiteX6" fmla="*/ 1047750 w 2990850"/>
                  <a:gd name="connsiteY6" fmla="*/ 12700 h 142875"/>
                  <a:gd name="connsiteX7" fmla="*/ 1209675 w 2990850"/>
                  <a:gd name="connsiteY7" fmla="*/ 127000 h 142875"/>
                  <a:gd name="connsiteX8" fmla="*/ 1390650 w 2990850"/>
                  <a:gd name="connsiteY8" fmla="*/ 12700 h 142875"/>
                  <a:gd name="connsiteX9" fmla="*/ 1543050 w 2990850"/>
                  <a:gd name="connsiteY9" fmla="*/ 107950 h 142875"/>
                  <a:gd name="connsiteX10" fmla="*/ 1714500 w 2990850"/>
                  <a:gd name="connsiteY10" fmla="*/ 3175 h 142875"/>
                  <a:gd name="connsiteX11" fmla="*/ 1885950 w 2990850"/>
                  <a:gd name="connsiteY11" fmla="*/ 127000 h 142875"/>
                  <a:gd name="connsiteX12" fmla="*/ 2057400 w 2990850"/>
                  <a:gd name="connsiteY12" fmla="*/ 12700 h 142875"/>
                  <a:gd name="connsiteX13" fmla="*/ 2219325 w 2990850"/>
                  <a:gd name="connsiteY13" fmla="*/ 127000 h 142875"/>
                  <a:gd name="connsiteX14" fmla="*/ 2381250 w 2990850"/>
                  <a:gd name="connsiteY14" fmla="*/ 12700 h 142875"/>
                  <a:gd name="connsiteX15" fmla="*/ 2562225 w 2990850"/>
                  <a:gd name="connsiteY15" fmla="*/ 127000 h 142875"/>
                  <a:gd name="connsiteX16" fmla="*/ 2714625 w 2990850"/>
                  <a:gd name="connsiteY16" fmla="*/ 12700 h 142875"/>
                  <a:gd name="connsiteX17" fmla="*/ 2895600 w 2990850"/>
                  <a:gd name="connsiteY17" fmla="*/ 136525 h 142875"/>
                  <a:gd name="connsiteX18" fmla="*/ 2990850 w 2990850"/>
                  <a:gd name="connsiteY18" fmla="*/ 50800 h 142875"/>
                  <a:gd name="connsiteX0" fmla="*/ 0 w 2809875"/>
                  <a:gd name="connsiteY0" fmla="*/ 117475 h 142875"/>
                  <a:gd name="connsiteX1" fmla="*/ 171450 w 2809875"/>
                  <a:gd name="connsiteY1" fmla="*/ 12700 h 142875"/>
                  <a:gd name="connsiteX2" fmla="*/ 323850 w 2809875"/>
                  <a:gd name="connsiteY2" fmla="*/ 136525 h 142875"/>
                  <a:gd name="connsiteX3" fmla="*/ 504825 w 2809875"/>
                  <a:gd name="connsiteY3" fmla="*/ 12700 h 142875"/>
                  <a:gd name="connsiteX4" fmla="*/ 676275 w 2809875"/>
                  <a:gd name="connsiteY4" fmla="*/ 117475 h 142875"/>
                  <a:gd name="connsiteX5" fmla="*/ 866775 w 2809875"/>
                  <a:gd name="connsiteY5" fmla="*/ 12700 h 142875"/>
                  <a:gd name="connsiteX6" fmla="*/ 1028700 w 2809875"/>
                  <a:gd name="connsiteY6" fmla="*/ 127000 h 142875"/>
                  <a:gd name="connsiteX7" fmla="*/ 1209675 w 2809875"/>
                  <a:gd name="connsiteY7" fmla="*/ 12700 h 142875"/>
                  <a:gd name="connsiteX8" fmla="*/ 1362075 w 2809875"/>
                  <a:gd name="connsiteY8" fmla="*/ 107950 h 142875"/>
                  <a:gd name="connsiteX9" fmla="*/ 1533525 w 2809875"/>
                  <a:gd name="connsiteY9" fmla="*/ 3175 h 142875"/>
                  <a:gd name="connsiteX10" fmla="*/ 1704975 w 2809875"/>
                  <a:gd name="connsiteY10" fmla="*/ 127000 h 142875"/>
                  <a:gd name="connsiteX11" fmla="*/ 1876425 w 2809875"/>
                  <a:gd name="connsiteY11" fmla="*/ 12700 h 142875"/>
                  <a:gd name="connsiteX12" fmla="*/ 2038350 w 2809875"/>
                  <a:gd name="connsiteY12" fmla="*/ 127000 h 142875"/>
                  <a:gd name="connsiteX13" fmla="*/ 2200275 w 2809875"/>
                  <a:gd name="connsiteY13" fmla="*/ 12700 h 142875"/>
                  <a:gd name="connsiteX14" fmla="*/ 2381250 w 2809875"/>
                  <a:gd name="connsiteY14" fmla="*/ 127000 h 142875"/>
                  <a:gd name="connsiteX15" fmla="*/ 2533650 w 2809875"/>
                  <a:gd name="connsiteY15" fmla="*/ 12700 h 142875"/>
                  <a:gd name="connsiteX16" fmla="*/ 2714625 w 2809875"/>
                  <a:gd name="connsiteY16" fmla="*/ 136525 h 142875"/>
                  <a:gd name="connsiteX17" fmla="*/ 2809875 w 2809875"/>
                  <a:gd name="connsiteY17" fmla="*/ 50800 h 142875"/>
                  <a:gd name="connsiteX0" fmla="*/ 0 w 2638425"/>
                  <a:gd name="connsiteY0" fmla="*/ 12700 h 142875"/>
                  <a:gd name="connsiteX1" fmla="*/ 152400 w 2638425"/>
                  <a:gd name="connsiteY1" fmla="*/ 136525 h 142875"/>
                  <a:gd name="connsiteX2" fmla="*/ 333375 w 2638425"/>
                  <a:gd name="connsiteY2" fmla="*/ 12700 h 142875"/>
                  <a:gd name="connsiteX3" fmla="*/ 504825 w 2638425"/>
                  <a:gd name="connsiteY3" fmla="*/ 117475 h 142875"/>
                  <a:gd name="connsiteX4" fmla="*/ 695325 w 2638425"/>
                  <a:gd name="connsiteY4" fmla="*/ 12700 h 142875"/>
                  <a:gd name="connsiteX5" fmla="*/ 857250 w 2638425"/>
                  <a:gd name="connsiteY5" fmla="*/ 127000 h 142875"/>
                  <a:gd name="connsiteX6" fmla="*/ 1038225 w 2638425"/>
                  <a:gd name="connsiteY6" fmla="*/ 12700 h 142875"/>
                  <a:gd name="connsiteX7" fmla="*/ 1190625 w 2638425"/>
                  <a:gd name="connsiteY7" fmla="*/ 107950 h 142875"/>
                  <a:gd name="connsiteX8" fmla="*/ 1362075 w 2638425"/>
                  <a:gd name="connsiteY8" fmla="*/ 3175 h 142875"/>
                  <a:gd name="connsiteX9" fmla="*/ 1533525 w 2638425"/>
                  <a:gd name="connsiteY9" fmla="*/ 127000 h 142875"/>
                  <a:gd name="connsiteX10" fmla="*/ 1704975 w 2638425"/>
                  <a:gd name="connsiteY10" fmla="*/ 12700 h 142875"/>
                  <a:gd name="connsiteX11" fmla="*/ 1866900 w 2638425"/>
                  <a:gd name="connsiteY11" fmla="*/ 127000 h 142875"/>
                  <a:gd name="connsiteX12" fmla="*/ 2028825 w 2638425"/>
                  <a:gd name="connsiteY12" fmla="*/ 12700 h 142875"/>
                  <a:gd name="connsiteX13" fmla="*/ 2209800 w 2638425"/>
                  <a:gd name="connsiteY13" fmla="*/ 127000 h 142875"/>
                  <a:gd name="connsiteX14" fmla="*/ 2362200 w 2638425"/>
                  <a:gd name="connsiteY14" fmla="*/ 12700 h 142875"/>
                  <a:gd name="connsiteX15" fmla="*/ 2543175 w 2638425"/>
                  <a:gd name="connsiteY15" fmla="*/ 136525 h 142875"/>
                  <a:gd name="connsiteX16" fmla="*/ 2638425 w 2638425"/>
                  <a:gd name="connsiteY16" fmla="*/ 50800 h 142875"/>
                  <a:gd name="connsiteX0" fmla="*/ 0 w 2486025"/>
                  <a:gd name="connsiteY0" fmla="*/ 136525 h 142875"/>
                  <a:gd name="connsiteX1" fmla="*/ 180975 w 2486025"/>
                  <a:gd name="connsiteY1" fmla="*/ 12700 h 142875"/>
                  <a:gd name="connsiteX2" fmla="*/ 352425 w 2486025"/>
                  <a:gd name="connsiteY2" fmla="*/ 117475 h 142875"/>
                  <a:gd name="connsiteX3" fmla="*/ 542925 w 2486025"/>
                  <a:gd name="connsiteY3" fmla="*/ 12700 h 142875"/>
                  <a:gd name="connsiteX4" fmla="*/ 704850 w 2486025"/>
                  <a:gd name="connsiteY4" fmla="*/ 127000 h 142875"/>
                  <a:gd name="connsiteX5" fmla="*/ 885825 w 2486025"/>
                  <a:gd name="connsiteY5" fmla="*/ 12700 h 142875"/>
                  <a:gd name="connsiteX6" fmla="*/ 1038225 w 2486025"/>
                  <a:gd name="connsiteY6" fmla="*/ 107950 h 142875"/>
                  <a:gd name="connsiteX7" fmla="*/ 1209675 w 2486025"/>
                  <a:gd name="connsiteY7" fmla="*/ 3175 h 142875"/>
                  <a:gd name="connsiteX8" fmla="*/ 1381125 w 2486025"/>
                  <a:gd name="connsiteY8" fmla="*/ 127000 h 142875"/>
                  <a:gd name="connsiteX9" fmla="*/ 1552575 w 2486025"/>
                  <a:gd name="connsiteY9" fmla="*/ 12700 h 142875"/>
                  <a:gd name="connsiteX10" fmla="*/ 1714500 w 2486025"/>
                  <a:gd name="connsiteY10" fmla="*/ 127000 h 142875"/>
                  <a:gd name="connsiteX11" fmla="*/ 1876425 w 2486025"/>
                  <a:gd name="connsiteY11" fmla="*/ 12700 h 142875"/>
                  <a:gd name="connsiteX12" fmla="*/ 2057400 w 2486025"/>
                  <a:gd name="connsiteY12" fmla="*/ 127000 h 142875"/>
                  <a:gd name="connsiteX13" fmla="*/ 2209800 w 2486025"/>
                  <a:gd name="connsiteY13" fmla="*/ 12700 h 142875"/>
                  <a:gd name="connsiteX14" fmla="*/ 2390775 w 2486025"/>
                  <a:gd name="connsiteY14" fmla="*/ 136525 h 142875"/>
                  <a:gd name="connsiteX15" fmla="*/ 2486025 w 2486025"/>
                  <a:gd name="connsiteY15" fmla="*/ 50800 h 142875"/>
                  <a:gd name="connsiteX0" fmla="*/ 0 w 2305050"/>
                  <a:gd name="connsiteY0" fmla="*/ 12700 h 142875"/>
                  <a:gd name="connsiteX1" fmla="*/ 171450 w 2305050"/>
                  <a:gd name="connsiteY1" fmla="*/ 117475 h 142875"/>
                  <a:gd name="connsiteX2" fmla="*/ 361950 w 2305050"/>
                  <a:gd name="connsiteY2" fmla="*/ 12700 h 142875"/>
                  <a:gd name="connsiteX3" fmla="*/ 523875 w 2305050"/>
                  <a:gd name="connsiteY3" fmla="*/ 127000 h 142875"/>
                  <a:gd name="connsiteX4" fmla="*/ 704850 w 2305050"/>
                  <a:gd name="connsiteY4" fmla="*/ 12700 h 142875"/>
                  <a:gd name="connsiteX5" fmla="*/ 857250 w 2305050"/>
                  <a:gd name="connsiteY5" fmla="*/ 107950 h 142875"/>
                  <a:gd name="connsiteX6" fmla="*/ 1028700 w 2305050"/>
                  <a:gd name="connsiteY6" fmla="*/ 3175 h 142875"/>
                  <a:gd name="connsiteX7" fmla="*/ 1200150 w 2305050"/>
                  <a:gd name="connsiteY7" fmla="*/ 127000 h 142875"/>
                  <a:gd name="connsiteX8" fmla="*/ 1371600 w 2305050"/>
                  <a:gd name="connsiteY8" fmla="*/ 12700 h 142875"/>
                  <a:gd name="connsiteX9" fmla="*/ 1533525 w 2305050"/>
                  <a:gd name="connsiteY9" fmla="*/ 127000 h 142875"/>
                  <a:gd name="connsiteX10" fmla="*/ 1695450 w 2305050"/>
                  <a:gd name="connsiteY10" fmla="*/ 12700 h 142875"/>
                  <a:gd name="connsiteX11" fmla="*/ 1876425 w 2305050"/>
                  <a:gd name="connsiteY11" fmla="*/ 127000 h 142875"/>
                  <a:gd name="connsiteX12" fmla="*/ 2028825 w 2305050"/>
                  <a:gd name="connsiteY12" fmla="*/ 12700 h 142875"/>
                  <a:gd name="connsiteX13" fmla="*/ 2209800 w 2305050"/>
                  <a:gd name="connsiteY13" fmla="*/ 136525 h 142875"/>
                  <a:gd name="connsiteX14" fmla="*/ 2305050 w 2305050"/>
                  <a:gd name="connsiteY14" fmla="*/ 508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5050" h="142875">
                    <a:moveTo>
                      <a:pt x="0" y="12700"/>
                    </a:moveTo>
                    <a:cubicBezTo>
                      <a:pt x="58738" y="9525"/>
                      <a:pt x="111125" y="117475"/>
                      <a:pt x="171450" y="117475"/>
                    </a:cubicBezTo>
                    <a:cubicBezTo>
                      <a:pt x="231775" y="117475"/>
                      <a:pt x="303213" y="11113"/>
                      <a:pt x="361950" y="12700"/>
                    </a:cubicBezTo>
                    <a:cubicBezTo>
                      <a:pt x="420687" y="14287"/>
                      <a:pt x="466725" y="127000"/>
                      <a:pt x="523875" y="127000"/>
                    </a:cubicBezTo>
                    <a:cubicBezTo>
                      <a:pt x="581025" y="127000"/>
                      <a:pt x="649288" y="15875"/>
                      <a:pt x="704850" y="12700"/>
                    </a:cubicBezTo>
                    <a:cubicBezTo>
                      <a:pt x="760412" y="9525"/>
                      <a:pt x="803275" y="109538"/>
                      <a:pt x="857250" y="107950"/>
                    </a:cubicBezTo>
                    <a:cubicBezTo>
                      <a:pt x="911225" y="106363"/>
                      <a:pt x="971550" y="0"/>
                      <a:pt x="1028700" y="3175"/>
                    </a:cubicBezTo>
                    <a:cubicBezTo>
                      <a:pt x="1085850" y="6350"/>
                      <a:pt x="1143000" y="125413"/>
                      <a:pt x="1200150" y="127000"/>
                    </a:cubicBezTo>
                    <a:cubicBezTo>
                      <a:pt x="1257300" y="128588"/>
                      <a:pt x="1316038" y="12700"/>
                      <a:pt x="1371600" y="12700"/>
                    </a:cubicBezTo>
                    <a:cubicBezTo>
                      <a:pt x="1427162" y="12700"/>
                      <a:pt x="1479550" y="127000"/>
                      <a:pt x="1533525" y="127000"/>
                    </a:cubicBezTo>
                    <a:cubicBezTo>
                      <a:pt x="1587500" y="127000"/>
                      <a:pt x="1638300" y="12700"/>
                      <a:pt x="1695450" y="12700"/>
                    </a:cubicBezTo>
                    <a:cubicBezTo>
                      <a:pt x="1752600" y="12700"/>
                      <a:pt x="1820863" y="127000"/>
                      <a:pt x="1876425" y="127000"/>
                    </a:cubicBezTo>
                    <a:cubicBezTo>
                      <a:pt x="1931987" y="127000"/>
                      <a:pt x="1973263" y="11113"/>
                      <a:pt x="2028825" y="12700"/>
                    </a:cubicBezTo>
                    <a:cubicBezTo>
                      <a:pt x="2084387" y="14287"/>
                      <a:pt x="2163762" y="130175"/>
                      <a:pt x="2209800" y="136525"/>
                    </a:cubicBezTo>
                    <a:cubicBezTo>
                      <a:pt x="2255838" y="142875"/>
                      <a:pt x="2280444" y="96837"/>
                      <a:pt x="2305050" y="50800"/>
                    </a:cubicBez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13648389">
                <a:off x="4681253" y="5637727"/>
                <a:ext cx="228600" cy="15240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9100131">
              <a:off x="4655516" y="4648737"/>
              <a:ext cx="1183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Gamma-Ray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2074592">
            <a:off x="4969158" y="2875404"/>
            <a:ext cx="1183337" cy="2305050"/>
            <a:chOff x="4655516" y="3669812"/>
            <a:chExt cx="1183337" cy="2305050"/>
          </a:xfrm>
        </p:grpSpPr>
        <p:grpSp>
          <p:nvGrpSpPr>
            <p:cNvPr id="30" name="Group 25"/>
            <p:cNvGrpSpPr/>
            <p:nvPr/>
          </p:nvGrpSpPr>
          <p:grpSpPr>
            <a:xfrm>
              <a:off x="4719353" y="3669812"/>
              <a:ext cx="989823" cy="2305050"/>
              <a:chOff x="4719353" y="3669812"/>
              <a:chExt cx="989823" cy="2305050"/>
            </a:xfrm>
          </p:grpSpPr>
          <p:sp>
            <p:nvSpPr>
              <p:cNvPr id="32" name="Freeform 31"/>
              <p:cNvSpPr/>
              <p:nvPr/>
            </p:nvSpPr>
            <p:spPr>
              <a:xfrm rot="7975126">
                <a:off x="4485214" y="4750899"/>
                <a:ext cx="2305050" cy="142875"/>
              </a:xfrm>
              <a:custGeom>
                <a:avLst/>
                <a:gdLst>
                  <a:gd name="connsiteX0" fmla="*/ 0 w 3324225"/>
                  <a:gd name="connsiteY0" fmla="*/ 12700 h 142875"/>
                  <a:gd name="connsiteX1" fmla="*/ 161925 w 3324225"/>
                  <a:gd name="connsiteY1" fmla="*/ 136525 h 142875"/>
                  <a:gd name="connsiteX2" fmla="*/ 333375 w 3324225"/>
                  <a:gd name="connsiteY2" fmla="*/ 12700 h 142875"/>
                  <a:gd name="connsiteX3" fmla="*/ 514350 w 3324225"/>
                  <a:gd name="connsiteY3" fmla="*/ 117475 h 142875"/>
                  <a:gd name="connsiteX4" fmla="*/ 685800 w 3324225"/>
                  <a:gd name="connsiteY4" fmla="*/ 12700 h 142875"/>
                  <a:gd name="connsiteX5" fmla="*/ 838200 w 3324225"/>
                  <a:gd name="connsiteY5" fmla="*/ 136525 h 142875"/>
                  <a:gd name="connsiteX6" fmla="*/ 1019175 w 3324225"/>
                  <a:gd name="connsiteY6" fmla="*/ 12700 h 142875"/>
                  <a:gd name="connsiteX7" fmla="*/ 1190625 w 3324225"/>
                  <a:gd name="connsiteY7" fmla="*/ 117475 h 142875"/>
                  <a:gd name="connsiteX8" fmla="*/ 1381125 w 3324225"/>
                  <a:gd name="connsiteY8" fmla="*/ 12700 h 142875"/>
                  <a:gd name="connsiteX9" fmla="*/ 1543050 w 3324225"/>
                  <a:gd name="connsiteY9" fmla="*/ 127000 h 142875"/>
                  <a:gd name="connsiteX10" fmla="*/ 1724025 w 3324225"/>
                  <a:gd name="connsiteY10" fmla="*/ 12700 h 142875"/>
                  <a:gd name="connsiteX11" fmla="*/ 1876425 w 3324225"/>
                  <a:gd name="connsiteY11" fmla="*/ 107950 h 142875"/>
                  <a:gd name="connsiteX12" fmla="*/ 2047875 w 3324225"/>
                  <a:gd name="connsiteY12" fmla="*/ 3175 h 142875"/>
                  <a:gd name="connsiteX13" fmla="*/ 2219325 w 3324225"/>
                  <a:gd name="connsiteY13" fmla="*/ 127000 h 142875"/>
                  <a:gd name="connsiteX14" fmla="*/ 2390775 w 3324225"/>
                  <a:gd name="connsiteY14" fmla="*/ 12700 h 142875"/>
                  <a:gd name="connsiteX15" fmla="*/ 2552700 w 3324225"/>
                  <a:gd name="connsiteY15" fmla="*/ 127000 h 142875"/>
                  <a:gd name="connsiteX16" fmla="*/ 2714625 w 3324225"/>
                  <a:gd name="connsiteY16" fmla="*/ 12700 h 142875"/>
                  <a:gd name="connsiteX17" fmla="*/ 2895600 w 3324225"/>
                  <a:gd name="connsiteY17" fmla="*/ 127000 h 142875"/>
                  <a:gd name="connsiteX18" fmla="*/ 3048000 w 3324225"/>
                  <a:gd name="connsiteY18" fmla="*/ 12700 h 142875"/>
                  <a:gd name="connsiteX19" fmla="*/ 3228975 w 3324225"/>
                  <a:gd name="connsiteY19" fmla="*/ 136525 h 142875"/>
                  <a:gd name="connsiteX20" fmla="*/ 3324225 w 3324225"/>
                  <a:gd name="connsiteY20" fmla="*/ 50800 h 142875"/>
                  <a:gd name="connsiteX0" fmla="*/ 0 w 3162300"/>
                  <a:gd name="connsiteY0" fmla="*/ 136525 h 142875"/>
                  <a:gd name="connsiteX1" fmla="*/ 171450 w 3162300"/>
                  <a:gd name="connsiteY1" fmla="*/ 12700 h 142875"/>
                  <a:gd name="connsiteX2" fmla="*/ 352425 w 3162300"/>
                  <a:gd name="connsiteY2" fmla="*/ 117475 h 142875"/>
                  <a:gd name="connsiteX3" fmla="*/ 523875 w 3162300"/>
                  <a:gd name="connsiteY3" fmla="*/ 12700 h 142875"/>
                  <a:gd name="connsiteX4" fmla="*/ 676275 w 3162300"/>
                  <a:gd name="connsiteY4" fmla="*/ 136525 h 142875"/>
                  <a:gd name="connsiteX5" fmla="*/ 857250 w 3162300"/>
                  <a:gd name="connsiteY5" fmla="*/ 12700 h 142875"/>
                  <a:gd name="connsiteX6" fmla="*/ 1028700 w 3162300"/>
                  <a:gd name="connsiteY6" fmla="*/ 117475 h 142875"/>
                  <a:gd name="connsiteX7" fmla="*/ 1219200 w 3162300"/>
                  <a:gd name="connsiteY7" fmla="*/ 12700 h 142875"/>
                  <a:gd name="connsiteX8" fmla="*/ 1381125 w 3162300"/>
                  <a:gd name="connsiteY8" fmla="*/ 127000 h 142875"/>
                  <a:gd name="connsiteX9" fmla="*/ 1562100 w 3162300"/>
                  <a:gd name="connsiteY9" fmla="*/ 12700 h 142875"/>
                  <a:gd name="connsiteX10" fmla="*/ 1714500 w 3162300"/>
                  <a:gd name="connsiteY10" fmla="*/ 107950 h 142875"/>
                  <a:gd name="connsiteX11" fmla="*/ 1885950 w 3162300"/>
                  <a:gd name="connsiteY11" fmla="*/ 3175 h 142875"/>
                  <a:gd name="connsiteX12" fmla="*/ 2057400 w 3162300"/>
                  <a:gd name="connsiteY12" fmla="*/ 127000 h 142875"/>
                  <a:gd name="connsiteX13" fmla="*/ 2228850 w 3162300"/>
                  <a:gd name="connsiteY13" fmla="*/ 12700 h 142875"/>
                  <a:gd name="connsiteX14" fmla="*/ 2390775 w 3162300"/>
                  <a:gd name="connsiteY14" fmla="*/ 127000 h 142875"/>
                  <a:gd name="connsiteX15" fmla="*/ 2552700 w 3162300"/>
                  <a:gd name="connsiteY15" fmla="*/ 12700 h 142875"/>
                  <a:gd name="connsiteX16" fmla="*/ 2733675 w 3162300"/>
                  <a:gd name="connsiteY16" fmla="*/ 127000 h 142875"/>
                  <a:gd name="connsiteX17" fmla="*/ 2886075 w 3162300"/>
                  <a:gd name="connsiteY17" fmla="*/ 12700 h 142875"/>
                  <a:gd name="connsiteX18" fmla="*/ 3067050 w 3162300"/>
                  <a:gd name="connsiteY18" fmla="*/ 136525 h 142875"/>
                  <a:gd name="connsiteX19" fmla="*/ 3162300 w 3162300"/>
                  <a:gd name="connsiteY19" fmla="*/ 50800 h 142875"/>
                  <a:gd name="connsiteX0" fmla="*/ 0 w 2990850"/>
                  <a:gd name="connsiteY0" fmla="*/ 12700 h 142875"/>
                  <a:gd name="connsiteX1" fmla="*/ 180975 w 2990850"/>
                  <a:gd name="connsiteY1" fmla="*/ 117475 h 142875"/>
                  <a:gd name="connsiteX2" fmla="*/ 352425 w 2990850"/>
                  <a:gd name="connsiteY2" fmla="*/ 12700 h 142875"/>
                  <a:gd name="connsiteX3" fmla="*/ 504825 w 2990850"/>
                  <a:gd name="connsiteY3" fmla="*/ 136525 h 142875"/>
                  <a:gd name="connsiteX4" fmla="*/ 685800 w 2990850"/>
                  <a:gd name="connsiteY4" fmla="*/ 12700 h 142875"/>
                  <a:gd name="connsiteX5" fmla="*/ 857250 w 2990850"/>
                  <a:gd name="connsiteY5" fmla="*/ 117475 h 142875"/>
                  <a:gd name="connsiteX6" fmla="*/ 1047750 w 2990850"/>
                  <a:gd name="connsiteY6" fmla="*/ 12700 h 142875"/>
                  <a:gd name="connsiteX7" fmla="*/ 1209675 w 2990850"/>
                  <a:gd name="connsiteY7" fmla="*/ 127000 h 142875"/>
                  <a:gd name="connsiteX8" fmla="*/ 1390650 w 2990850"/>
                  <a:gd name="connsiteY8" fmla="*/ 12700 h 142875"/>
                  <a:gd name="connsiteX9" fmla="*/ 1543050 w 2990850"/>
                  <a:gd name="connsiteY9" fmla="*/ 107950 h 142875"/>
                  <a:gd name="connsiteX10" fmla="*/ 1714500 w 2990850"/>
                  <a:gd name="connsiteY10" fmla="*/ 3175 h 142875"/>
                  <a:gd name="connsiteX11" fmla="*/ 1885950 w 2990850"/>
                  <a:gd name="connsiteY11" fmla="*/ 127000 h 142875"/>
                  <a:gd name="connsiteX12" fmla="*/ 2057400 w 2990850"/>
                  <a:gd name="connsiteY12" fmla="*/ 12700 h 142875"/>
                  <a:gd name="connsiteX13" fmla="*/ 2219325 w 2990850"/>
                  <a:gd name="connsiteY13" fmla="*/ 127000 h 142875"/>
                  <a:gd name="connsiteX14" fmla="*/ 2381250 w 2990850"/>
                  <a:gd name="connsiteY14" fmla="*/ 12700 h 142875"/>
                  <a:gd name="connsiteX15" fmla="*/ 2562225 w 2990850"/>
                  <a:gd name="connsiteY15" fmla="*/ 127000 h 142875"/>
                  <a:gd name="connsiteX16" fmla="*/ 2714625 w 2990850"/>
                  <a:gd name="connsiteY16" fmla="*/ 12700 h 142875"/>
                  <a:gd name="connsiteX17" fmla="*/ 2895600 w 2990850"/>
                  <a:gd name="connsiteY17" fmla="*/ 136525 h 142875"/>
                  <a:gd name="connsiteX18" fmla="*/ 2990850 w 2990850"/>
                  <a:gd name="connsiteY18" fmla="*/ 50800 h 142875"/>
                  <a:gd name="connsiteX0" fmla="*/ 0 w 2809875"/>
                  <a:gd name="connsiteY0" fmla="*/ 117475 h 142875"/>
                  <a:gd name="connsiteX1" fmla="*/ 171450 w 2809875"/>
                  <a:gd name="connsiteY1" fmla="*/ 12700 h 142875"/>
                  <a:gd name="connsiteX2" fmla="*/ 323850 w 2809875"/>
                  <a:gd name="connsiteY2" fmla="*/ 136525 h 142875"/>
                  <a:gd name="connsiteX3" fmla="*/ 504825 w 2809875"/>
                  <a:gd name="connsiteY3" fmla="*/ 12700 h 142875"/>
                  <a:gd name="connsiteX4" fmla="*/ 676275 w 2809875"/>
                  <a:gd name="connsiteY4" fmla="*/ 117475 h 142875"/>
                  <a:gd name="connsiteX5" fmla="*/ 866775 w 2809875"/>
                  <a:gd name="connsiteY5" fmla="*/ 12700 h 142875"/>
                  <a:gd name="connsiteX6" fmla="*/ 1028700 w 2809875"/>
                  <a:gd name="connsiteY6" fmla="*/ 127000 h 142875"/>
                  <a:gd name="connsiteX7" fmla="*/ 1209675 w 2809875"/>
                  <a:gd name="connsiteY7" fmla="*/ 12700 h 142875"/>
                  <a:gd name="connsiteX8" fmla="*/ 1362075 w 2809875"/>
                  <a:gd name="connsiteY8" fmla="*/ 107950 h 142875"/>
                  <a:gd name="connsiteX9" fmla="*/ 1533525 w 2809875"/>
                  <a:gd name="connsiteY9" fmla="*/ 3175 h 142875"/>
                  <a:gd name="connsiteX10" fmla="*/ 1704975 w 2809875"/>
                  <a:gd name="connsiteY10" fmla="*/ 127000 h 142875"/>
                  <a:gd name="connsiteX11" fmla="*/ 1876425 w 2809875"/>
                  <a:gd name="connsiteY11" fmla="*/ 12700 h 142875"/>
                  <a:gd name="connsiteX12" fmla="*/ 2038350 w 2809875"/>
                  <a:gd name="connsiteY12" fmla="*/ 127000 h 142875"/>
                  <a:gd name="connsiteX13" fmla="*/ 2200275 w 2809875"/>
                  <a:gd name="connsiteY13" fmla="*/ 12700 h 142875"/>
                  <a:gd name="connsiteX14" fmla="*/ 2381250 w 2809875"/>
                  <a:gd name="connsiteY14" fmla="*/ 127000 h 142875"/>
                  <a:gd name="connsiteX15" fmla="*/ 2533650 w 2809875"/>
                  <a:gd name="connsiteY15" fmla="*/ 12700 h 142875"/>
                  <a:gd name="connsiteX16" fmla="*/ 2714625 w 2809875"/>
                  <a:gd name="connsiteY16" fmla="*/ 136525 h 142875"/>
                  <a:gd name="connsiteX17" fmla="*/ 2809875 w 2809875"/>
                  <a:gd name="connsiteY17" fmla="*/ 50800 h 142875"/>
                  <a:gd name="connsiteX0" fmla="*/ 0 w 2638425"/>
                  <a:gd name="connsiteY0" fmla="*/ 12700 h 142875"/>
                  <a:gd name="connsiteX1" fmla="*/ 152400 w 2638425"/>
                  <a:gd name="connsiteY1" fmla="*/ 136525 h 142875"/>
                  <a:gd name="connsiteX2" fmla="*/ 333375 w 2638425"/>
                  <a:gd name="connsiteY2" fmla="*/ 12700 h 142875"/>
                  <a:gd name="connsiteX3" fmla="*/ 504825 w 2638425"/>
                  <a:gd name="connsiteY3" fmla="*/ 117475 h 142875"/>
                  <a:gd name="connsiteX4" fmla="*/ 695325 w 2638425"/>
                  <a:gd name="connsiteY4" fmla="*/ 12700 h 142875"/>
                  <a:gd name="connsiteX5" fmla="*/ 857250 w 2638425"/>
                  <a:gd name="connsiteY5" fmla="*/ 127000 h 142875"/>
                  <a:gd name="connsiteX6" fmla="*/ 1038225 w 2638425"/>
                  <a:gd name="connsiteY6" fmla="*/ 12700 h 142875"/>
                  <a:gd name="connsiteX7" fmla="*/ 1190625 w 2638425"/>
                  <a:gd name="connsiteY7" fmla="*/ 107950 h 142875"/>
                  <a:gd name="connsiteX8" fmla="*/ 1362075 w 2638425"/>
                  <a:gd name="connsiteY8" fmla="*/ 3175 h 142875"/>
                  <a:gd name="connsiteX9" fmla="*/ 1533525 w 2638425"/>
                  <a:gd name="connsiteY9" fmla="*/ 127000 h 142875"/>
                  <a:gd name="connsiteX10" fmla="*/ 1704975 w 2638425"/>
                  <a:gd name="connsiteY10" fmla="*/ 12700 h 142875"/>
                  <a:gd name="connsiteX11" fmla="*/ 1866900 w 2638425"/>
                  <a:gd name="connsiteY11" fmla="*/ 127000 h 142875"/>
                  <a:gd name="connsiteX12" fmla="*/ 2028825 w 2638425"/>
                  <a:gd name="connsiteY12" fmla="*/ 12700 h 142875"/>
                  <a:gd name="connsiteX13" fmla="*/ 2209800 w 2638425"/>
                  <a:gd name="connsiteY13" fmla="*/ 127000 h 142875"/>
                  <a:gd name="connsiteX14" fmla="*/ 2362200 w 2638425"/>
                  <a:gd name="connsiteY14" fmla="*/ 12700 h 142875"/>
                  <a:gd name="connsiteX15" fmla="*/ 2543175 w 2638425"/>
                  <a:gd name="connsiteY15" fmla="*/ 136525 h 142875"/>
                  <a:gd name="connsiteX16" fmla="*/ 2638425 w 2638425"/>
                  <a:gd name="connsiteY16" fmla="*/ 50800 h 142875"/>
                  <a:gd name="connsiteX0" fmla="*/ 0 w 2486025"/>
                  <a:gd name="connsiteY0" fmla="*/ 136525 h 142875"/>
                  <a:gd name="connsiteX1" fmla="*/ 180975 w 2486025"/>
                  <a:gd name="connsiteY1" fmla="*/ 12700 h 142875"/>
                  <a:gd name="connsiteX2" fmla="*/ 352425 w 2486025"/>
                  <a:gd name="connsiteY2" fmla="*/ 117475 h 142875"/>
                  <a:gd name="connsiteX3" fmla="*/ 542925 w 2486025"/>
                  <a:gd name="connsiteY3" fmla="*/ 12700 h 142875"/>
                  <a:gd name="connsiteX4" fmla="*/ 704850 w 2486025"/>
                  <a:gd name="connsiteY4" fmla="*/ 127000 h 142875"/>
                  <a:gd name="connsiteX5" fmla="*/ 885825 w 2486025"/>
                  <a:gd name="connsiteY5" fmla="*/ 12700 h 142875"/>
                  <a:gd name="connsiteX6" fmla="*/ 1038225 w 2486025"/>
                  <a:gd name="connsiteY6" fmla="*/ 107950 h 142875"/>
                  <a:gd name="connsiteX7" fmla="*/ 1209675 w 2486025"/>
                  <a:gd name="connsiteY7" fmla="*/ 3175 h 142875"/>
                  <a:gd name="connsiteX8" fmla="*/ 1381125 w 2486025"/>
                  <a:gd name="connsiteY8" fmla="*/ 127000 h 142875"/>
                  <a:gd name="connsiteX9" fmla="*/ 1552575 w 2486025"/>
                  <a:gd name="connsiteY9" fmla="*/ 12700 h 142875"/>
                  <a:gd name="connsiteX10" fmla="*/ 1714500 w 2486025"/>
                  <a:gd name="connsiteY10" fmla="*/ 127000 h 142875"/>
                  <a:gd name="connsiteX11" fmla="*/ 1876425 w 2486025"/>
                  <a:gd name="connsiteY11" fmla="*/ 12700 h 142875"/>
                  <a:gd name="connsiteX12" fmla="*/ 2057400 w 2486025"/>
                  <a:gd name="connsiteY12" fmla="*/ 127000 h 142875"/>
                  <a:gd name="connsiteX13" fmla="*/ 2209800 w 2486025"/>
                  <a:gd name="connsiteY13" fmla="*/ 12700 h 142875"/>
                  <a:gd name="connsiteX14" fmla="*/ 2390775 w 2486025"/>
                  <a:gd name="connsiteY14" fmla="*/ 136525 h 142875"/>
                  <a:gd name="connsiteX15" fmla="*/ 2486025 w 2486025"/>
                  <a:gd name="connsiteY15" fmla="*/ 50800 h 142875"/>
                  <a:gd name="connsiteX0" fmla="*/ 0 w 2305050"/>
                  <a:gd name="connsiteY0" fmla="*/ 12700 h 142875"/>
                  <a:gd name="connsiteX1" fmla="*/ 171450 w 2305050"/>
                  <a:gd name="connsiteY1" fmla="*/ 117475 h 142875"/>
                  <a:gd name="connsiteX2" fmla="*/ 361950 w 2305050"/>
                  <a:gd name="connsiteY2" fmla="*/ 12700 h 142875"/>
                  <a:gd name="connsiteX3" fmla="*/ 523875 w 2305050"/>
                  <a:gd name="connsiteY3" fmla="*/ 127000 h 142875"/>
                  <a:gd name="connsiteX4" fmla="*/ 704850 w 2305050"/>
                  <a:gd name="connsiteY4" fmla="*/ 12700 h 142875"/>
                  <a:gd name="connsiteX5" fmla="*/ 857250 w 2305050"/>
                  <a:gd name="connsiteY5" fmla="*/ 107950 h 142875"/>
                  <a:gd name="connsiteX6" fmla="*/ 1028700 w 2305050"/>
                  <a:gd name="connsiteY6" fmla="*/ 3175 h 142875"/>
                  <a:gd name="connsiteX7" fmla="*/ 1200150 w 2305050"/>
                  <a:gd name="connsiteY7" fmla="*/ 127000 h 142875"/>
                  <a:gd name="connsiteX8" fmla="*/ 1371600 w 2305050"/>
                  <a:gd name="connsiteY8" fmla="*/ 12700 h 142875"/>
                  <a:gd name="connsiteX9" fmla="*/ 1533525 w 2305050"/>
                  <a:gd name="connsiteY9" fmla="*/ 127000 h 142875"/>
                  <a:gd name="connsiteX10" fmla="*/ 1695450 w 2305050"/>
                  <a:gd name="connsiteY10" fmla="*/ 12700 h 142875"/>
                  <a:gd name="connsiteX11" fmla="*/ 1876425 w 2305050"/>
                  <a:gd name="connsiteY11" fmla="*/ 127000 h 142875"/>
                  <a:gd name="connsiteX12" fmla="*/ 2028825 w 2305050"/>
                  <a:gd name="connsiteY12" fmla="*/ 12700 h 142875"/>
                  <a:gd name="connsiteX13" fmla="*/ 2209800 w 2305050"/>
                  <a:gd name="connsiteY13" fmla="*/ 136525 h 142875"/>
                  <a:gd name="connsiteX14" fmla="*/ 2305050 w 2305050"/>
                  <a:gd name="connsiteY14" fmla="*/ 508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5050" h="142875">
                    <a:moveTo>
                      <a:pt x="0" y="12700"/>
                    </a:moveTo>
                    <a:cubicBezTo>
                      <a:pt x="58738" y="9525"/>
                      <a:pt x="111125" y="117475"/>
                      <a:pt x="171450" y="117475"/>
                    </a:cubicBezTo>
                    <a:cubicBezTo>
                      <a:pt x="231775" y="117475"/>
                      <a:pt x="303213" y="11113"/>
                      <a:pt x="361950" y="12700"/>
                    </a:cubicBezTo>
                    <a:cubicBezTo>
                      <a:pt x="420687" y="14287"/>
                      <a:pt x="466725" y="127000"/>
                      <a:pt x="523875" y="127000"/>
                    </a:cubicBezTo>
                    <a:cubicBezTo>
                      <a:pt x="581025" y="127000"/>
                      <a:pt x="649288" y="15875"/>
                      <a:pt x="704850" y="12700"/>
                    </a:cubicBezTo>
                    <a:cubicBezTo>
                      <a:pt x="760412" y="9525"/>
                      <a:pt x="803275" y="109538"/>
                      <a:pt x="857250" y="107950"/>
                    </a:cubicBezTo>
                    <a:cubicBezTo>
                      <a:pt x="911225" y="106363"/>
                      <a:pt x="971550" y="0"/>
                      <a:pt x="1028700" y="3175"/>
                    </a:cubicBezTo>
                    <a:cubicBezTo>
                      <a:pt x="1085850" y="6350"/>
                      <a:pt x="1143000" y="125413"/>
                      <a:pt x="1200150" y="127000"/>
                    </a:cubicBezTo>
                    <a:cubicBezTo>
                      <a:pt x="1257300" y="128588"/>
                      <a:pt x="1316038" y="12700"/>
                      <a:pt x="1371600" y="12700"/>
                    </a:cubicBezTo>
                    <a:cubicBezTo>
                      <a:pt x="1427162" y="12700"/>
                      <a:pt x="1479550" y="127000"/>
                      <a:pt x="1533525" y="127000"/>
                    </a:cubicBezTo>
                    <a:cubicBezTo>
                      <a:pt x="1587500" y="127000"/>
                      <a:pt x="1638300" y="12700"/>
                      <a:pt x="1695450" y="12700"/>
                    </a:cubicBezTo>
                    <a:cubicBezTo>
                      <a:pt x="1752600" y="12700"/>
                      <a:pt x="1820863" y="127000"/>
                      <a:pt x="1876425" y="127000"/>
                    </a:cubicBezTo>
                    <a:cubicBezTo>
                      <a:pt x="1931987" y="127000"/>
                      <a:pt x="1973263" y="11113"/>
                      <a:pt x="2028825" y="12700"/>
                    </a:cubicBezTo>
                    <a:cubicBezTo>
                      <a:pt x="2084387" y="14287"/>
                      <a:pt x="2163762" y="130175"/>
                      <a:pt x="2209800" y="136525"/>
                    </a:cubicBezTo>
                    <a:cubicBezTo>
                      <a:pt x="2255838" y="142875"/>
                      <a:pt x="2280444" y="96837"/>
                      <a:pt x="2305050" y="50800"/>
                    </a:cubicBez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3648389">
                <a:off x="4681253" y="5637727"/>
                <a:ext cx="228600" cy="15240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 rot="19100131">
              <a:off x="4655516" y="4648737"/>
              <a:ext cx="1183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Gamma-Ray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 rot="3886288">
            <a:off x="5198910" y="2159948"/>
            <a:ext cx="1183337" cy="2305050"/>
            <a:chOff x="4655516" y="3669812"/>
            <a:chExt cx="1183337" cy="2305050"/>
          </a:xfrm>
        </p:grpSpPr>
        <p:grpSp>
          <p:nvGrpSpPr>
            <p:cNvPr id="35" name="Group 25"/>
            <p:cNvGrpSpPr/>
            <p:nvPr/>
          </p:nvGrpSpPr>
          <p:grpSpPr>
            <a:xfrm>
              <a:off x="4719353" y="3669812"/>
              <a:ext cx="989823" cy="2305050"/>
              <a:chOff x="4719353" y="3669812"/>
              <a:chExt cx="989823" cy="2305050"/>
            </a:xfrm>
          </p:grpSpPr>
          <p:sp>
            <p:nvSpPr>
              <p:cNvPr id="37" name="Freeform 36"/>
              <p:cNvSpPr/>
              <p:nvPr/>
            </p:nvSpPr>
            <p:spPr>
              <a:xfrm rot="7975126">
                <a:off x="4485214" y="4750899"/>
                <a:ext cx="2305050" cy="142875"/>
              </a:xfrm>
              <a:custGeom>
                <a:avLst/>
                <a:gdLst>
                  <a:gd name="connsiteX0" fmla="*/ 0 w 3324225"/>
                  <a:gd name="connsiteY0" fmla="*/ 12700 h 142875"/>
                  <a:gd name="connsiteX1" fmla="*/ 161925 w 3324225"/>
                  <a:gd name="connsiteY1" fmla="*/ 136525 h 142875"/>
                  <a:gd name="connsiteX2" fmla="*/ 333375 w 3324225"/>
                  <a:gd name="connsiteY2" fmla="*/ 12700 h 142875"/>
                  <a:gd name="connsiteX3" fmla="*/ 514350 w 3324225"/>
                  <a:gd name="connsiteY3" fmla="*/ 117475 h 142875"/>
                  <a:gd name="connsiteX4" fmla="*/ 685800 w 3324225"/>
                  <a:gd name="connsiteY4" fmla="*/ 12700 h 142875"/>
                  <a:gd name="connsiteX5" fmla="*/ 838200 w 3324225"/>
                  <a:gd name="connsiteY5" fmla="*/ 136525 h 142875"/>
                  <a:gd name="connsiteX6" fmla="*/ 1019175 w 3324225"/>
                  <a:gd name="connsiteY6" fmla="*/ 12700 h 142875"/>
                  <a:gd name="connsiteX7" fmla="*/ 1190625 w 3324225"/>
                  <a:gd name="connsiteY7" fmla="*/ 117475 h 142875"/>
                  <a:gd name="connsiteX8" fmla="*/ 1381125 w 3324225"/>
                  <a:gd name="connsiteY8" fmla="*/ 12700 h 142875"/>
                  <a:gd name="connsiteX9" fmla="*/ 1543050 w 3324225"/>
                  <a:gd name="connsiteY9" fmla="*/ 127000 h 142875"/>
                  <a:gd name="connsiteX10" fmla="*/ 1724025 w 3324225"/>
                  <a:gd name="connsiteY10" fmla="*/ 12700 h 142875"/>
                  <a:gd name="connsiteX11" fmla="*/ 1876425 w 3324225"/>
                  <a:gd name="connsiteY11" fmla="*/ 107950 h 142875"/>
                  <a:gd name="connsiteX12" fmla="*/ 2047875 w 3324225"/>
                  <a:gd name="connsiteY12" fmla="*/ 3175 h 142875"/>
                  <a:gd name="connsiteX13" fmla="*/ 2219325 w 3324225"/>
                  <a:gd name="connsiteY13" fmla="*/ 127000 h 142875"/>
                  <a:gd name="connsiteX14" fmla="*/ 2390775 w 3324225"/>
                  <a:gd name="connsiteY14" fmla="*/ 12700 h 142875"/>
                  <a:gd name="connsiteX15" fmla="*/ 2552700 w 3324225"/>
                  <a:gd name="connsiteY15" fmla="*/ 127000 h 142875"/>
                  <a:gd name="connsiteX16" fmla="*/ 2714625 w 3324225"/>
                  <a:gd name="connsiteY16" fmla="*/ 12700 h 142875"/>
                  <a:gd name="connsiteX17" fmla="*/ 2895600 w 3324225"/>
                  <a:gd name="connsiteY17" fmla="*/ 127000 h 142875"/>
                  <a:gd name="connsiteX18" fmla="*/ 3048000 w 3324225"/>
                  <a:gd name="connsiteY18" fmla="*/ 12700 h 142875"/>
                  <a:gd name="connsiteX19" fmla="*/ 3228975 w 3324225"/>
                  <a:gd name="connsiteY19" fmla="*/ 136525 h 142875"/>
                  <a:gd name="connsiteX20" fmla="*/ 3324225 w 3324225"/>
                  <a:gd name="connsiteY20" fmla="*/ 50800 h 142875"/>
                  <a:gd name="connsiteX0" fmla="*/ 0 w 3162300"/>
                  <a:gd name="connsiteY0" fmla="*/ 136525 h 142875"/>
                  <a:gd name="connsiteX1" fmla="*/ 171450 w 3162300"/>
                  <a:gd name="connsiteY1" fmla="*/ 12700 h 142875"/>
                  <a:gd name="connsiteX2" fmla="*/ 352425 w 3162300"/>
                  <a:gd name="connsiteY2" fmla="*/ 117475 h 142875"/>
                  <a:gd name="connsiteX3" fmla="*/ 523875 w 3162300"/>
                  <a:gd name="connsiteY3" fmla="*/ 12700 h 142875"/>
                  <a:gd name="connsiteX4" fmla="*/ 676275 w 3162300"/>
                  <a:gd name="connsiteY4" fmla="*/ 136525 h 142875"/>
                  <a:gd name="connsiteX5" fmla="*/ 857250 w 3162300"/>
                  <a:gd name="connsiteY5" fmla="*/ 12700 h 142875"/>
                  <a:gd name="connsiteX6" fmla="*/ 1028700 w 3162300"/>
                  <a:gd name="connsiteY6" fmla="*/ 117475 h 142875"/>
                  <a:gd name="connsiteX7" fmla="*/ 1219200 w 3162300"/>
                  <a:gd name="connsiteY7" fmla="*/ 12700 h 142875"/>
                  <a:gd name="connsiteX8" fmla="*/ 1381125 w 3162300"/>
                  <a:gd name="connsiteY8" fmla="*/ 127000 h 142875"/>
                  <a:gd name="connsiteX9" fmla="*/ 1562100 w 3162300"/>
                  <a:gd name="connsiteY9" fmla="*/ 12700 h 142875"/>
                  <a:gd name="connsiteX10" fmla="*/ 1714500 w 3162300"/>
                  <a:gd name="connsiteY10" fmla="*/ 107950 h 142875"/>
                  <a:gd name="connsiteX11" fmla="*/ 1885950 w 3162300"/>
                  <a:gd name="connsiteY11" fmla="*/ 3175 h 142875"/>
                  <a:gd name="connsiteX12" fmla="*/ 2057400 w 3162300"/>
                  <a:gd name="connsiteY12" fmla="*/ 127000 h 142875"/>
                  <a:gd name="connsiteX13" fmla="*/ 2228850 w 3162300"/>
                  <a:gd name="connsiteY13" fmla="*/ 12700 h 142875"/>
                  <a:gd name="connsiteX14" fmla="*/ 2390775 w 3162300"/>
                  <a:gd name="connsiteY14" fmla="*/ 127000 h 142875"/>
                  <a:gd name="connsiteX15" fmla="*/ 2552700 w 3162300"/>
                  <a:gd name="connsiteY15" fmla="*/ 12700 h 142875"/>
                  <a:gd name="connsiteX16" fmla="*/ 2733675 w 3162300"/>
                  <a:gd name="connsiteY16" fmla="*/ 127000 h 142875"/>
                  <a:gd name="connsiteX17" fmla="*/ 2886075 w 3162300"/>
                  <a:gd name="connsiteY17" fmla="*/ 12700 h 142875"/>
                  <a:gd name="connsiteX18" fmla="*/ 3067050 w 3162300"/>
                  <a:gd name="connsiteY18" fmla="*/ 136525 h 142875"/>
                  <a:gd name="connsiteX19" fmla="*/ 3162300 w 3162300"/>
                  <a:gd name="connsiteY19" fmla="*/ 50800 h 142875"/>
                  <a:gd name="connsiteX0" fmla="*/ 0 w 2990850"/>
                  <a:gd name="connsiteY0" fmla="*/ 12700 h 142875"/>
                  <a:gd name="connsiteX1" fmla="*/ 180975 w 2990850"/>
                  <a:gd name="connsiteY1" fmla="*/ 117475 h 142875"/>
                  <a:gd name="connsiteX2" fmla="*/ 352425 w 2990850"/>
                  <a:gd name="connsiteY2" fmla="*/ 12700 h 142875"/>
                  <a:gd name="connsiteX3" fmla="*/ 504825 w 2990850"/>
                  <a:gd name="connsiteY3" fmla="*/ 136525 h 142875"/>
                  <a:gd name="connsiteX4" fmla="*/ 685800 w 2990850"/>
                  <a:gd name="connsiteY4" fmla="*/ 12700 h 142875"/>
                  <a:gd name="connsiteX5" fmla="*/ 857250 w 2990850"/>
                  <a:gd name="connsiteY5" fmla="*/ 117475 h 142875"/>
                  <a:gd name="connsiteX6" fmla="*/ 1047750 w 2990850"/>
                  <a:gd name="connsiteY6" fmla="*/ 12700 h 142875"/>
                  <a:gd name="connsiteX7" fmla="*/ 1209675 w 2990850"/>
                  <a:gd name="connsiteY7" fmla="*/ 127000 h 142875"/>
                  <a:gd name="connsiteX8" fmla="*/ 1390650 w 2990850"/>
                  <a:gd name="connsiteY8" fmla="*/ 12700 h 142875"/>
                  <a:gd name="connsiteX9" fmla="*/ 1543050 w 2990850"/>
                  <a:gd name="connsiteY9" fmla="*/ 107950 h 142875"/>
                  <a:gd name="connsiteX10" fmla="*/ 1714500 w 2990850"/>
                  <a:gd name="connsiteY10" fmla="*/ 3175 h 142875"/>
                  <a:gd name="connsiteX11" fmla="*/ 1885950 w 2990850"/>
                  <a:gd name="connsiteY11" fmla="*/ 127000 h 142875"/>
                  <a:gd name="connsiteX12" fmla="*/ 2057400 w 2990850"/>
                  <a:gd name="connsiteY12" fmla="*/ 12700 h 142875"/>
                  <a:gd name="connsiteX13" fmla="*/ 2219325 w 2990850"/>
                  <a:gd name="connsiteY13" fmla="*/ 127000 h 142875"/>
                  <a:gd name="connsiteX14" fmla="*/ 2381250 w 2990850"/>
                  <a:gd name="connsiteY14" fmla="*/ 12700 h 142875"/>
                  <a:gd name="connsiteX15" fmla="*/ 2562225 w 2990850"/>
                  <a:gd name="connsiteY15" fmla="*/ 127000 h 142875"/>
                  <a:gd name="connsiteX16" fmla="*/ 2714625 w 2990850"/>
                  <a:gd name="connsiteY16" fmla="*/ 12700 h 142875"/>
                  <a:gd name="connsiteX17" fmla="*/ 2895600 w 2990850"/>
                  <a:gd name="connsiteY17" fmla="*/ 136525 h 142875"/>
                  <a:gd name="connsiteX18" fmla="*/ 2990850 w 2990850"/>
                  <a:gd name="connsiteY18" fmla="*/ 50800 h 142875"/>
                  <a:gd name="connsiteX0" fmla="*/ 0 w 2809875"/>
                  <a:gd name="connsiteY0" fmla="*/ 117475 h 142875"/>
                  <a:gd name="connsiteX1" fmla="*/ 171450 w 2809875"/>
                  <a:gd name="connsiteY1" fmla="*/ 12700 h 142875"/>
                  <a:gd name="connsiteX2" fmla="*/ 323850 w 2809875"/>
                  <a:gd name="connsiteY2" fmla="*/ 136525 h 142875"/>
                  <a:gd name="connsiteX3" fmla="*/ 504825 w 2809875"/>
                  <a:gd name="connsiteY3" fmla="*/ 12700 h 142875"/>
                  <a:gd name="connsiteX4" fmla="*/ 676275 w 2809875"/>
                  <a:gd name="connsiteY4" fmla="*/ 117475 h 142875"/>
                  <a:gd name="connsiteX5" fmla="*/ 866775 w 2809875"/>
                  <a:gd name="connsiteY5" fmla="*/ 12700 h 142875"/>
                  <a:gd name="connsiteX6" fmla="*/ 1028700 w 2809875"/>
                  <a:gd name="connsiteY6" fmla="*/ 127000 h 142875"/>
                  <a:gd name="connsiteX7" fmla="*/ 1209675 w 2809875"/>
                  <a:gd name="connsiteY7" fmla="*/ 12700 h 142875"/>
                  <a:gd name="connsiteX8" fmla="*/ 1362075 w 2809875"/>
                  <a:gd name="connsiteY8" fmla="*/ 107950 h 142875"/>
                  <a:gd name="connsiteX9" fmla="*/ 1533525 w 2809875"/>
                  <a:gd name="connsiteY9" fmla="*/ 3175 h 142875"/>
                  <a:gd name="connsiteX10" fmla="*/ 1704975 w 2809875"/>
                  <a:gd name="connsiteY10" fmla="*/ 127000 h 142875"/>
                  <a:gd name="connsiteX11" fmla="*/ 1876425 w 2809875"/>
                  <a:gd name="connsiteY11" fmla="*/ 12700 h 142875"/>
                  <a:gd name="connsiteX12" fmla="*/ 2038350 w 2809875"/>
                  <a:gd name="connsiteY12" fmla="*/ 127000 h 142875"/>
                  <a:gd name="connsiteX13" fmla="*/ 2200275 w 2809875"/>
                  <a:gd name="connsiteY13" fmla="*/ 12700 h 142875"/>
                  <a:gd name="connsiteX14" fmla="*/ 2381250 w 2809875"/>
                  <a:gd name="connsiteY14" fmla="*/ 127000 h 142875"/>
                  <a:gd name="connsiteX15" fmla="*/ 2533650 w 2809875"/>
                  <a:gd name="connsiteY15" fmla="*/ 12700 h 142875"/>
                  <a:gd name="connsiteX16" fmla="*/ 2714625 w 2809875"/>
                  <a:gd name="connsiteY16" fmla="*/ 136525 h 142875"/>
                  <a:gd name="connsiteX17" fmla="*/ 2809875 w 2809875"/>
                  <a:gd name="connsiteY17" fmla="*/ 50800 h 142875"/>
                  <a:gd name="connsiteX0" fmla="*/ 0 w 2638425"/>
                  <a:gd name="connsiteY0" fmla="*/ 12700 h 142875"/>
                  <a:gd name="connsiteX1" fmla="*/ 152400 w 2638425"/>
                  <a:gd name="connsiteY1" fmla="*/ 136525 h 142875"/>
                  <a:gd name="connsiteX2" fmla="*/ 333375 w 2638425"/>
                  <a:gd name="connsiteY2" fmla="*/ 12700 h 142875"/>
                  <a:gd name="connsiteX3" fmla="*/ 504825 w 2638425"/>
                  <a:gd name="connsiteY3" fmla="*/ 117475 h 142875"/>
                  <a:gd name="connsiteX4" fmla="*/ 695325 w 2638425"/>
                  <a:gd name="connsiteY4" fmla="*/ 12700 h 142875"/>
                  <a:gd name="connsiteX5" fmla="*/ 857250 w 2638425"/>
                  <a:gd name="connsiteY5" fmla="*/ 127000 h 142875"/>
                  <a:gd name="connsiteX6" fmla="*/ 1038225 w 2638425"/>
                  <a:gd name="connsiteY6" fmla="*/ 12700 h 142875"/>
                  <a:gd name="connsiteX7" fmla="*/ 1190625 w 2638425"/>
                  <a:gd name="connsiteY7" fmla="*/ 107950 h 142875"/>
                  <a:gd name="connsiteX8" fmla="*/ 1362075 w 2638425"/>
                  <a:gd name="connsiteY8" fmla="*/ 3175 h 142875"/>
                  <a:gd name="connsiteX9" fmla="*/ 1533525 w 2638425"/>
                  <a:gd name="connsiteY9" fmla="*/ 127000 h 142875"/>
                  <a:gd name="connsiteX10" fmla="*/ 1704975 w 2638425"/>
                  <a:gd name="connsiteY10" fmla="*/ 12700 h 142875"/>
                  <a:gd name="connsiteX11" fmla="*/ 1866900 w 2638425"/>
                  <a:gd name="connsiteY11" fmla="*/ 127000 h 142875"/>
                  <a:gd name="connsiteX12" fmla="*/ 2028825 w 2638425"/>
                  <a:gd name="connsiteY12" fmla="*/ 12700 h 142875"/>
                  <a:gd name="connsiteX13" fmla="*/ 2209800 w 2638425"/>
                  <a:gd name="connsiteY13" fmla="*/ 127000 h 142875"/>
                  <a:gd name="connsiteX14" fmla="*/ 2362200 w 2638425"/>
                  <a:gd name="connsiteY14" fmla="*/ 12700 h 142875"/>
                  <a:gd name="connsiteX15" fmla="*/ 2543175 w 2638425"/>
                  <a:gd name="connsiteY15" fmla="*/ 136525 h 142875"/>
                  <a:gd name="connsiteX16" fmla="*/ 2638425 w 2638425"/>
                  <a:gd name="connsiteY16" fmla="*/ 50800 h 142875"/>
                  <a:gd name="connsiteX0" fmla="*/ 0 w 2486025"/>
                  <a:gd name="connsiteY0" fmla="*/ 136525 h 142875"/>
                  <a:gd name="connsiteX1" fmla="*/ 180975 w 2486025"/>
                  <a:gd name="connsiteY1" fmla="*/ 12700 h 142875"/>
                  <a:gd name="connsiteX2" fmla="*/ 352425 w 2486025"/>
                  <a:gd name="connsiteY2" fmla="*/ 117475 h 142875"/>
                  <a:gd name="connsiteX3" fmla="*/ 542925 w 2486025"/>
                  <a:gd name="connsiteY3" fmla="*/ 12700 h 142875"/>
                  <a:gd name="connsiteX4" fmla="*/ 704850 w 2486025"/>
                  <a:gd name="connsiteY4" fmla="*/ 127000 h 142875"/>
                  <a:gd name="connsiteX5" fmla="*/ 885825 w 2486025"/>
                  <a:gd name="connsiteY5" fmla="*/ 12700 h 142875"/>
                  <a:gd name="connsiteX6" fmla="*/ 1038225 w 2486025"/>
                  <a:gd name="connsiteY6" fmla="*/ 107950 h 142875"/>
                  <a:gd name="connsiteX7" fmla="*/ 1209675 w 2486025"/>
                  <a:gd name="connsiteY7" fmla="*/ 3175 h 142875"/>
                  <a:gd name="connsiteX8" fmla="*/ 1381125 w 2486025"/>
                  <a:gd name="connsiteY8" fmla="*/ 127000 h 142875"/>
                  <a:gd name="connsiteX9" fmla="*/ 1552575 w 2486025"/>
                  <a:gd name="connsiteY9" fmla="*/ 12700 h 142875"/>
                  <a:gd name="connsiteX10" fmla="*/ 1714500 w 2486025"/>
                  <a:gd name="connsiteY10" fmla="*/ 127000 h 142875"/>
                  <a:gd name="connsiteX11" fmla="*/ 1876425 w 2486025"/>
                  <a:gd name="connsiteY11" fmla="*/ 12700 h 142875"/>
                  <a:gd name="connsiteX12" fmla="*/ 2057400 w 2486025"/>
                  <a:gd name="connsiteY12" fmla="*/ 127000 h 142875"/>
                  <a:gd name="connsiteX13" fmla="*/ 2209800 w 2486025"/>
                  <a:gd name="connsiteY13" fmla="*/ 12700 h 142875"/>
                  <a:gd name="connsiteX14" fmla="*/ 2390775 w 2486025"/>
                  <a:gd name="connsiteY14" fmla="*/ 136525 h 142875"/>
                  <a:gd name="connsiteX15" fmla="*/ 2486025 w 2486025"/>
                  <a:gd name="connsiteY15" fmla="*/ 50800 h 142875"/>
                  <a:gd name="connsiteX0" fmla="*/ 0 w 2305050"/>
                  <a:gd name="connsiteY0" fmla="*/ 12700 h 142875"/>
                  <a:gd name="connsiteX1" fmla="*/ 171450 w 2305050"/>
                  <a:gd name="connsiteY1" fmla="*/ 117475 h 142875"/>
                  <a:gd name="connsiteX2" fmla="*/ 361950 w 2305050"/>
                  <a:gd name="connsiteY2" fmla="*/ 12700 h 142875"/>
                  <a:gd name="connsiteX3" fmla="*/ 523875 w 2305050"/>
                  <a:gd name="connsiteY3" fmla="*/ 127000 h 142875"/>
                  <a:gd name="connsiteX4" fmla="*/ 704850 w 2305050"/>
                  <a:gd name="connsiteY4" fmla="*/ 12700 h 142875"/>
                  <a:gd name="connsiteX5" fmla="*/ 857250 w 2305050"/>
                  <a:gd name="connsiteY5" fmla="*/ 107950 h 142875"/>
                  <a:gd name="connsiteX6" fmla="*/ 1028700 w 2305050"/>
                  <a:gd name="connsiteY6" fmla="*/ 3175 h 142875"/>
                  <a:gd name="connsiteX7" fmla="*/ 1200150 w 2305050"/>
                  <a:gd name="connsiteY7" fmla="*/ 127000 h 142875"/>
                  <a:gd name="connsiteX8" fmla="*/ 1371600 w 2305050"/>
                  <a:gd name="connsiteY8" fmla="*/ 12700 h 142875"/>
                  <a:gd name="connsiteX9" fmla="*/ 1533525 w 2305050"/>
                  <a:gd name="connsiteY9" fmla="*/ 127000 h 142875"/>
                  <a:gd name="connsiteX10" fmla="*/ 1695450 w 2305050"/>
                  <a:gd name="connsiteY10" fmla="*/ 12700 h 142875"/>
                  <a:gd name="connsiteX11" fmla="*/ 1876425 w 2305050"/>
                  <a:gd name="connsiteY11" fmla="*/ 127000 h 142875"/>
                  <a:gd name="connsiteX12" fmla="*/ 2028825 w 2305050"/>
                  <a:gd name="connsiteY12" fmla="*/ 12700 h 142875"/>
                  <a:gd name="connsiteX13" fmla="*/ 2209800 w 2305050"/>
                  <a:gd name="connsiteY13" fmla="*/ 136525 h 142875"/>
                  <a:gd name="connsiteX14" fmla="*/ 2305050 w 2305050"/>
                  <a:gd name="connsiteY14" fmla="*/ 508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5050" h="142875">
                    <a:moveTo>
                      <a:pt x="0" y="12700"/>
                    </a:moveTo>
                    <a:cubicBezTo>
                      <a:pt x="58738" y="9525"/>
                      <a:pt x="111125" y="117475"/>
                      <a:pt x="171450" y="117475"/>
                    </a:cubicBezTo>
                    <a:cubicBezTo>
                      <a:pt x="231775" y="117475"/>
                      <a:pt x="303213" y="11113"/>
                      <a:pt x="361950" y="12700"/>
                    </a:cubicBezTo>
                    <a:cubicBezTo>
                      <a:pt x="420687" y="14287"/>
                      <a:pt x="466725" y="127000"/>
                      <a:pt x="523875" y="127000"/>
                    </a:cubicBezTo>
                    <a:cubicBezTo>
                      <a:pt x="581025" y="127000"/>
                      <a:pt x="649288" y="15875"/>
                      <a:pt x="704850" y="12700"/>
                    </a:cubicBezTo>
                    <a:cubicBezTo>
                      <a:pt x="760412" y="9525"/>
                      <a:pt x="803275" y="109538"/>
                      <a:pt x="857250" y="107950"/>
                    </a:cubicBezTo>
                    <a:cubicBezTo>
                      <a:pt x="911225" y="106363"/>
                      <a:pt x="971550" y="0"/>
                      <a:pt x="1028700" y="3175"/>
                    </a:cubicBezTo>
                    <a:cubicBezTo>
                      <a:pt x="1085850" y="6350"/>
                      <a:pt x="1143000" y="125413"/>
                      <a:pt x="1200150" y="127000"/>
                    </a:cubicBezTo>
                    <a:cubicBezTo>
                      <a:pt x="1257300" y="128588"/>
                      <a:pt x="1316038" y="12700"/>
                      <a:pt x="1371600" y="12700"/>
                    </a:cubicBezTo>
                    <a:cubicBezTo>
                      <a:pt x="1427162" y="12700"/>
                      <a:pt x="1479550" y="127000"/>
                      <a:pt x="1533525" y="127000"/>
                    </a:cubicBezTo>
                    <a:cubicBezTo>
                      <a:pt x="1587500" y="127000"/>
                      <a:pt x="1638300" y="12700"/>
                      <a:pt x="1695450" y="12700"/>
                    </a:cubicBezTo>
                    <a:cubicBezTo>
                      <a:pt x="1752600" y="12700"/>
                      <a:pt x="1820863" y="127000"/>
                      <a:pt x="1876425" y="127000"/>
                    </a:cubicBezTo>
                    <a:cubicBezTo>
                      <a:pt x="1931987" y="127000"/>
                      <a:pt x="1973263" y="11113"/>
                      <a:pt x="2028825" y="12700"/>
                    </a:cubicBezTo>
                    <a:cubicBezTo>
                      <a:pt x="2084387" y="14287"/>
                      <a:pt x="2163762" y="130175"/>
                      <a:pt x="2209800" y="136525"/>
                    </a:cubicBezTo>
                    <a:cubicBezTo>
                      <a:pt x="2255838" y="142875"/>
                      <a:pt x="2280444" y="96837"/>
                      <a:pt x="2305050" y="50800"/>
                    </a:cubicBez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3648389">
                <a:off x="4681253" y="5637727"/>
                <a:ext cx="228600" cy="15240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19100131">
              <a:off x="4655516" y="4648737"/>
              <a:ext cx="1183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Gamma-Ray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7249378">
            <a:off x="6348012" y="1460505"/>
            <a:ext cx="1183337" cy="2305050"/>
            <a:chOff x="4655516" y="3669812"/>
            <a:chExt cx="1183337" cy="2305050"/>
          </a:xfrm>
        </p:grpSpPr>
        <p:grpSp>
          <p:nvGrpSpPr>
            <p:cNvPr id="40" name="Group 25"/>
            <p:cNvGrpSpPr/>
            <p:nvPr/>
          </p:nvGrpSpPr>
          <p:grpSpPr>
            <a:xfrm>
              <a:off x="4719353" y="3669812"/>
              <a:ext cx="989823" cy="2305050"/>
              <a:chOff x="4719353" y="3669812"/>
              <a:chExt cx="989823" cy="2305050"/>
            </a:xfrm>
          </p:grpSpPr>
          <p:sp>
            <p:nvSpPr>
              <p:cNvPr id="42" name="Freeform 41"/>
              <p:cNvSpPr/>
              <p:nvPr/>
            </p:nvSpPr>
            <p:spPr>
              <a:xfrm rot="7975126">
                <a:off x="4485214" y="4750899"/>
                <a:ext cx="2305050" cy="142875"/>
              </a:xfrm>
              <a:custGeom>
                <a:avLst/>
                <a:gdLst>
                  <a:gd name="connsiteX0" fmla="*/ 0 w 3324225"/>
                  <a:gd name="connsiteY0" fmla="*/ 12700 h 142875"/>
                  <a:gd name="connsiteX1" fmla="*/ 161925 w 3324225"/>
                  <a:gd name="connsiteY1" fmla="*/ 136525 h 142875"/>
                  <a:gd name="connsiteX2" fmla="*/ 333375 w 3324225"/>
                  <a:gd name="connsiteY2" fmla="*/ 12700 h 142875"/>
                  <a:gd name="connsiteX3" fmla="*/ 514350 w 3324225"/>
                  <a:gd name="connsiteY3" fmla="*/ 117475 h 142875"/>
                  <a:gd name="connsiteX4" fmla="*/ 685800 w 3324225"/>
                  <a:gd name="connsiteY4" fmla="*/ 12700 h 142875"/>
                  <a:gd name="connsiteX5" fmla="*/ 838200 w 3324225"/>
                  <a:gd name="connsiteY5" fmla="*/ 136525 h 142875"/>
                  <a:gd name="connsiteX6" fmla="*/ 1019175 w 3324225"/>
                  <a:gd name="connsiteY6" fmla="*/ 12700 h 142875"/>
                  <a:gd name="connsiteX7" fmla="*/ 1190625 w 3324225"/>
                  <a:gd name="connsiteY7" fmla="*/ 117475 h 142875"/>
                  <a:gd name="connsiteX8" fmla="*/ 1381125 w 3324225"/>
                  <a:gd name="connsiteY8" fmla="*/ 12700 h 142875"/>
                  <a:gd name="connsiteX9" fmla="*/ 1543050 w 3324225"/>
                  <a:gd name="connsiteY9" fmla="*/ 127000 h 142875"/>
                  <a:gd name="connsiteX10" fmla="*/ 1724025 w 3324225"/>
                  <a:gd name="connsiteY10" fmla="*/ 12700 h 142875"/>
                  <a:gd name="connsiteX11" fmla="*/ 1876425 w 3324225"/>
                  <a:gd name="connsiteY11" fmla="*/ 107950 h 142875"/>
                  <a:gd name="connsiteX12" fmla="*/ 2047875 w 3324225"/>
                  <a:gd name="connsiteY12" fmla="*/ 3175 h 142875"/>
                  <a:gd name="connsiteX13" fmla="*/ 2219325 w 3324225"/>
                  <a:gd name="connsiteY13" fmla="*/ 127000 h 142875"/>
                  <a:gd name="connsiteX14" fmla="*/ 2390775 w 3324225"/>
                  <a:gd name="connsiteY14" fmla="*/ 12700 h 142875"/>
                  <a:gd name="connsiteX15" fmla="*/ 2552700 w 3324225"/>
                  <a:gd name="connsiteY15" fmla="*/ 127000 h 142875"/>
                  <a:gd name="connsiteX16" fmla="*/ 2714625 w 3324225"/>
                  <a:gd name="connsiteY16" fmla="*/ 12700 h 142875"/>
                  <a:gd name="connsiteX17" fmla="*/ 2895600 w 3324225"/>
                  <a:gd name="connsiteY17" fmla="*/ 127000 h 142875"/>
                  <a:gd name="connsiteX18" fmla="*/ 3048000 w 3324225"/>
                  <a:gd name="connsiteY18" fmla="*/ 12700 h 142875"/>
                  <a:gd name="connsiteX19" fmla="*/ 3228975 w 3324225"/>
                  <a:gd name="connsiteY19" fmla="*/ 136525 h 142875"/>
                  <a:gd name="connsiteX20" fmla="*/ 3324225 w 3324225"/>
                  <a:gd name="connsiteY20" fmla="*/ 50800 h 142875"/>
                  <a:gd name="connsiteX0" fmla="*/ 0 w 3162300"/>
                  <a:gd name="connsiteY0" fmla="*/ 136525 h 142875"/>
                  <a:gd name="connsiteX1" fmla="*/ 171450 w 3162300"/>
                  <a:gd name="connsiteY1" fmla="*/ 12700 h 142875"/>
                  <a:gd name="connsiteX2" fmla="*/ 352425 w 3162300"/>
                  <a:gd name="connsiteY2" fmla="*/ 117475 h 142875"/>
                  <a:gd name="connsiteX3" fmla="*/ 523875 w 3162300"/>
                  <a:gd name="connsiteY3" fmla="*/ 12700 h 142875"/>
                  <a:gd name="connsiteX4" fmla="*/ 676275 w 3162300"/>
                  <a:gd name="connsiteY4" fmla="*/ 136525 h 142875"/>
                  <a:gd name="connsiteX5" fmla="*/ 857250 w 3162300"/>
                  <a:gd name="connsiteY5" fmla="*/ 12700 h 142875"/>
                  <a:gd name="connsiteX6" fmla="*/ 1028700 w 3162300"/>
                  <a:gd name="connsiteY6" fmla="*/ 117475 h 142875"/>
                  <a:gd name="connsiteX7" fmla="*/ 1219200 w 3162300"/>
                  <a:gd name="connsiteY7" fmla="*/ 12700 h 142875"/>
                  <a:gd name="connsiteX8" fmla="*/ 1381125 w 3162300"/>
                  <a:gd name="connsiteY8" fmla="*/ 127000 h 142875"/>
                  <a:gd name="connsiteX9" fmla="*/ 1562100 w 3162300"/>
                  <a:gd name="connsiteY9" fmla="*/ 12700 h 142875"/>
                  <a:gd name="connsiteX10" fmla="*/ 1714500 w 3162300"/>
                  <a:gd name="connsiteY10" fmla="*/ 107950 h 142875"/>
                  <a:gd name="connsiteX11" fmla="*/ 1885950 w 3162300"/>
                  <a:gd name="connsiteY11" fmla="*/ 3175 h 142875"/>
                  <a:gd name="connsiteX12" fmla="*/ 2057400 w 3162300"/>
                  <a:gd name="connsiteY12" fmla="*/ 127000 h 142875"/>
                  <a:gd name="connsiteX13" fmla="*/ 2228850 w 3162300"/>
                  <a:gd name="connsiteY13" fmla="*/ 12700 h 142875"/>
                  <a:gd name="connsiteX14" fmla="*/ 2390775 w 3162300"/>
                  <a:gd name="connsiteY14" fmla="*/ 127000 h 142875"/>
                  <a:gd name="connsiteX15" fmla="*/ 2552700 w 3162300"/>
                  <a:gd name="connsiteY15" fmla="*/ 12700 h 142875"/>
                  <a:gd name="connsiteX16" fmla="*/ 2733675 w 3162300"/>
                  <a:gd name="connsiteY16" fmla="*/ 127000 h 142875"/>
                  <a:gd name="connsiteX17" fmla="*/ 2886075 w 3162300"/>
                  <a:gd name="connsiteY17" fmla="*/ 12700 h 142875"/>
                  <a:gd name="connsiteX18" fmla="*/ 3067050 w 3162300"/>
                  <a:gd name="connsiteY18" fmla="*/ 136525 h 142875"/>
                  <a:gd name="connsiteX19" fmla="*/ 3162300 w 3162300"/>
                  <a:gd name="connsiteY19" fmla="*/ 50800 h 142875"/>
                  <a:gd name="connsiteX0" fmla="*/ 0 w 2990850"/>
                  <a:gd name="connsiteY0" fmla="*/ 12700 h 142875"/>
                  <a:gd name="connsiteX1" fmla="*/ 180975 w 2990850"/>
                  <a:gd name="connsiteY1" fmla="*/ 117475 h 142875"/>
                  <a:gd name="connsiteX2" fmla="*/ 352425 w 2990850"/>
                  <a:gd name="connsiteY2" fmla="*/ 12700 h 142875"/>
                  <a:gd name="connsiteX3" fmla="*/ 504825 w 2990850"/>
                  <a:gd name="connsiteY3" fmla="*/ 136525 h 142875"/>
                  <a:gd name="connsiteX4" fmla="*/ 685800 w 2990850"/>
                  <a:gd name="connsiteY4" fmla="*/ 12700 h 142875"/>
                  <a:gd name="connsiteX5" fmla="*/ 857250 w 2990850"/>
                  <a:gd name="connsiteY5" fmla="*/ 117475 h 142875"/>
                  <a:gd name="connsiteX6" fmla="*/ 1047750 w 2990850"/>
                  <a:gd name="connsiteY6" fmla="*/ 12700 h 142875"/>
                  <a:gd name="connsiteX7" fmla="*/ 1209675 w 2990850"/>
                  <a:gd name="connsiteY7" fmla="*/ 127000 h 142875"/>
                  <a:gd name="connsiteX8" fmla="*/ 1390650 w 2990850"/>
                  <a:gd name="connsiteY8" fmla="*/ 12700 h 142875"/>
                  <a:gd name="connsiteX9" fmla="*/ 1543050 w 2990850"/>
                  <a:gd name="connsiteY9" fmla="*/ 107950 h 142875"/>
                  <a:gd name="connsiteX10" fmla="*/ 1714500 w 2990850"/>
                  <a:gd name="connsiteY10" fmla="*/ 3175 h 142875"/>
                  <a:gd name="connsiteX11" fmla="*/ 1885950 w 2990850"/>
                  <a:gd name="connsiteY11" fmla="*/ 127000 h 142875"/>
                  <a:gd name="connsiteX12" fmla="*/ 2057400 w 2990850"/>
                  <a:gd name="connsiteY12" fmla="*/ 12700 h 142875"/>
                  <a:gd name="connsiteX13" fmla="*/ 2219325 w 2990850"/>
                  <a:gd name="connsiteY13" fmla="*/ 127000 h 142875"/>
                  <a:gd name="connsiteX14" fmla="*/ 2381250 w 2990850"/>
                  <a:gd name="connsiteY14" fmla="*/ 12700 h 142875"/>
                  <a:gd name="connsiteX15" fmla="*/ 2562225 w 2990850"/>
                  <a:gd name="connsiteY15" fmla="*/ 127000 h 142875"/>
                  <a:gd name="connsiteX16" fmla="*/ 2714625 w 2990850"/>
                  <a:gd name="connsiteY16" fmla="*/ 12700 h 142875"/>
                  <a:gd name="connsiteX17" fmla="*/ 2895600 w 2990850"/>
                  <a:gd name="connsiteY17" fmla="*/ 136525 h 142875"/>
                  <a:gd name="connsiteX18" fmla="*/ 2990850 w 2990850"/>
                  <a:gd name="connsiteY18" fmla="*/ 50800 h 142875"/>
                  <a:gd name="connsiteX0" fmla="*/ 0 w 2809875"/>
                  <a:gd name="connsiteY0" fmla="*/ 117475 h 142875"/>
                  <a:gd name="connsiteX1" fmla="*/ 171450 w 2809875"/>
                  <a:gd name="connsiteY1" fmla="*/ 12700 h 142875"/>
                  <a:gd name="connsiteX2" fmla="*/ 323850 w 2809875"/>
                  <a:gd name="connsiteY2" fmla="*/ 136525 h 142875"/>
                  <a:gd name="connsiteX3" fmla="*/ 504825 w 2809875"/>
                  <a:gd name="connsiteY3" fmla="*/ 12700 h 142875"/>
                  <a:gd name="connsiteX4" fmla="*/ 676275 w 2809875"/>
                  <a:gd name="connsiteY4" fmla="*/ 117475 h 142875"/>
                  <a:gd name="connsiteX5" fmla="*/ 866775 w 2809875"/>
                  <a:gd name="connsiteY5" fmla="*/ 12700 h 142875"/>
                  <a:gd name="connsiteX6" fmla="*/ 1028700 w 2809875"/>
                  <a:gd name="connsiteY6" fmla="*/ 127000 h 142875"/>
                  <a:gd name="connsiteX7" fmla="*/ 1209675 w 2809875"/>
                  <a:gd name="connsiteY7" fmla="*/ 12700 h 142875"/>
                  <a:gd name="connsiteX8" fmla="*/ 1362075 w 2809875"/>
                  <a:gd name="connsiteY8" fmla="*/ 107950 h 142875"/>
                  <a:gd name="connsiteX9" fmla="*/ 1533525 w 2809875"/>
                  <a:gd name="connsiteY9" fmla="*/ 3175 h 142875"/>
                  <a:gd name="connsiteX10" fmla="*/ 1704975 w 2809875"/>
                  <a:gd name="connsiteY10" fmla="*/ 127000 h 142875"/>
                  <a:gd name="connsiteX11" fmla="*/ 1876425 w 2809875"/>
                  <a:gd name="connsiteY11" fmla="*/ 12700 h 142875"/>
                  <a:gd name="connsiteX12" fmla="*/ 2038350 w 2809875"/>
                  <a:gd name="connsiteY12" fmla="*/ 127000 h 142875"/>
                  <a:gd name="connsiteX13" fmla="*/ 2200275 w 2809875"/>
                  <a:gd name="connsiteY13" fmla="*/ 12700 h 142875"/>
                  <a:gd name="connsiteX14" fmla="*/ 2381250 w 2809875"/>
                  <a:gd name="connsiteY14" fmla="*/ 127000 h 142875"/>
                  <a:gd name="connsiteX15" fmla="*/ 2533650 w 2809875"/>
                  <a:gd name="connsiteY15" fmla="*/ 12700 h 142875"/>
                  <a:gd name="connsiteX16" fmla="*/ 2714625 w 2809875"/>
                  <a:gd name="connsiteY16" fmla="*/ 136525 h 142875"/>
                  <a:gd name="connsiteX17" fmla="*/ 2809875 w 2809875"/>
                  <a:gd name="connsiteY17" fmla="*/ 50800 h 142875"/>
                  <a:gd name="connsiteX0" fmla="*/ 0 w 2638425"/>
                  <a:gd name="connsiteY0" fmla="*/ 12700 h 142875"/>
                  <a:gd name="connsiteX1" fmla="*/ 152400 w 2638425"/>
                  <a:gd name="connsiteY1" fmla="*/ 136525 h 142875"/>
                  <a:gd name="connsiteX2" fmla="*/ 333375 w 2638425"/>
                  <a:gd name="connsiteY2" fmla="*/ 12700 h 142875"/>
                  <a:gd name="connsiteX3" fmla="*/ 504825 w 2638425"/>
                  <a:gd name="connsiteY3" fmla="*/ 117475 h 142875"/>
                  <a:gd name="connsiteX4" fmla="*/ 695325 w 2638425"/>
                  <a:gd name="connsiteY4" fmla="*/ 12700 h 142875"/>
                  <a:gd name="connsiteX5" fmla="*/ 857250 w 2638425"/>
                  <a:gd name="connsiteY5" fmla="*/ 127000 h 142875"/>
                  <a:gd name="connsiteX6" fmla="*/ 1038225 w 2638425"/>
                  <a:gd name="connsiteY6" fmla="*/ 12700 h 142875"/>
                  <a:gd name="connsiteX7" fmla="*/ 1190625 w 2638425"/>
                  <a:gd name="connsiteY7" fmla="*/ 107950 h 142875"/>
                  <a:gd name="connsiteX8" fmla="*/ 1362075 w 2638425"/>
                  <a:gd name="connsiteY8" fmla="*/ 3175 h 142875"/>
                  <a:gd name="connsiteX9" fmla="*/ 1533525 w 2638425"/>
                  <a:gd name="connsiteY9" fmla="*/ 127000 h 142875"/>
                  <a:gd name="connsiteX10" fmla="*/ 1704975 w 2638425"/>
                  <a:gd name="connsiteY10" fmla="*/ 12700 h 142875"/>
                  <a:gd name="connsiteX11" fmla="*/ 1866900 w 2638425"/>
                  <a:gd name="connsiteY11" fmla="*/ 127000 h 142875"/>
                  <a:gd name="connsiteX12" fmla="*/ 2028825 w 2638425"/>
                  <a:gd name="connsiteY12" fmla="*/ 12700 h 142875"/>
                  <a:gd name="connsiteX13" fmla="*/ 2209800 w 2638425"/>
                  <a:gd name="connsiteY13" fmla="*/ 127000 h 142875"/>
                  <a:gd name="connsiteX14" fmla="*/ 2362200 w 2638425"/>
                  <a:gd name="connsiteY14" fmla="*/ 12700 h 142875"/>
                  <a:gd name="connsiteX15" fmla="*/ 2543175 w 2638425"/>
                  <a:gd name="connsiteY15" fmla="*/ 136525 h 142875"/>
                  <a:gd name="connsiteX16" fmla="*/ 2638425 w 2638425"/>
                  <a:gd name="connsiteY16" fmla="*/ 50800 h 142875"/>
                  <a:gd name="connsiteX0" fmla="*/ 0 w 2486025"/>
                  <a:gd name="connsiteY0" fmla="*/ 136525 h 142875"/>
                  <a:gd name="connsiteX1" fmla="*/ 180975 w 2486025"/>
                  <a:gd name="connsiteY1" fmla="*/ 12700 h 142875"/>
                  <a:gd name="connsiteX2" fmla="*/ 352425 w 2486025"/>
                  <a:gd name="connsiteY2" fmla="*/ 117475 h 142875"/>
                  <a:gd name="connsiteX3" fmla="*/ 542925 w 2486025"/>
                  <a:gd name="connsiteY3" fmla="*/ 12700 h 142875"/>
                  <a:gd name="connsiteX4" fmla="*/ 704850 w 2486025"/>
                  <a:gd name="connsiteY4" fmla="*/ 127000 h 142875"/>
                  <a:gd name="connsiteX5" fmla="*/ 885825 w 2486025"/>
                  <a:gd name="connsiteY5" fmla="*/ 12700 h 142875"/>
                  <a:gd name="connsiteX6" fmla="*/ 1038225 w 2486025"/>
                  <a:gd name="connsiteY6" fmla="*/ 107950 h 142875"/>
                  <a:gd name="connsiteX7" fmla="*/ 1209675 w 2486025"/>
                  <a:gd name="connsiteY7" fmla="*/ 3175 h 142875"/>
                  <a:gd name="connsiteX8" fmla="*/ 1381125 w 2486025"/>
                  <a:gd name="connsiteY8" fmla="*/ 127000 h 142875"/>
                  <a:gd name="connsiteX9" fmla="*/ 1552575 w 2486025"/>
                  <a:gd name="connsiteY9" fmla="*/ 12700 h 142875"/>
                  <a:gd name="connsiteX10" fmla="*/ 1714500 w 2486025"/>
                  <a:gd name="connsiteY10" fmla="*/ 127000 h 142875"/>
                  <a:gd name="connsiteX11" fmla="*/ 1876425 w 2486025"/>
                  <a:gd name="connsiteY11" fmla="*/ 12700 h 142875"/>
                  <a:gd name="connsiteX12" fmla="*/ 2057400 w 2486025"/>
                  <a:gd name="connsiteY12" fmla="*/ 127000 h 142875"/>
                  <a:gd name="connsiteX13" fmla="*/ 2209800 w 2486025"/>
                  <a:gd name="connsiteY13" fmla="*/ 12700 h 142875"/>
                  <a:gd name="connsiteX14" fmla="*/ 2390775 w 2486025"/>
                  <a:gd name="connsiteY14" fmla="*/ 136525 h 142875"/>
                  <a:gd name="connsiteX15" fmla="*/ 2486025 w 2486025"/>
                  <a:gd name="connsiteY15" fmla="*/ 50800 h 142875"/>
                  <a:gd name="connsiteX0" fmla="*/ 0 w 2305050"/>
                  <a:gd name="connsiteY0" fmla="*/ 12700 h 142875"/>
                  <a:gd name="connsiteX1" fmla="*/ 171450 w 2305050"/>
                  <a:gd name="connsiteY1" fmla="*/ 117475 h 142875"/>
                  <a:gd name="connsiteX2" fmla="*/ 361950 w 2305050"/>
                  <a:gd name="connsiteY2" fmla="*/ 12700 h 142875"/>
                  <a:gd name="connsiteX3" fmla="*/ 523875 w 2305050"/>
                  <a:gd name="connsiteY3" fmla="*/ 127000 h 142875"/>
                  <a:gd name="connsiteX4" fmla="*/ 704850 w 2305050"/>
                  <a:gd name="connsiteY4" fmla="*/ 12700 h 142875"/>
                  <a:gd name="connsiteX5" fmla="*/ 857250 w 2305050"/>
                  <a:gd name="connsiteY5" fmla="*/ 107950 h 142875"/>
                  <a:gd name="connsiteX6" fmla="*/ 1028700 w 2305050"/>
                  <a:gd name="connsiteY6" fmla="*/ 3175 h 142875"/>
                  <a:gd name="connsiteX7" fmla="*/ 1200150 w 2305050"/>
                  <a:gd name="connsiteY7" fmla="*/ 127000 h 142875"/>
                  <a:gd name="connsiteX8" fmla="*/ 1371600 w 2305050"/>
                  <a:gd name="connsiteY8" fmla="*/ 12700 h 142875"/>
                  <a:gd name="connsiteX9" fmla="*/ 1533525 w 2305050"/>
                  <a:gd name="connsiteY9" fmla="*/ 127000 h 142875"/>
                  <a:gd name="connsiteX10" fmla="*/ 1695450 w 2305050"/>
                  <a:gd name="connsiteY10" fmla="*/ 12700 h 142875"/>
                  <a:gd name="connsiteX11" fmla="*/ 1876425 w 2305050"/>
                  <a:gd name="connsiteY11" fmla="*/ 127000 h 142875"/>
                  <a:gd name="connsiteX12" fmla="*/ 2028825 w 2305050"/>
                  <a:gd name="connsiteY12" fmla="*/ 12700 h 142875"/>
                  <a:gd name="connsiteX13" fmla="*/ 2209800 w 2305050"/>
                  <a:gd name="connsiteY13" fmla="*/ 136525 h 142875"/>
                  <a:gd name="connsiteX14" fmla="*/ 2305050 w 2305050"/>
                  <a:gd name="connsiteY14" fmla="*/ 508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5050" h="142875">
                    <a:moveTo>
                      <a:pt x="0" y="12700"/>
                    </a:moveTo>
                    <a:cubicBezTo>
                      <a:pt x="58738" y="9525"/>
                      <a:pt x="111125" y="117475"/>
                      <a:pt x="171450" y="117475"/>
                    </a:cubicBezTo>
                    <a:cubicBezTo>
                      <a:pt x="231775" y="117475"/>
                      <a:pt x="303213" y="11113"/>
                      <a:pt x="361950" y="12700"/>
                    </a:cubicBezTo>
                    <a:cubicBezTo>
                      <a:pt x="420687" y="14287"/>
                      <a:pt x="466725" y="127000"/>
                      <a:pt x="523875" y="127000"/>
                    </a:cubicBezTo>
                    <a:cubicBezTo>
                      <a:pt x="581025" y="127000"/>
                      <a:pt x="649288" y="15875"/>
                      <a:pt x="704850" y="12700"/>
                    </a:cubicBezTo>
                    <a:cubicBezTo>
                      <a:pt x="760412" y="9525"/>
                      <a:pt x="803275" y="109538"/>
                      <a:pt x="857250" y="107950"/>
                    </a:cubicBezTo>
                    <a:cubicBezTo>
                      <a:pt x="911225" y="106363"/>
                      <a:pt x="971550" y="0"/>
                      <a:pt x="1028700" y="3175"/>
                    </a:cubicBezTo>
                    <a:cubicBezTo>
                      <a:pt x="1085850" y="6350"/>
                      <a:pt x="1143000" y="125413"/>
                      <a:pt x="1200150" y="127000"/>
                    </a:cubicBezTo>
                    <a:cubicBezTo>
                      <a:pt x="1257300" y="128588"/>
                      <a:pt x="1316038" y="12700"/>
                      <a:pt x="1371600" y="12700"/>
                    </a:cubicBezTo>
                    <a:cubicBezTo>
                      <a:pt x="1427162" y="12700"/>
                      <a:pt x="1479550" y="127000"/>
                      <a:pt x="1533525" y="127000"/>
                    </a:cubicBezTo>
                    <a:cubicBezTo>
                      <a:pt x="1587500" y="127000"/>
                      <a:pt x="1638300" y="12700"/>
                      <a:pt x="1695450" y="12700"/>
                    </a:cubicBezTo>
                    <a:cubicBezTo>
                      <a:pt x="1752600" y="12700"/>
                      <a:pt x="1820863" y="127000"/>
                      <a:pt x="1876425" y="127000"/>
                    </a:cubicBezTo>
                    <a:cubicBezTo>
                      <a:pt x="1931987" y="127000"/>
                      <a:pt x="1973263" y="11113"/>
                      <a:pt x="2028825" y="12700"/>
                    </a:cubicBezTo>
                    <a:cubicBezTo>
                      <a:pt x="2084387" y="14287"/>
                      <a:pt x="2163762" y="130175"/>
                      <a:pt x="2209800" y="136525"/>
                    </a:cubicBezTo>
                    <a:cubicBezTo>
                      <a:pt x="2255838" y="142875"/>
                      <a:pt x="2280444" y="96837"/>
                      <a:pt x="2305050" y="50800"/>
                    </a:cubicBez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3648389">
                <a:off x="4681253" y="5637727"/>
                <a:ext cx="228600" cy="15240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19100131">
              <a:off x="4655516" y="4648737"/>
              <a:ext cx="1183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Gamma-Ray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9876928">
            <a:off x="7064820" y="1842067"/>
            <a:ext cx="1432591" cy="2305050"/>
            <a:chOff x="4719353" y="3669812"/>
            <a:chExt cx="1432591" cy="2305050"/>
          </a:xfrm>
        </p:grpSpPr>
        <p:grpSp>
          <p:nvGrpSpPr>
            <p:cNvPr id="45" name="Group 25"/>
            <p:cNvGrpSpPr/>
            <p:nvPr/>
          </p:nvGrpSpPr>
          <p:grpSpPr>
            <a:xfrm>
              <a:off x="4719353" y="3669812"/>
              <a:ext cx="989823" cy="2305050"/>
              <a:chOff x="4719353" y="3669812"/>
              <a:chExt cx="989823" cy="2305050"/>
            </a:xfrm>
          </p:grpSpPr>
          <p:sp>
            <p:nvSpPr>
              <p:cNvPr id="47" name="Freeform 46"/>
              <p:cNvSpPr/>
              <p:nvPr/>
            </p:nvSpPr>
            <p:spPr>
              <a:xfrm rot="7975126">
                <a:off x="4485214" y="4750899"/>
                <a:ext cx="2305050" cy="142875"/>
              </a:xfrm>
              <a:custGeom>
                <a:avLst/>
                <a:gdLst>
                  <a:gd name="connsiteX0" fmla="*/ 0 w 3324225"/>
                  <a:gd name="connsiteY0" fmla="*/ 12700 h 142875"/>
                  <a:gd name="connsiteX1" fmla="*/ 161925 w 3324225"/>
                  <a:gd name="connsiteY1" fmla="*/ 136525 h 142875"/>
                  <a:gd name="connsiteX2" fmla="*/ 333375 w 3324225"/>
                  <a:gd name="connsiteY2" fmla="*/ 12700 h 142875"/>
                  <a:gd name="connsiteX3" fmla="*/ 514350 w 3324225"/>
                  <a:gd name="connsiteY3" fmla="*/ 117475 h 142875"/>
                  <a:gd name="connsiteX4" fmla="*/ 685800 w 3324225"/>
                  <a:gd name="connsiteY4" fmla="*/ 12700 h 142875"/>
                  <a:gd name="connsiteX5" fmla="*/ 838200 w 3324225"/>
                  <a:gd name="connsiteY5" fmla="*/ 136525 h 142875"/>
                  <a:gd name="connsiteX6" fmla="*/ 1019175 w 3324225"/>
                  <a:gd name="connsiteY6" fmla="*/ 12700 h 142875"/>
                  <a:gd name="connsiteX7" fmla="*/ 1190625 w 3324225"/>
                  <a:gd name="connsiteY7" fmla="*/ 117475 h 142875"/>
                  <a:gd name="connsiteX8" fmla="*/ 1381125 w 3324225"/>
                  <a:gd name="connsiteY8" fmla="*/ 12700 h 142875"/>
                  <a:gd name="connsiteX9" fmla="*/ 1543050 w 3324225"/>
                  <a:gd name="connsiteY9" fmla="*/ 127000 h 142875"/>
                  <a:gd name="connsiteX10" fmla="*/ 1724025 w 3324225"/>
                  <a:gd name="connsiteY10" fmla="*/ 12700 h 142875"/>
                  <a:gd name="connsiteX11" fmla="*/ 1876425 w 3324225"/>
                  <a:gd name="connsiteY11" fmla="*/ 107950 h 142875"/>
                  <a:gd name="connsiteX12" fmla="*/ 2047875 w 3324225"/>
                  <a:gd name="connsiteY12" fmla="*/ 3175 h 142875"/>
                  <a:gd name="connsiteX13" fmla="*/ 2219325 w 3324225"/>
                  <a:gd name="connsiteY13" fmla="*/ 127000 h 142875"/>
                  <a:gd name="connsiteX14" fmla="*/ 2390775 w 3324225"/>
                  <a:gd name="connsiteY14" fmla="*/ 12700 h 142875"/>
                  <a:gd name="connsiteX15" fmla="*/ 2552700 w 3324225"/>
                  <a:gd name="connsiteY15" fmla="*/ 127000 h 142875"/>
                  <a:gd name="connsiteX16" fmla="*/ 2714625 w 3324225"/>
                  <a:gd name="connsiteY16" fmla="*/ 12700 h 142875"/>
                  <a:gd name="connsiteX17" fmla="*/ 2895600 w 3324225"/>
                  <a:gd name="connsiteY17" fmla="*/ 127000 h 142875"/>
                  <a:gd name="connsiteX18" fmla="*/ 3048000 w 3324225"/>
                  <a:gd name="connsiteY18" fmla="*/ 12700 h 142875"/>
                  <a:gd name="connsiteX19" fmla="*/ 3228975 w 3324225"/>
                  <a:gd name="connsiteY19" fmla="*/ 136525 h 142875"/>
                  <a:gd name="connsiteX20" fmla="*/ 3324225 w 3324225"/>
                  <a:gd name="connsiteY20" fmla="*/ 50800 h 142875"/>
                  <a:gd name="connsiteX0" fmla="*/ 0 w 3162300"/>
                  <a:gd name="connsiteY0" fmla="*/ 136525 h 142875"/>
                  <a:gd name="connsiteX1" fmla="*/ 171450 w 3162300"/>
                  <a:gd name="connsiteY1" fmla="*/ 12700 h 142875"/>
                  <a:gd name="connsiteX2" fmla="*/ 352425 w 3162300"/>
                  <a:gd name="connsiteY2" fmla="*/ 117475 h 142875"/>
                  <a:gd name="connsiteX3" fmla="*/ 523875 w 3162300"/>
                  <a:gd name="connsiteY3" fmla="*/ 12700 h 142875"/>
                  <a:gd name="connsiteX4" fmla="*/ 676275 w 3162300"/>
                  <a:gd name="connsiteY4" fmla="*/ 136525 h 142875"/>
                  <a:gd name="connsiteX5" fmla="*/ 857250 w 3162300"/>
                  <a:gd name="connsiteY5" fmla="*/ 12700 h 142875"/>
                  <a:gd name="connsiteX6" fmla="*/ 1028700 w 3162300"/>
                  <a:gd name="connsiteY6" fmla="*/ 117475 h 142875"/>
                  <a:gd name="connsiteX7" fmla="*/ 1219200 w 3162300"/>
                  <a:gd name="connsiteY7" fmla="*/ 12700 h 142875"/>
                  <a:gd name="connsiteX8" fmla="*/ 1381125 w 3162300"/>
                  <a:gd name="connsiteY8" fmla="*/ 127000 h 142875"/>
                  <a:gd name="connsiteX9" fmla="*/ 1562100 w 3162300"/>
                  <a:gd name="connsiteY9" fmla="*/ 12700 h 142875"/>
                  <a:gd name="connsiteX10" fmla="*/ 1714500 w 3162300"/>
                  <a:gd name="connsiteY10" fmla="*/ 107950 h 142875"/>
                  <a:gd name="connsiteX11" fmla="*/ 1885950 w 3162300"/>
                  <a:gd name="connsiteY11" fmla="*/ 3175 h 142875"/>
                  <a:gd name="connsiteX12" fmla="*/ 2057400 w 3162300"/>
                  <a:gd name="connsiteY12" fmla="*/ 127000 h 142875"/>
                  <a:gd name="connsiteX13" fmla="*/ 2228850 w 3162300"/>
                  <a:gd name="connsiteY13" fmla="*/ 12700 h 142875"/>
                  <a:gd name="connsiteX14" fmla="*/ 2390775 w 3162300"/>
                  <a:gd name="connsiteY14" fmla="*/ 127000 h 142875"/>
                  <a:gd name="connsiteX15" fmla="*/ 2552700 w 3162300"/>
                  <a:gd name="connsiteY15" fmla="*/ 12700 h 142875"/>
                  <a:gd name="connsiteX16" fmla="*/ 2733675 w 3162300"/>
                  <a:gd name="connsiteY16" fmla="*/ 127000 h 142875"/>
                  <a:gd name="connsiteX17" fmla="*/ 2886075 w 3162300"/>
                  <a:gd name="connsiteY17" fmla="*/ 12700 h 142875"/>
                  <a:gd name="connsiteX18" fmla="*/ 3067050 w 3162300"/>
                  <a:gd name="connsiteY18" fmla="*/ 136525 h 142875"/>
                  <a:gd name="connsiteX19" fmla="*/ 3162300 w 3162300"/>
                  <a:gd name="connsiteY19" fmla="*/ 50800 h 142875"/>
                  <a:gd name="connsiteX0" fmla="*/ 0 w 2990850"/>
                  <a:gd name="connsiteY0" fmla="*/ 12700 h 142875"/>
                  <a:gd name="connsiteX1" fmla="*/ 180975 w 2990850"/>
                  <a:gd name="connsiteY1" fmla="*/ 117475 h 142875"/>
                  <a:gd name="connsiteX2" fmla="*/ 352425 w 2990850"/>
                  <a:gd name="connsiteY2" fmla="*/ 12700 h 142875"/>
                  <a:gd name="connsiteX3" fmla="*/ 504825 w 2990850"/>
                  <a:gd name="connsiteY3" fmla="*/ 136525 h 142875"/>
                  <a:gd name="connsiteX4" fmla="*/ 685800 w 2990850"/>
                  <a:gd name="connsiteY4" fmla="*/ 12700 h 142875"/>
                  <a:gd name="connsiteX5" fmla="*/ 857250 w 2990850"/>
                  <a:gd name="connsiteY5" fmla="*/ 117475 h 142875"/>
                  <a:gd name="connsiteX6" fmla="*/ 1047750 w 2990850"/>
                  <a:gd name="connsiteY6" fmla="*/ 12700 h 142875"/>
                  <a:gd name="connsiteX7" fmla="*/ 1209675 w 2990850"/>
                  <a:gd name="connsiteY7" fmla="*/ 127000 h 142875"/>
                  <a:gd name="connsiteX8" fmla="*/ 1390650 w 2990850"/>
                  <a:gd name="connsiteY8" fmla="*/ 12700 h 142875"/>
                  <a:gd name="connsiteX9" fmla="*/ 1543050 w 2990850"/>
                  <a:gd name="connsiteY9" fmla="*/ 107950 h 142875"/>
                  <a:gd name="connsiteX10" fmla="*/ 1714500 w 2990850"/>
                  <a:gd name="connsiteY10" fmla="*/ 3175 h 142875"/>
                  <a:gd name="connsiteX11" fmla="*/ 1885950 w 2990850"/>
                  <a:gd name="connsiteY11" fmla="*/ 127000 h 142875"/>
                  <a:gd name="connsiteX12" fmla="*/ 2057400 w 2990850"/>
                  <a:gd name="connsiteY12" fmla="*/ 12700 h 142875"/>
                  <a:gd name="connsiteX13" fmla="*/ 2219325 w 2990850"/>
                  <a:gd name="connsiteY13" fmla="*/ 127000 h 142875"/>
                  <a:gd name="connsiteX14" fmla="*/ 2381250 w 2990850"/>
                  <a:gd name="connsiteY14" fmla="*/ 12700 h 142875"/>
                  <a:gd name="connsiteX15" fmla="*/ 2562225 w 2990850"/>
                  <a:gd name="connsiteY15" fmla="*/ 127000 h 142875"/>
                  <a:gd name="connsiteX16" fmla="*/ 2714625 w 2990850"/>
                  <a:gd name="connsiteY16" fmla="*/ 12700 h 142875"/>
                  <a:gd name="connsiteX17" fmla="*/ 2895600 w 2990850"/>
                  <a:gd name="connsiteY17" fmla="*/ 136525 h 142875"/>
                  <a:gd name="connsiteX18" fmla="*/ 2990850 w 2990850"/>
                  <a:gd name="connsiteY18" fmla="*/ 50800 h 142875"/>
                  <a:gd name="connsiteX0" fmla="*/ 0 w 2809875"/>
                  <a:gd name="connsiteY0" fmla="*/ 117475 h 142875"/>
                  <a:gd name="connsiteX1" fmla="*/ 171450 w 2809875"/>
                  <a:gd name="connsiteY1" fmla="*/ 12700 h 142875"/>
                  <a:gd name="connsiteX2" fmla="*/ 323850 w 2809875"/>
                  <a:gd name="connsiteY2" fmla="*/ 136525 h 142875"/>
                  <a:gd name="connsiteX3" fmla="*/ 504825 w 2809875"/>
                  <a:gd name="connsiteY3" fmla="*/ 12700 h 142875"/>
                  <a:gd name="connsiteX4" fmla="*/ 676275 w 2809875"/>
                  <a:gd name="connsiteY4" fmla="*/ 117475 h 142875"/>
                  <a:gd name="connsiteX5" fmla="*/ 866775 w 2809875"/>
                  <a:gd name="connsiteY5" fmla="*/ 12700 h 142875"/>
                  <a:gd name="connsiteX6" fmla="*/ 1028700 w 2809875"/>
                  <a:gd name="connsiteY6" fmla="*/ 127000 h 142875"/>
                  <a:gd name="connsiteX7" fmla="*/ 1209675 w 2809875"/>
                  <a:gd name="connsiteY7" fmla="*/ 12700 h 142875"/>
                  <a:gd name="connsiteX8" fmla="*/ 1362075 w 2809875"/>
                  <a:gd name="connsiteY8" fmla="*/ 107950 h 142875"/>
                  <a:gd name="connsiteX9" fmla="*/ 1533525 w 2809875"/>
                  <a:gd name="connsiteY9" fmla="*/ 3175 h 142875"/>
                  <a:gd name="connsiteX10" fmla="*/ 1704975 w 2809875"/>
                  <a:gd name="connsiteY10" fmla="*/ 127000 h 142875"/>
                  <a:gd name="connsiteX11" fmla="*/ 1876425 w 2809875"/>
                  <a:gd name="connsiteY11" fmla="*/ 12700 h 142875"/>
                  <a:gd name="connsiteX12" fmla="*/ 2038350 w 2809875"/>
                  <a:gd name="connsiteY12" fmla="*/ 127000 h 142875"/>
                  <a:gd name="connsiteX13" fmla="*/ 2200275 w 2809875"/>
                  <a:gd name="connsiteY13" fmla="*/ 12700 h 142875"/>
                  <a:gd name="connsiteX14" fmla="*/ 2381250 w 2809875"/>
                  <a:gd name="connsiteY14" fmla="*/ 127000 h 142875"/>
                  <a:gd name="connsiteX15" fmla="*/ 2533650 w 2809875"/>
                  <a:gd name="connsiteY15" fmla="*/ 12700 h 142875"/>
                  <a:gd name="connsiteX16" fmla="*/ 2714625 w 2809875"/>
                  <a:gd name="connsiteY16" fmla="*/ 136525 h 142875"/>
                  <a:gd name="connsiteX17" fmla="*/ 2809875 w 2809875"/>
                  <a:gd name="connsiteY17" fmla="*/ 50800 h 142875"/>
                  <a:gd name="connsiteX0" fmla="*/ 0 w 2638425"/>
                  <a:gd name="connsiteY0" fmla="*/ 12700 h 142875"/>
                  <a:gd name="connsiteX1" fmla="*/ 152400 w 2638425"/>
                  <a:gd name="connsiteY1" fmla="*/ 136525 h 142875"/>
                  <a:gd name="connsiteX2" fmla="*/ 333375 w 2638425"/>
                  <a:gd name="connsiteY2" fmla="*/ 12700 h 142875"/>
                  <a:gd name="connsiteX3" fmla="*/ 504825 w 2638425"/>
                  <a:gd name="connsiteY3" fmla="*/ 117475 h 142875"/>
                  <a:gd name="connsiteX4" fmla="*/ 695325 w 2638425"/>
                  <a:gd name="connsiteY4" fmla="*/ 12700 h 142875"/>
                  <a:gd name="connsiteX5" fmla="*/ 857250 w 2638425"/>
                  <a:gd name="connsiteY5" fmla="*/ 127000 h 142875"/>
                  <a:gd name="connsiteX6" fmla="*/ 1038225 w 2638425"/>
                  <a:gd name="connsiteY6" fmla="*/ 12700 h 142875"/>
                  <a:gd name="connsiteX7" fmla="*/ 1190625 w 2638425"/>
                  <a:gd name="connsiteY7" fmla="*/ 107950 h 142875"/>
                  <a:gd name="connsiteX8" fmla="*/ 1362075 w 2638425"/>
                  <a:gd name="connsiteY8" fmla="*/ 3175 h 142875"/>
                  <a:gd name="connsiteX9" fmla="*/ 1533525 w 2638425"/>
                  <a:gd name="connsiteY9" fmla="*/ 127000 h 142875"/>
                  <a:gd name="connsiteX10" fmla="*/ 1704975 w 2638425"/>
                  <a:gd name="connsiteY10" fmla="*/ 12700 h 142875"/>
                  <a:gd name="connsiteX11" fmla="*/ 1866900 w 2638425"/>
                  <a:gd name="connsiteY11" fmla="*/ 127000 h 142875"/>
                  <a:gd name="connsiteX12" fmla="*/ 2028825 w 2638425"/>
                  <a:gd name="connsiteY12" fmla="*/ 12700 h 142875"/>
                  <a:gd name="connsiteX13" fmla="*/ 2209800 w 2638425"/>
                  <a:gd name="connsiteY13" fmla="*/ 127000 h 142875"/>
                  <a:gd name="connsiteX14" fmla="*/ 2362200 w 2638425"/>
                  <a:gd name="connsiteY14" fmla="*/ 12700 h 142875"/>
                  <a:gd name="connsiteX15" fmla="*/ 2543175 w 2638425"/>
                  <a:gd name="connsiteY15" fmla="*/ 136525 h 142875"/>
                  <a:gd name="connsiteX16" fmla="*/ 2638425 w 2638425"/>
                  <a:gd name="connsiteY16" fmla="*/ 50800 h 142875"/>
                  <a:gd name="connsiteX0" fmla="*/ 0 w 2486025"/>
                  <a:gd name="connsiteY0" fmla="*/ 136525 h 142875"/>
                  <a:gd name="connsiteX1" fmla="*/ 180975 w 2486025"/>
                  <a:gd name="connsiteY1" fmla="*/ 12700 h 142875"/>
                  <a:gd name="connsiteX2" fmla="*/ 352425 w 2486025"/>
                  <a:gd name="connsiteY2" fmla="*/ 117475 h 142875"/>
                  <a:gd name="connsiteX3" fmla="*/ 542925 w 2486025"/>
                  <a:gd name="connsiteY3" fmla="*/ 12700 h 142875"/>
                  <a:gd name="connsiteX4" fmla="*/ 704850 w 2486025"/>
                  <a:gd name="connsiteY4" fmla="*/ 127000 h 142875"/>
                  <a:gd name="connsiteX5" fmla="*/ 885825 w 2486025"/>
                  <a:gd name="connsiteY5" fmla="*/ 12700 h 142875"/>
                  <a:gd name="connsiteX6" fmla="*/ 1038225 w 2486025"/>
                  <a:gd name="connsiteY6" fmla="*/ 107950 h 142875"/>
                  <a:gd name="connsiteX7" fmla="*/ 1209675 w 2486025"/>
                  <a:gd name="connsiteY7" fmla="*/ 3175 h 142875"/>
                  <a:gd name="connsiteX8" fmla="*/ 1381125 w 2486025"/>
                  <a:gd name="connsiteY8" fmla="*/ 127000 h 142875"/>
                  <a:gd name="connsiteX9" fmla="*/ 1552575 w 2486025"/>
                  <a:gd name="connsiteY9" fmla="*/ 12700 h 142875"/>
                  <a:gd name="connsiteX10" fmla="*/ 1714500 w 2486025"/>
                  <a:gd name="connsiteY10" fmla="*/ 127000 h 142875"/>
                  <a:gd name="connsiteX11" fmla="*/ 1876425 w 2486025"/>
                  <a:gd name="connsiteY11" fmla="*/ 12700 h 142875"/>
                  <a:gd name="connsiteX12" fmla="*/ 2057400 w 2486025"/>
                  <a:gd name="connsiteY12" fmla="*/ 127000 h 142875"/>
                  <a:gd name="connsiteX13" fmla="*/ 2209800 w 2486025"/>
                  <a:gd name="connsiteY13" fmla="*/ 12700 h 142875"/>
                  <a:gd name="connsiteX14" fmla="*/ 2390775 w 2486025"/>
                  <a:gd name="connsiteY14" fmla="*/ 136525 h 142875"/>
                  <a:gd name="connsiteX15" fmla="*/ 2486025 w 2486025"/>
                  <a:gd name="connsiteY15" fmla="*/ 50800 h 142875"/>
                  <a:gd name="connsiteX0" fmla="*/ 0 w 2305050"/>
                  <a:gd name="connsiteY0" fmla="*/ 12700 h 142875"/>
                  <a:gd name="connsiteX1" fmla="*/ 171450 w 2305050"/>
                  <a:gd name="connsiteY1" fmla="*/ 117475 h 142875"/>
                  <a:gd name="connsiteX2" fmla="*/ 361950 w 2305050"/>
                  <a:gd name="connsiteY2" fmla="*/ 12700 h 142875"/>
                  <a:gd name="connsiteX3" fmla="*/ 523875 w 2305050"/>
                  <a:gd name="connsiteY3" fmla="*/ 127000 h 142875"/>
                  <a:gd name="connsiteX4" fmla="*/ 704850 w 2305050"/>
                  <a:gd name="connsiteY4" fmla="*/ 12700 h 142875"/>
                  <a:gd name="connsiteX5" fmla="*/ 857250 w 2305050"/>
                  <a:gd name="connsiteY5" fmla="*/ 107950 h 142875"/>
                  <a:gd name="connsiteX6" fmla="*/ 1028700 w 2305050"/>
                  <a:gd name="connsiteY6" fmla="*/ 3175 h 142875"/>
                  <a:gd name="connsiteX7" fmla="*/ 1200150 w 2305050"/>
                  <a:gd name="connsiteY7" fmla="*/ 127000 h 142875"/>
                  <a:gd name="connsiteX8" fmla="*/ 1371600 w 2305050"/>
                  <a:gd name="connsiteY8" fmla="*/ 12700 h 142875"/>
                  <a:gd name="connsiteX9" fmla="*/ 1533525 w 2305050"/>
                  <a:gd name="connsiteY9" fmla="*/ 127000 h 142875"/>
                  <a:gd name="connsiteX10" fmla="*/ 1695450 w 2305050"/>
                  <a:gd name="connsiteY10" fmla="*/ 12700 h 142875"/>
                  <a:gd name="connsiteX11" fmla="*/ 1876425 w 2305050"/>
                  <a:gd name="connsiteY11" fmla="*/ 127000 h 142875"/>
                  <a:gd name="connsiteX12" fmla="*/ 2028825 w 2305050"/>
                  <a:gd name="connsiteY12" fmla="*/ 12700 h 142875"/>
                  <a:gd name="connsiteX13" fmla="*/ 2209800 w 2305050"/>
                  <a:gd name="connsiteY13" fmla="*/ 136525 h 142875"/>
                  <a:gd name="connsiteX14" fmla="*/ 2305050 w 2305050"/>
                  <a:gd name="connsiteY14" fmla="*/ 508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5050" h="142875">
                    <a:moveTo>
                      <a:pt x="0" y="12700"/>
                    </a:moveTo>
                    <a:cubicBezTo>
                      <a:pt x="58738" y="9525"/>
                      <a:pt x="111125" y="117475"/>
                      <a:pt x="171450" y="117475"/>
                    </a:cubicBezTo>
                    <a:cubicBezTo>
                      <a:pt x="231775" y="117475"/>
                      <a:pt x="303213" y="11113"/>
                      <a:pt x="361950" y="12700"/>
                    </a:cubicBezTo>
                    <a:cubicBezTo>
                      <a:pt x="420687" y="14287"/>
                      <a:pt x="466725" y="127000"/>
                      <a:pt x="523875" y="127000"/>
                    </a:cubicBezTo>
                    <a:cubicBezTo>
                      <a:pt x="581025" y="127000"/>
                      <a:pt x="649288" y="15875"/>
                      <a:pt x="704850" y="12700"/>
                    </a:cubicBezTo>
                    <a:cubicBezTo>
                      <a:pt x="760412" y="9525"/>
                      <a:pt x="803275" y="109538"/>
                      <a:pt x="857250" y="107950"/>
                    </a:cubicBezTo>
                    <a:cubicBezTo>
                      <a:pt x="911225" y="106363"/>
                      <a:pt x="971550" y="0"/>
                      <a:pt x="1028700" y="3175"/>
                    </a:cubicBezTo>
                    <a:cubicBezTo>
                      <a:pt x="1085850" y="6350"/>
                      <a:pt x="1143000" y="125413"/>
                      <a:pt x="1200150" y="127000"/>
                    </a:cubicBezTo>
                    <a:cubicBezTo>
                      <a:pt x="1257300" y="128588"/>
                      <a:pt x="1316038" y="12700"/>
                      <a:pt x="1371600" y="12700"/>
                    </a:cubicBezTo>
                    <a:cubicBezTo>
                      <a:pt x="1427162" y="12700"/>
                      <a:pt x="1479550" y="127000"/>
                      <a:pt x="1533525" y="127000"/>
                    </a:cubicBezTo>
                    <a:cubicBezTo>
                      <a:pt x="1587500" y="127000"/>
                      <a:pt x="1638300" y="12700"/>
                      <a:pt x="1695450" y="12700"/>
                    </a:cubicBezTo>
                    <a:cubicBezTo>
                      <a:pt x="1752600" y="12700"/>
                      <a:pt x="1820863" y="127000"/>
                      <a:pt x="1876425" y="127000"/>
                    </a:cubicBezTo>
                    <a:cubicBezTo>
                      <a:pt x="1931987" y="127000"/>
                      <a:pt x="1973263" y="11113"/>
                      <a:pt x="2028825" y="12700"/>
                    </a:cubicBezTo>
                    <a:cubicBezTo>
                      <a:pt x="2084387" y="14287"/>
                      <a:pt x="2163762" y="130175"/>
                      <a:pt x="2209800" y="136525"/>
                    </a:cubicBezTo>
                    <a:cubicBezTo>
                      <a:pt x="2255838" y="142875"/>
                      <a:pt x="2280444" y="96837"/>
                      <a:pt x="2305050" y="50800"/>
                    </a:cubicBez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3648389">
                <a:off x="4681253" y="5637727"/>
                <a:ext cx="228600" cy="15240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 rot="8420073">
              <a:off x="4968607" y="5080344"/>
              <a:ext cx="1183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Gamma-Ray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12880502">
            <a:off x="7509645" y="2780560"/>
            <a:ext cx="1432591" cy="2305050"/>
            <a:chOff x="4719353" y="3669812"/>
            <a:chExt cx="1432591" cy="2305050"/>
          </a:xfrm>
        </p:grpSpPr>
        <p:grpSp>
          <p:nvGrpSpPr>
            <p:cNvPr id="50" name="Group 25"/>
            <p:cNvGrpSpPr/>
            <p:nvPr/>
          </p:nvGrpSpPr>
          <p:grpSpPr>
            <a:xfrm>
              <a:off x="4719353" y="3669812"/>
              <a:ext cx="989823" cy="2305050"/>
              <a:chOff x="4719353" y="3669812"/>
              <a:chExt cx="989823" cy="2305050"/>
            </a:xfrm>
          </p:grpSpPr>
          <p:sp>
            <p:nvSpPr>
              <p:cNvPr id="52" name="Freeform 51"/>
              <p:cNvSpPr/>
              <p:nvPr/>
            </p:nvSpPr>
            <p:spPr>
              <a:xfrm rot="7975126">
                <a:off x="4485214" y="4750899"/>
                <a:ext cx="2305050" cy="142875"/>
              </a:xfrm>
              <a:custGeom>
                <a:avLst/>
                <a:gdLst>
                  <a:gd name="connsiteX0" fmla="*/ 0 w 3324225"/>
                  <a:gd name="connsiteY0" fmla="*/ 12700 h 142875"/>
                  <a:gd name="connsiteX1" fmla="*/ 161925 w 3324225"/>
                  <a:gd name="connsiteY1" fmla="*/ 136525 h 142875"/>
                  <a:gd name="connsiteX2" fmla="*/ 333375 w 3324225"/>
                  <a:gd name="connsiteY2" fmla="*/ 12700 h 142875"/>
                  <a:gd name="connsiteX3" fmla="*/ 514350 w 3324225"/>
                  <a:gd name="connsiteY3" fmla="*/ 117475 h 142875"/>
                  <a:gd name="connsiteX4" fmla="*/ 685800 w 3324225"/>
                  <a:gd name="connsiteY4" fmla="*/ 12700 h 142875"/>
                  <a:gd name="connsiteX5" fmla="*/ 838200 w 3324225"/>
                  <a:gd name="connsiteY5" fmla="*/ 136525 h 142875"/>
                  <a:gd name="connsiteX6" fmla="*/ 1019175 w 3324225"/>
                  <a:gd name="connsiteY6" fmla="*/ 12700 h 142875"/>
                  <a:gd name="connsiteX7" fmla="*/ 1190625 w 3324225"/>
                  <a:gd name="connsiteY7" fmla="*/ 117475 h 142875"/>
                  <a:gd name="connsiteX8" fmla="*/ 1381125 w 3324225"/>
                  <a:gd name="connsiteY8" fmla="*/ 12700 h 142875"/>
                  <a:gd name="connsiteX9" fmla="*/ 1543050 w 3324225"/>
                  <a:gd name="connsiteY9" fmla="*/ 127000 h 142875"/>
                  <a:gd name="connsiteX10" fmla="*/ 1724025 w 3324225"/>
                  <a:gd name="connsiteY10" fmla="*/ 12700 h 142875"/>
                  <a:gd name="connsiteX11" fmla="*/ 1876425 w 3324225"/>
                  <a:gd name="connsiteY11" fmla="*/ 107950 h 142875"/>
                  <a:gd name="connsiteX12" fmla="*/ 2047875 w 3324225"/>
                  <a:gd name="connsiteY12" fmla="*/ 3175 h 142875"/>
                  <a:gd name="connsiteX13" fmla="*/ 2219325 w 3324225"/>
                  <a:gd name="connsiteY13" fmla="*/ 127000 h 142875"/>
                  <a:gd name="connsiteX14" fmla="*/ 2390775 w 3324225"/>
                  <a:gd name="connsiteY14" fmla="*/ 12700 h 142875"/>
                  <a:gd name="connsiteX15" fmla="*/ 2552700 w 3324225"/>
                  <a:gd name="connsiteY15" fmla="*/ 127000 h 142875"/>
                  <a:gd name="connsiteX16" fmla="*/ 2714625 w 3324225"/>
                  <a:gd name="connsiteY16" fmla="*/ 12700 h 142875"/>
                  <a:gd name="connsiteX17" fmla="*/ 2895600 w 3324225"/>
                  <a:gd name="connsiteY17" fmla="*/ 127000 h 142875"/>
                  <a:gd name="connsiteX18" fmla="*/ 3048000 w 3324225"/>
                  <a:gd name="connsiteY18" fmla="*/ 12700 h 142875"/>
                  <a:gd name="connsiteX19" fmla="*/ 3228975 w 3324225"/>
                  <a:gd name="connsiteY19" fmla="*/ 136525 h 142875"/>
                  <a:gd name="connsiteX20" fmla="*/ 3324225 w 3324225"/>
                  <a:gd name="connsiteY20" fmla="*/ 50800 h 142875"/>
                  <a:gd name="connsiteX0" fmla="*/ 0 w 3162300"/>
                  <a:gd name="connsiteY0" fmla="*/ 136525 h 142875"/>
                  <a:gd name="connsiteX1" fmla="*/ 171450 w 3162300"/>
                  <a:gd name="connsiteY1" fmla="*/ 12700 h 142875"/>
                  <a:gd name="connsiteX2" fmla="*/ 352425 w 3162300"/>
                  <a:gd name="connsiteY2" fmla="*/ 117475 h 142875"/>
                  <a:gd name="connsiteX3" fmla="*/ 523875 w 3162300"/>
                  <a:gd name="connsiteY3" fmla="*/ 12700 h 142875"/>
                  <a:gd name="connsiteX4" fmla="*/ 676275 w 3162300"/>
                  <a:gd name="connsiteY4" fmla="*/ 136525 h 142875"/>
                  <a:gd name="connsiteX5" fmla="*/ 857250 w 3162300"/>
                  <a:gd name="connsiteY5" fmla="*/ 12700 h 142875"/>
                  <a:gd name="connsiteX6" fmla="*/ 1028700 w 3162300"/>
                  <a:gd name="connsiteY6" fmla="*/ 117475 h 142875"/>
                  <a:gd name="connsiteX7" fmla="*/ 1219200 w 3162300"/>
                  <a:gd name="connsiteY7" fmla="*/ 12700 h 142875"/>
                  <a:gd name="connsiteX8" fmla="*/ 1381125 w 3162300"/>
                  <a:gd name="connsiteY8" fmla="*/ 127000 h 142875"/>
                  <a:gd name="connsiteX9" fmla="*/ 1562100 w 3162300"/>
                  <a:gd name="connsiteY9" fmla="*/ 12700 h 142875"/>
                  <a:gd name="connsiteX10" fmla="*/ 1714500 w 3162300"/>
                  <a:gd name="connsiteY10" fmla="*/ 107950 h 142875"/>
                  <a:gd name="connsiteX11" fmla="*/ 1885950 w 3162300"/>
                  <a:gd name="connsiteY11" fmla="*/ 3175 h 142875"/>
                  <a:gd name="connsiteX12" fmla="*/ 2057400 w 3162300"/>
                  <a:gd name="connsiteY12" fmla="*/ 127000 h 142875"/>
                  <a:gd name="connsiteX13" fmla="*/ 2228850 w 3162300"/>
                  <a:gd name="connsiteY13" fmla="*/ 12700 h 142875"/>
                  <a:gd name="connsiteX14" fmla="*/ 2390775 w 3162300"/>
                  <a:gd name="connsiteY14" fmla="*/ 127000 h 142875"/>
                  <a:gd name="connsiteX15" fmla="*/ 2552700 w 3162300"/>
                  <a:gd name="connsiteY15" fmla="*/ 12700 h 142875"/>
                  <a:gd name="connsiteX16" fmla="*/ 2733675 w 3162300"/>
                  <a:gd name="connsiteY16" fmla="*/ 127000 h 142875"/>
                  <a:gd name="connsiteX17" fmla="*/ 2886075 w 3162300"/>
                  <a:gd name="connsiteY17" fmla="*/ 12700 h 142875"/>
                  <a:gd name="connsiteX18" fmla="*/ 3067050 w 3162300"/>
                  <a:gd name="connsiteY18" fmla="*/ 136525 h 142875"/>
                  <a:gd name="connsiteX19" fmla="*/ 3162300 w 3162300"/>
                  <a:gd name="connsiteY19" fmla="*/ 50800 h 142875"/>
                  <a:gd name="connsiteX0" fmla="*/ 0 w 2990850"/>
                  <a:gd name="connsiteY0" fmla="*/ 12700 h 142875"/>
                  <a:gd name="connsiteX1" fmla="*/ 180975 w 2990850"/>
                  <a:gd name="connsiteY1" fmla="*/ 117475 h 142875"/>
                  <a:gd name="connsiteX2" fmla="*/ 352425 w 2990850"/>
                  <a:gd name="connsiteY2" fmla="*/ 12700 h 142875"/>
                  <a:gd name="connsiteX3" fmla="*/ 504825 w 2990850"/>
                  <a:gd name="connsiteY3" fmla="*/ 136525 h 142875"/>
                  <a:gd name="connsiteX4" fmla="*/ 685800 w 2990850"/>
                  <a:gd name="connsiteY4" fmla="*/ 12700 h 142875"/>
                  <a:gd name="connsiteX5" fmla="*/ 857250 w 2990850"/>
                  <a:gd name="connsiteY5" fmla="*/ 117475 h 142875"/>
                  <a:gd name="connsiteX6" fmla="*/ 1047750 w 2990850"/>
                  <a:gd name="connsiteY6" fmla="*/ 12700 h 142875"/>
                  <a:gd name="connsiteX7" fmla="*/ 1209675 w 2990850"/>
                  <a:gd name="connsiteY7" fmla="*/ 127000 h 142875"/>
                  <a:gd name="connsiteX8" fmla="*/ 1390650 w 2990850"/>
                  <a:gd name="connsiteY8" fmla="*/ 12700 h 142875"/>
                  <a:gd name="connsiteX9" fmla="*/ 1543050 w 2990850"/>
                  <a:gd name="connsiteY9" fmla="*/ 107950 h 142875"/>
                  <a:gd name="connsiteX10" fmla="*/ 1714500 w 2990850"/>
                  <a:gd name="connsiteY10" fmla="*/ 3175 h 142875"/>
                  <a:gd name="connsiteX11" fmla="*/ 1885950 w 2990850"/>
                  <a:gd name="connsiteY11" fmla="*/ 127000 h 142875"/>
                  <a:gd name="connsiteX12" fmla="*/ 2057400 w 2990850"/>
                  <a:gd name="connsiteY12" fmla="*/ 12700 h 142875"/>
                  <a:gd name="connsiteX13" fmla="*/ 2219325 w 2990850"/>
                  <a:gd name="connsiteY13" fmla="*/ 127000 h 142875"/>
                  <a:gd name="connsiteX14" fmla="*/ 2381250 w 2990850"/>
                  <a:gd name="connsiteY14" fmla="*/ 12700 h 142875"/>
                  <a:gd name="connsiteX15" fmla="*/ 2562225 w 2990850"/>
                  <a:gd name="connsiteY15" fmla="*/ 127000 h 142875"/>
                  <a:gd name="connsiteX16" fmla="*/ 2714625 w 2990850"/>
                  <a:gd name="connsiteY16" fmla="*/ 12700 h 142875"/>
                  <a:gd name="connsiteX17" fmla="*/ 2895600 w 2990850"/>
                  <a:gd name="connsiteY17" fmla="*/ 136525 h 142875"/>
                  <a:gd name="connsiteX18" fmla="*/ 2990850 w 2990850"/>
                  <a:gd name="connsiteY18" fmla="*/ 50800 h 142875"/>
                  <a:gd name="connsiteX0" fmla="*/ 0 w 2809875"/>
                  <a:gd name="connsiteY0" fmla="*/ 117475 h 142875"/>
                  <a:gd name="connsiteX1" fmla="*/ 171450 w 2809875"/>
                  <a:gd name="connsiteY1" fmla="*/ 12700 h 142875"/>
                  <a:gd name="connsiteX2" fmla="*/ 323850 w 2809875"/>
                  <a:gd name="connsiteY2" fmla="*/ 136525 h 142875"/>
                  <a:gd name="connsiteX3" fmla="*/ 504825 w 2809875"/>
                  <a:gd name="connsiteY3" fmla="*/ 12700 h 142875"/>
                  <a:gd name="connsiteX4" fmla="*/ 676275 w 2809875"/>
                  <a:gd name="connsiteY4" fmla="*/ 117475 h 142875"/>
                  <a:gd name="connsiteX5" fmla="*/ 866775 w 2809875"/>
                  <a:gd name="connsiteY5" fmla="*/ 12700 h 142875"/>
                  <a:gd name="connsiteX6" fmla="*/ 1028700 w 2809875"/>
                  <a:gd name="connsiteY6" fmla="*/ 127000 h 142875"/>
                  <a:gd name="connsiteX7" fmla="*/ 1209675 w 2809875"/>
                  <a:gd name="connsiteY7" fmla="*/ 12700 h 142875"/>
                  <a:gd name="connsiteX8" fmla="*/ 1362075 w 2809875"/>
                  <a:gd name="connsiteY8" fmla="*/ 107950 h 142875"/>
                  <a:gd name="connsiteX9" fmla="*/ 1533525 w 2809875"/>
                  <a:gd name="connsiteY9" fmla="*/ 3175 h 142875"/>
                  <a:gd name="connsiteX10" fmla="*/ 1704975 w 2809875"/>
                  <a:gd name="connsiteY10" fmla="*/ 127000 h 142875"/>
                  <a:gd name="connsiteX11" fmla="*/ 1876425 w 2809875"/>
                  <a:gd name="connsiteY11" fmla="*/ 12700 h 142875"/>
                  <a:gd name="connsiteX12" fmla="*/ 2038350 w 2809875"/>
                  <a:gd name="connsiteY12" fmla="*/ 127000 h 142875"/>
                  <a:gd name="connsiteX13" fmla="*/ 2200275 w 2809875"/>
                  <a:gd name="connsiteY13" fmla="*/ 12700 h 142875"/>
                  <a:gd name="connsiteX14" fmla="*/ 2381250 w 2809875"/>
                  <a:gd name="connsiteY14" fmla="*/ 127000 h 142875"/>
                  <a:gd name="connsiteX15" fmla="*/ 2533650 w 2809875"/>
                  <a:gd name="connsiteY15" fmla="*/ 12700 h 142875"/>
                  <a:gd name="connsiteX16" fmla="*/ 2714625 w 2809875"/>
                  <a:gd name="connsiteY16" fmla="*/ 136525 h 142875"/>
                  <a:gd name="connsiteX17" fmla="*/ 2809875 w 2809875"/>
                  <a:gd name="connsiteY17" fmla="*/ 50800 h 142875"/>
                  <a:gd name="connsiteX0" fmla="*/ 0 w 2638425"/>
                  <a:gd name="connsiteY0" fmla="*/ 12700 h 142875"/>
                  <a:gd name="connsiteX1" fmla="*/ 152400 w 2638425"/>
                  <a:gd name="connsiteY1" fmla="*/ 136525 h 142875"/>
                  <a:gd name="connsiteX2" fmla="*/ 333375 w 2638425"/>
                  <a:gd name="connsiteY2" fmla="*/ 12700 h 142875"/>
                  <a:gd name="connsiteX3" fmla="*/ 504825 w 2638425"/>
                  <a:gd name="connsiteY3" fmla="*/ 117475 h 142875"/>
                  <a:gd name="connsiteX4" fmla="*/ 695325 w 2638425"/>
                  <a:gd name="connsiteY4" fmla="*/ 12700 h 142875"/>
                  <a:gd name="connsiteX5" fmla="*/ 857250 w 2638425"/>
                  <a:gd name="connsiteY5" fmla="*/ 127000 h 142875"/>
                  <a:gd name="connsiteX6" fmla="*/ 1038225 w 2638425"/>
                  <a:gd name="connsiteY6" fmla="*/ 12700 h 142875"/>
                  <a:gd name="connsiteX7" fmla="*/ 1190625 w 2638425"/>
                  <a:gd name="connsiteY7" fmla="*/ 107950 h 142875"/>
                  <a:gd name="connsiteX8" fmla="*/ 1362075 w 2638425"/>
                  <a:gd name="connsiteY8" fmla="*/ 3175 h 142875"/>
                  <a:gd name="connsiteX9" fmla="*/ 1533525 w 2638425"/>
                  <a:gd name="connsiteY9" fmla="*/ 127000 h 142875"/>
                  <a:gd name="connsiteX10" fmla="*/ 1704975 w 2638425"/>
                  <a:gd name="connsiteY10" fmla="*/ 12700 h 142875"/>
                  <a:gd name="connsiteX11" fmla="*/ 1866900 w 2638425"/>
                  <a:gd name="connsiteY11" fmla="*/ 127000 h 142875"/>
                  <a:gd name="connsiteX12" fmla="*/ 2028825 w 2638425"/>
                  <a:gd name="connsiteY12" fmla="*/ 12700 h 142875"/>
                  <a:gd name="connsiteX13" fmla="*/ 2209800 w 2638425"/>
                  <a:gd name="connsiteY13" fmla="*/ 127000 h 142875"/>
                  <a:gd name="connsiteX14" fmla="*/ 2362200 w 2638425"/>
                  <a:gd name="connsiteY14" fmla="*/ 12700 h 142875"/>
                  <a:gd name="connsiteX15" fmla="*/ 2543175 w 2638425"/>
                  <a:gd name="connsiteY15" fmla="*/ 136525 h 142875"/>
                  <a:gd name="connsiteX16" fmla="*/ 2638425 w 2638425"/>
                  <a:gd name="connsiteY16" fmla="*/ 50800 h 142875"/>
                  <a:gd name="connsiteX0" fmla="*/ 0 w 2486025"/>
                  <a:gd name="connsiteY0" fmla="*/ 136525 h 142875"/>
                  <a:gd name="connsiteX1" fmla="*/ 180975 w 2486025"/>
                  <a:gd name="connsiteY1" fmla="*/ 12700 h 142875"/>
                  <a:gd name="connsiteX2" fmla="*/ 352425 w 2486025"/>
                  <a:gd name="connsiteY2" fmla="*/ 117475 h 142875"/>
                  <a:gd name="connsiteX3" fmla="*/ 542925 w 2486025"/>
                  <a:gd name="connsiteY3" fmla="*/ 12700 h 142875"/>
                  <a:gd name="connsiteX4" fmla="*/ 704850 w 2486025"/>
                  <a:gd name="connsiteY4" fmla="*/ 127000 h 142875"/>
                  <a:gd name="connsiteX5" fmla="*/ 885825 w 2486025"/>
                  <a:gd name="connsiteY5" fmla="*/ 12700 h 142875"/>
                  <a:gd name="connsiteX6" fmla="*/ 1038225 w 2486025"/>
                  <a:gd name="connsiteY6" fmla="*/ 107950 h 142875"/>
                  <a:gd name="connsiteX7" fmla="*/ 1209675 w 2486025"/>
                  <a:gd name="connsiteY7" fmla="*/ 3175 h 142875"/>
                  <a:gd name="connsiteX8" fmla="*/ 1381125 w 2486025"/>
                  <a:gd name="connsiteY8" fmla="*/ 127000 h 142875"/>
                  <a:gd name="connsiteX9" fmla="*/ 1552575 w 2486025"/>
                  <a:gd name="connsiteY9" fmla="*/ 12700 h 142875"/>
                  <a:gd name="connsiteX10" fmla="*/ 1714500 w 2486025"/>
                  <a:gd name="connsiteY10" fmla="*/ 127000 h 142875"/>
                  <a:gd name="connsiteX11" fmla="*/ 1876425 w 2486025"/>
                  <a:gd name="connsiteY11" fmla="*/ 12700 h 142875"/>
                  <a:gd name="connsiteX12" fmla="*/ 2057400 w 2486025"/>
                  <a:gd name="connsiteY12" fmla="*/ 127000 h 142875"/>
                  <a:gd name="connsiteX13" fmla="*/ 2209800 w 2486025"/>
                  <a:gd name="connsiteY13" fmla="*/ 12700 h 142875"/>
                  <a:gd name="connsiteX14" fmla="*/ 2390775 w 2486025"/>
                  <a:gd name="connsiteY14" fmla="*/ 136525 h 142875"/>
                  <a:gd name="connsiteX15" fmla="*/ 2486025 w 2486025"/>
                  <a:gd name="connsiteY15" fmla="*/ 50800 h 142875"/>
                  <a:gd name="connsiteX0" fmla="*/ 0 w 2305050"/>
                  <a:gd name="connsiteY0" fmla="*/ 12700 h 142875"/>
                  <a:gd name="connsiteX1" fmla="*/ 171450 w 2305050"/>
                  <a:gd name="connsiteY1" fmla="*/ 117475 h 142875"/>
                  <a:gd name="connsiteX2" fmla="*/ 361950 w 2305050"/>
                  <a:gd name="connsiteY2" fmla="*/ 12700 h 142875"/>
                  <a:gd name="connsiteX3" fmla="*/ 523875 w 2305050"/>
                  <a:gd name="connsiteY3" fmla="*/ 127000 h 142875"/>
                  <a:gd name="connsiteX4" fmla="*/ 704850 w 2305050"/>
                  <a:gd name="connsiteY4" fmla="*/ 12700 h 142875"/>
                  <a:gd name="connsiteX5" fmla="*/ 857250 w 2305050"/>
                  <a:gd name="connsiteY5" fmla="*/ 107950 h 142875"/>
                  <a:gd name="connsiteX6" fmla="*/ 1028700 w 2305050"/>
                  <a:gd name="connsiteY6" fmla="*/ 3175 h 142875"/>
                  <a:gd name="connsiteX7" fmla="*/ 1200150 w 2305050"/>
                  <a:gd name="connsiteY7" fmla="*/ 127000 h 142875"/>
                  <a:gd name="connsiteX8" fmla="*/ 1371600 w 2305050"/>
                  <a:gd name="connsiteY8" fmla="*/ 12700 h 142875"/>
                  <a:gd name="connsiteX9" fmla="*/ 1533525 w 2305050"/>
                  <a:gd name="connsiteY9" fmla="*/ 127000 h 142875"/>
                  <a:gd name="connsiteX10" fmla="*/ 1695450 w 2305050"/>
                  <a:gd name="connsiteY10" fmla="*/ 12700 h 142875"/>
                  <a:gd name="connsiteX11" fmla="*/ 1876425 w 2305050"/>
                  <a:gd name="connsiteY11" fmla="*/ 127000 h 142875"/>
                  <a:gd name="connsiteX12" fmla="*/ 2028825 w 2305050"/>
                  <a:gd name="connsiteY12" fmla="*/ 12700 h 142875"/>
                  <a:gd name="connsiteX13" fmla="*/ 2209800 w 2305050"/>
                  <a:gd name="connsiteY13" fmla="*/ 136525 h 142875"/>
                  <a:gd name="connsiteX14" fmla="*/ 2305050 w 2305050"/>
                  <a:gd name="connsiteY14" fmla="*/ 508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5050" h="142875">
                    <a:moveTo>
                      <a:pt x="0" y="12700"/>
                    </a:moveTo>
                    <a:cubicBezTo>
                      <a:pt x="58738" y="9525"/>
                      <a:pt x="111125" y="117475"/>
                      <a:pt x="171450" y="117475"/>
                    </a:cubicBezTo>
                    <a:cubicBezTo>
                      <a:pt x="231775" y="117475"/>
                      <a:pt x="303213" y="11113"/>
                      <a:pt x="361950" y="12700"/>
                    </a:cubicBezTo>
                    <a:cubicBezTo>
                      <a:pt x="420687" y="14287"/>
                      <a:pt x="466725" y="127000"/>
                      <a:pt x="523875" y="127000"/>
                    </a:cubicBezTo>
                    <a:cubicBezTo>
                      <a:pt x="581025" y="127000"/>
                      <a:pt x="649288" y="15875"/>
                      <a:pt x="704850" y="12700"/>
                    </a:cubicBezTo>
                    <a:cubicBezTo>
                      <a:pt x="760412" y="9525"/>
                      <a:pt x="803275" y="109538"/>
                      <a:pt x="857250" y="107950"/>
                    </a:cubicBezTo>
                    <a:cubicBezTo>
                      <a:pt x="911225" y="106363"/>
                      <a:pt x="971550" y="0"/>
                      <a:pt x="1028700" y="3175"/>
                    </a:cubicBezTo>
                    <a:cubicBezTo>
                      <a:pt x="1085850" y="6350"/>
                      <a:pt x="1143000" y="125413"/>
                      <a:pt x="1200150" y="127000"/>
                    </a:cubicBezTo>
                    <a:cubicBezTo>
                      <a:pt x="1257300" y="128588"/>
                      <a:pt x="1316038" y="12700"/>
                      <a:pt x="1371600" y="12700"/>
                    </a:cubicBezTo>
                    <a:cubicBezTo>
                      <a:pt x="1427162" y="12700"/>
                      <a:pt x="1479550" y="127000"/>
                      <a:pt x="1533525" y="127000"/>
                    </a:cubicBezTo>
                    <a:cubicBezTo>
                      <a:pt x="1587500" y="127000"/>
                      <a:pt x="1638300" y="12700"/>
                      <a:pt x="1695450" y="12700"/>
                    </a:cubicBezTo>
                    <a:cubicBezTo>
                      <a:pt x="1752600" y="12700"/>
                      <a:pt x="1820863" y="127000"/>
                      <a:pt x="1876425" y="127000"/>
                    </a:cubicBezTo>
                    <a:cubicBezTo>
                      <a:pt x="1931987" y="127000"/>
                      <a:pt x="1973263" y="11113"/>
                      <a:pt x="2028825" y="12700"/>
                    </a:cubicBezTo>
                    <a:cubicBezTo>
                      <a:pt x="2084387" y="14287"/>
                      <a:pt x="2163762" y="130175"/>
                      <a:pt x="2209800" y="136525"/>
                    </a:cubicBezTo>
                    <a:cubicBezTo>
                      <a:pt x="2255838" y="142875"/>
                      <a:pt x="2280444" y="96837"/>
                      <a:pt x="2305050" y="50800"/>
                    </a:cubicBez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3648389">
                <a:off x="4681253" y="5637727"/>
                <a:ext cx="228600" cy="15240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 rot="8420073">
              <a:off x="4968607" y="5080344"/>
              <a:ext cx="1183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Gamma-Ray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7227542" y="3834252"/>
            <a:ext cx="1432591" cy="2305050"/>
            <a:chOff x="4719353" y="3669812"/>
            <a:chExt cx="1432591" cy="2305050"/>
          </a:xfrm>
        </p:grpSpPr>
        <p:grpSp>
          <p:nvGrpSpPr>
            <p:cNvPr id="55" name="Group 25"/>
            <p:cNvGrpSpPr/>
            <p:nvPr/>
          </p:nvGrpSpPr>
          <p:grpSpPr>
            <a:xfrm>
              <a:off x="4719353" y="3669812"/>
              <a:ext cx="989823" cy="2305050"/>
              <a:chOff x="4719353" y="3669812"/>
              <a:chExt cx="989823" cy="2305050"/>
            </a:xfrm>
          </p:grpSpPr>
          <p:sp>
            <p:nvSpPr>
              <p:cNvPr id="57" name="Freeform 56"/>
              <p:cNvSpPr/>
              <p:nvPr/>
            </p:nvSpPr>
            <p:spPr>
              <a:xfrm rot="7975126">
                <a:off x="4485214" y="4750899"/>
                <a:ext cx="2305050" cy="142875"/>
              </a:xfrm>
              <a:custGeom>
                <a:avLst/>
                <a:gdLst>
                  <a:gd name="connsiteX0" fmla="*/ 0 w 3324225"/>
                  <a:gd name="connsiteY0" fmla="*/ 12700 h 142875"/>
                  <a:gd name="connsiteX1" fmla="*/ 161925 w 3324225"/>
                  <a:gd name="connsiteY1" fmla="*/ 136525 h 142875"/>
                  <a:gd name="connsiteX2" fmla="*/ 333375 w 3324225"/>
                  <a:gd name="connsiteY2" fmla="*/ 12700 h 142875"/>
                  <a:gd name="connsiteX3" fmla="*/ 514350 w 3324225"/>
                  <a:gd name="connsiteY3" fmla="*/ 117475 h 142875"/>
                  <a:gd name="connsiteX4" fmla="*/ 685800 w 3324225"/>
                  <a:gd name="connsiteY4" fmla="*/ 12700 h 142875"/>
                  <a:gd name="connsiteX5" fmla="*/ 838200 w 3324225"/>
                  <a:gd name="connsiteY5" fmla="*/ 136525 h 142875"/>
                  <a:gd name="connsiteX6" fmla="*/ 1019175 w 3324225"/>
                  <a:gd name="connsiteY6" fmla="*/ 12700 h 142875"/>
                  <a:gd name="connsiteX7" fmla="*/ 1190625 w 3324225"/>
                  <a:gd name="connsiteY7" fmla="*/ 117475 h 142875"/>
                  <a:gd name="connsiteX8" fmla="*/ 1381125 w 3324225"/>
                  <a:gd name="connsiteY8" fmla="*/ 12700 h 142875"/>
                  <a:gd name="connsiteX9" fmla="*/ 1543050 w 3324225"/>
                  <a:gd name="connsiteY9" fmla="*/ 127000 h 142875"/>
                  <a:gd name="connsiteX10" fmla="*/ 1724025 w 3324225"/>
                  <a:gd name="connsiteY10" fmla="*/ 12700 h 142875"/>
                  <a:gd name="connsiteX11" fmla="*/ 1876425 w 3324225"/>
                  <a:gd name="connsiteY11" fmla="*/ 107950 h 142875"/>
                  <a:gd name="connsiteX12" fmla="*/ 2047875 w 3324225"/>
                  <a:gd name="connsiteY12" fmla="*/ 3175 h 142875"/>
                  <a:gd name="connsiteX13" fmla="*/ 2219325 w 3324225"/>
                  <a:gd name="connsiteY13" fmla="*/ 127000 h 142875"/>
                  <a:gd name="connsiteX14" fmla="*/ 2390775 w 3324225"/>
                  <a:gd name="connsiteY14" fmla="*/ 12700 h 142875"/>
                  <a:gd name="connsiteX15" fmla="*/ 2552700 w 3324225"/>
                  <a:gd name="connsiteY15" fmla="*/ 127000 h 142875"/>
                  <a:gd name="connsiteX16" fmla="*/ 2714625 w 3324225"/>
                  <a:gd name="connsiteY16" fmla="*/ 12700 h 142875"/>
                  <a:gd name="connsiteX17" fmla="*/ 2895600 w 3324225"/>
                  <a:gd name="connsiteY17" fmla="*/ 127000 h 142875"/>
                  <a:gd name="connsiteX18" fmla="*/ 3048000 w 3324225"/>
                  <a:gd name="connsiteY18" fmla="*/ 12700 h 142875"/>
                  <a:gd name="connsiteX19" fmla="*/ 3228975 w 3324225"/>
                  <a:gd name="connsiteY19" fmla="*/ 136525 h 142875"/>
                  <a:gd name="connsiteX20" fmla="*/ 3324225 w 3324225"/>
                  <a:gd name="connsiteY20" fmla="*/ 50800 h 142875"/>
                  <a:gd name="connsiteX0" fmla="*/ 0 w 3162300"/>
                  <a:gd name="connsiteY0" fmla="*/ 136525 h 142875"/>
                  <a:gd name="connsiteX1" fmla="*/ 171450 w 3162300"/>
                  <a:gd name="connsiteY1" fmla="*/ 12700 h 142875"/>
                  <a:gd name="connsiteX2" fmla="*/ 352425 w 3162300"/>
                  <a:gd name="connsiteY2" fmla="*/ 117475 h 142875"/>
                  <a:gd name="connsiteX3" fmla="*/ 523875 w 3162300"/>
                  <a:gd name="connsiteY3" fmla="*/ 12700 h 142875"/>
                  <a:gd name="connsiteX4" fmla="*/ 676275 w 3162300"/>
                  <a:gd name="connsiteY4" fmla="*/ 136525 h 142875"/>
                  <a:gd name="connsiteX5" fmla="*/ 857250 w 3162300"/>
                  <a:gd name="connsiteY5" fmla="*/ 12700 h 142875"/>
                  <a:gd name="connsiteX6" fmla="*/ 1028700 w 3162300"/>
                  <a:gd name="connsiteY6" fmla="*/ 117475 h 142875"/>
                  <a:gd name="connsiteX7" fmla="*/ 1219200 w 3162300"/>
                  <a:gd name="connsiteY7" fmla="*/ 12700 h 142875"/>
                  <a:gd name="connsiteX8" fmla="*/ 1381125 w 3162300"/>
                  <a:gd name="connsiteY8" fmla="*/ 127000 h 142875"/>
                  <a:gd name="connsiteX9" fmla="*/ 1562100 w 3162300"/>
                  <a:gd name="connsiteY9" fmla="*/ 12700 h 142875"/>
                  <a:gd name="connsiteX10" fmla="*/ 1714500 w 3162300"/>
                  <a:gd name="connsiteY10" fmla="*/ 107950 h 142875"/>
                  <a:gd name="connsiteX11" fmla="*/ 1885950 w 3162300"/>
                  <a:gd name="connsiteY11" fmla="*/ 3175 h 142875"/>
                  <a:gd name="connsiteX12" fmla="*/ 2057400 w 3162300"/>
                  <a:gd name="connsiteY12" fmla="*/ 127000 h 142875"/>
                  <a:gd name="connsiteX13" fmla="*/ 2228850 w 3162300"/>
                  <a:gd name="connsiteY13" fmla="*/ 12700 h 142875"/>
                  <a:gd name="connsiteX14" fmla="*/ 2390775 w 3162300"/>
                  <a:gd name="connsiteY14" fmla="*/ 127000 h 142875"/>
                  <a:gd name="connsiteX15" fmla="*/ 2552700 w 3162300"/>
                  <a:gd name="connsiteY15" fmla="*/ 12700 h 142875"/>
                  <a:gd name="connsiteX16" fmla="*/ 2733675 w 3162300"/>
                  <a:gd name="connsiteY16" fmla="*/ 127000 h 142875"/>
                  <a:gd name="connsiteX17" fmla="*/ 2886075 w 3162300"/>
                  <a:gd name="connsiteY17" fmla="*/ 12700 h 142875"/>
                  <a:gd name="connsiteX18" fmla="*/ 3067050 w 3162300"/>
                  <a:gd name="connsiteY18" fmla="*/ 136525 h 142875"/>
                  <a:gd name="connsiteX19" fmla="*/ 3162300 w 3162300"/>
                  <a:gd name="connsiteY19" fmla="*/ 50800 h 142875"/>
                  <a:gd name="connsiteX0" fmla="*/ 0 w 2990850"/>
                  <a:gd name="connsiteY0" fmla="*/ 12700 h 142875"/>
                  <a:gd name="connsiteX1" fmla="*/ 180975 w 2990850"/>
                  <a:gd name="connsiteY1" fmla="*/ 117475 h 142875"/>
                  <a:gd name="connsiteX2" fmla="*/ 352425 w 2990850"/>
                  <a:gd name="connsiteY2" fmla="*/ 12700 h 142875"/>
                  <a:gd name="connsiteX3" fmla="*/ 504825 w 2990850"/>
                  <a:gd name="connsiteY3" fmla="*/ 136525 h 142875"/>
                  <a:gd name="connsiteX4" fmla="*/ 685800 w 2990850"/>
                  <a:gd name="connsiteY4" fmla="*/ 12700 h 142875"/>
                  <a:gd name="connsiteX5" fmla="*/ 857250 w 2990850"/>
                  <a:gd name="connsiteY5" fmla="*/ 117475 h 142875"/>
                  <a:gd name="connsiteX6" fmla="*/ 1047750 w 2990850"/>
                  <a:gd name="connsiteY6" fmla="*/ 12700 h 142875"/>
                  <a:gd name="connsiteX7" fmla="*/ 1209675 w 2990850"/>
                  <a:gd name="connsiteY7" fmla="*/ 127000 h 142875"/>
                  <a:gd name="connsiteX8" fmla="*/ 1390650 w 2990850"/>
                  <a:gd name="connsiteY8" fmla="*/ 12700 h 142875"/>
                  <a:gd name="connsiteX9" fmla="*/ 1543050 w 2990850"/>
                  <a:gd name="connsiteY9" fmla="*/ 107950 h 142875"/>
                  <a:gd name="connsiteX10" fmla="*/ 1714500 w 2990850"/>
                  <a:gd name="connsiteY10" fmla="*/ 3175 h 142875"/>
                  <a:gd name="connsiteX11" fmla="*/ 1885950 w 2990850"/>
                  <a:gd name="connsiteY11" fmla="*/ 127000 h 142875"/>
                  <a:gd name="connsiteX12" fmla="*/ 2057400 w 2990850"/>
                  <a:gd name="connsiteY12" fmla="*/ 12700 h 142875"/>
                  <a:gd name="connsiteX13" fmla="*/ 2219325 w 2990850"/>
                  <a:gd name="connsiteY13" fmla="*/ 127000 h 142875"/>
                  <a:gd name="connsiteX14" fmla="*/ 2381250 w 2990850"/>
                  <a:gd name="connsiteY14" fmla="*/ 12700 h 142875"/>
                  <a:gd name="connsiteX15" fmla="*/ 2562225 w 2990850"/>
                  <a:gd name="connsiteY15" fmla="*/ 127000 h 142875"/>
                  <a:gd name="connsiteX16" fmla="*/ 2714625 w 2990850"/>
                  <a:gd name="connsiteY16" fmla="*/ 12700 h 142875"/>
                  <a:gd name="connsiteX17" fmla="*/ 2895600 w 2990850"/>
                  <a:gd name="connsiteY17" fmla="*/ 136525 h 142875"/>
                  <a:gd name="connsiteX18" fmla="*/ 2990850 w 2990850"/>
                  <a:gd name="connsiteY18" fmla="*/ 50800 h 142875"/>
                  <a:gd name="connsiteX0" fmla="*/ 0 w 2809875"/>
                  <a:gd name="connsiteY0" fmla="*/ 117475 h 142875"/>
                  <a:gd name="connsiteX1" fmla="*/ 171450 w 2809875"/>
                  <a:gd name="connsiteY1" fmla="*/ 12700 h 142875"/>
                  <a:gd name="connsiteX2" fmla="*/ 323850 w 2809875"/>
                  <a:gd name="connsiteY2" fmla="*/ 136525 h 142875"/>
                  <a:gd name="connsiteX3" fmla="*/ 504825 w 2809875"/>
                  <a:gd name="connsiteY3" fmla="*/ 12700 h 142875"/>
                  <a:gd name="connsiteX4" fmla="*/ 676275 w 2809875"/>
                  <a:gd name="connsiteY4" fmla="*/ 117475 h 142875"/>
                  <a:gd name="connsiteX5" fmla="*/ 866775 w 2809875"/>
                  <a:gd name="connsiteY5" fmla="*/ 12700 h 142875"/>
                  <a:gd name="connsiteX6" fmla="*/ 1028700 w 2809875"/>
                  <a:gd name="connsiteY6" fmla="*/ 127000 h 142875"/>
                  <a:gd name="connsiteX7" fmla="*/ 1209675 w 2809875"/>
                  <a:gd name="connsiteY7" fmla="*/ 12700 h 142875"/>
                  <a:gd name="connsiteX8" fmla="*/ 1362075 w 2809875"/>
                  <a:gd name="connsiteY8" fmla="*/ 107950 h 142875"/>
                  <a:gd name="connsiteX9" fmla="*/ 1533525 w 2809875"/>
                  <a:gd name="connsiteY9" fmla="*/ 3175 h 142875"/>
                  <a:gd name="connsiteX10" fmla="*/ 1704975 w 2809875"/>
                  <a:gd name="connsiteY10" fmla="*/ 127000 h 142875"/>
                  <a:gd name="connsiteX11" fmla="*/ 1876425 w 2809875"/>
                  <a:gd name="connsiteY11" fmla="*/ 12700 h 142875"/>
                  <a:gd name="connsiteX12" fmla="*/ 2038350 w 2809875"/>
                  <a:gd name="connsiteY12" fmla="*/ 127000 h 142875"/>
                  <a:gd name="connsiteX13" fmla="*/ 2200275 w 2809875"/>
                  <a:gd name="connsiteY13" fmla="*/ 12700 h 142875"/>
                  <a:gd name="connsiteX14" fmla="*/ 2381250 w 2809875"/>
                  <a:gd name="connsiteY14" fmla="*/ 127000 h 142875"/>
                  <a:gd name="connsiteX15" fmla="*/ 2533650 w 2809875"/>
                  <a:gd name="connsiteY15" fmla="*/ 12700 h 142875"/>
                  <a:gd name="connsiteX16" fmla="*/ 2714625 w 2809875"/>
                  <a:gd name="connsiteY16" fmla="*/ 136525 h 142875"/>
                  <a:gd name="connsiteX17" fmla="*/ 2809875 w 2809875"/>
                  <a:gd name="connsiteY17" fmla="*/ 50800 h 142875"/>
                  <a:gd name="connsiteX0" fmla="*/ 0 w 2638425"/>
                  <a:gd name="connsiteY0" fmla="*/ 12700 h 142875"/>
                  <a:gd name="connsiteX1" fmla="*/ 152400 w 2638425"/>
                  <a:gd name="connsiteY1" fmla="*/ 136525 h 142875"/>
                  <a:gd name="connsiteX2" fmla="*/ 333375 w 2638425"/>
                  <a:gd name="connsiteY2" fmla="*/ 12700 h 142875"/>
                  <a:gd name="connsiteX3" fmla="*/ 504825 w 2638425"/>
                  <a:gd name="connsiteY3" fmla="*/ 117475 h 142875"/>
                  <a:gd name="connsiteX4" fmla="*/ 695325 w 2638425"/>
                  <a:gd name="connsiteY4" fmla="*/ 12700 h 142875"/>
                  <a:gd name="connsiteX5" fmla="*/ 857250 w 2638425"/>
                  <a:gd name="connsiteY5" fmla="*/ 127000 h 142875"/>
                  <a:gd name="connsiteX6" fmla="*/ 1038225 w 2638425"/>
                  <a:gd name="connsiteY6" fmla="*/ 12700 h 142875"/>
                  <a:gd name="connsiteX7" fmla="*/ 1190625 w 2638425"/>
                  <a:gd name="connsiteY7" fmla="*/ 107950 h 142875"/>
                  <a:gd name="connsiteX8" fmla="*/ 1362075 w 2638425"/>
                  <a:gd name="connsiteY8" fmla="*/ 3175 h 142875"/>
                  <a:gd name="connsiteX9" fmla="*/ 1533525 w 2638425"/>
                  <a:gd name="connsiteY9" fmla="*/ 127000 h 142875"/>
                  <a:gd name="connsiteX10" fmla="*/ 1704975 w 2638425"/>
                  <a:gd name="connsiteY10" fmla="*/ 12700 h 142875"/>
                  <a:gd name="connsiteX11" fmla="*/ 1866900 w 2638425"/>
                  <a:gd name="connsiteY11" fmla="*/ 127000 h 142875"/>
                  <a:gd name="connsiteX12" fmla="*/ 2028825 w 2638425"/>
                  <a:gd name="connsiteY12" fmla="*/ 12700 h 142875"/>
                  <a:gd name="connsiteX13" fmla="*/ 2209800 w 2638425"/>
                  <a:gd name="connsiteY13" fmla="*/ 127000 h 142875"/>
                  <a:gd name="connsiteX14" fmla="*/ 2362200 w 2638425"/>
                  <a:gd name="connsiteY14" fmla="*/ 12700 h 142875"/>
                  <a:gd name="connsiteX15" fmla="*/ 2543175 w 2638425"/>
                  <a:gd name="connsiteY15" fmla="*/ 136525 h 142875"/>
                  <a:gd name="connsiteX16" fmla="*/ 2638425 w 2638425"/>
                  <a:gd name="connsiteY16" fmla="*/ 50800 h 142875"/>
                  <a:gd name="connsiteX0" fmla="*/ 0 w 2486025"/>
                  <a:gd name="connsiteY0" fmla="*/ 136525 h 142875"/>
                  <a:gd name="connsiteX1" fmla="*/ 180975 w 2486025"/>
                  <a:gd name="connsiteY1" fmla="*/ 12700 h 142875"/>
                  <a:gd name="connsiteX2" fmla="*/ 352425 w 2486025"/>
                  <a:gd name="connsiteY2" fmla="*/ 117475 h 142875"/>
                  <a:gd name="connsiteX3" fmla="*/ 542925 w 2486025"/>
                  <a:gd name="connsiteY3" fmla="*/ 12700 h 142875"/>
                  <a:gd name="connsiteX4" fmla="*/ 704850 w 2486025"/>
                  <a:gd name="connsiteY4" fmla="*/ 127000 h 142875"/>
                  <a:gd name="connsiteX5" fmla="*/ 885825 w 2486025"/>
                  <a:gd name="connsiteY5" fmla="*/ 12700 h 142875"/>
                  <a:gd name="connsiteX6" fmla="*/ 1038225 w 2486025"/>
                  <a:gd name="connsiteY6" fmla="*/ 107950 h 142875"/>
                  <a:gd name="connsiteX7" fmla="*/ 1209675 w 2486025"/>
                  <a:gd name="connsiteY7" fmla="*/ 3175 h 142875"/>
                  <a:gd name="connsiteX8" fmla="*/ 1381125 w 2486025"/>
                  <a:gd name="connsiteY8" fmla="*/ 127000 h 142875"/>
                  <a:gd name="connsiteX9" fmla="*/ 1552575 w 2486025"/>
                  <a:gd name="connsiteY9" fmla="*/ 12700 h 142875"/>
                  <a:gd name="connsiteX10" fmla="*/ 1714500 w 2486025"/>
                  <a:gd name="connsiteY10" fmla="*/ 127000 h 142875"/>
                  <a:gd name="connsiteX11" fmla="*/ 1876425 w 2486025"/>
                  <a:gd name="connsiteY11" fmla="*/ 12700 h 142875"/>
                  <a:gd name="connsiteX12" fmla="*/ 2057400 w 2486025"/>
                  <a:gd name="connsiteY12" fmla="*/ 127000 h 142875"/>
                  <a:gd name="connsiteX13" fmla="*/ 2209800 w 2486025"/>
                  <a:gd name="connsiteY13" fmla="*/ 12700 h 142875"/>
                  <a:gd name="connsiteX14" fmla="*/ 2390775 w 2486025"/>
                  <a:gd name="connsiteY14" fmla="*/ 136525 h 142875"/>
                  <a:gd name="connsiteX15" fmla="*/ 2486025 w 2486025"/>
                  <a:gd name="connsiteY15" fmla="*/ 50800 h 142875"/>
                  <a:gd name="connsiteX0" fmla="*/ 0 w 2305050"/>
                  <a:gd name="connsiteY0" fmla="*/ 12700 h 142875"/>
                  <a:gd name="connsiteX1" fmla="*/ 171450 w 2305050"/>
                  <a:gd name="connsiteY1" fmla="*/ 117475 h 142875"/>
                  <a:gd name="connsiteX2" fmla="*/ 361950 w 2305050"/>
                  <a:gd name="connsiteY2" fmla="*/ 12700 h 142875"/>
                  <a:gd name="connsiteX3" fmla="*/ 523875 w 2305050"/>
                  <a:gd name="connsiteY3" fmla="*/ 127000 h 142875"/>
                  <a:gd name="connsiteX4" fmla="*/ 704850 w 2305050"/>
                  <a:gd name="connsiteY4" fmla="*/ 12700 h 142875"/>
                  <a:gd name="connsiteX5" fmla="*/ 857250 w 2305050"/>
                  <a:gd name="connsiteY5" fmla="*/ 107950 h 142875"/>
                  <a:gd name="connsiteX6" fmla="*/ 1028700 w 2305050"/>
                  <a:gd name="connsiteY6" fmla="*/ 3175 h 142875"/>
                  <a:gd name="connsiteX7" fmla="*/ 1200150 w 2305050"/>
                  <a:gd name="connsiteY7" fmla="*/ 127000 h 142875"/>
                  <a:gd name="connsiteX8" fmla="*/ 1371600 w 2305050"/>
                  <a:gd name="connsiteY8" fmla="*/ 12700 h 142875"/>
                  <a:gd name="connsiteX9" fmla="*/ 1533525 w 2305050"/>
                  <a:gd name="connsiteY9" fmla="*/ 127000 h 142875"/>
                  <a:gd name="connsiteX10" fmla="*/ 1695450 w 2305050"/>
                  <a:gd name="connsiteY10" fmla="*/ 12700 h 142875"/>
                  <a:gd name="connsiteX11" fmla="*/ 1876425 w 2305050"/>
                  <a:gd name="connsiteY11" fmla="*/ 127000 h 142875"/>
                  <a:gd name="connsiteX12" fmla="*/ 2028825 w 2305050"/>
                  <a:gd name="connsiteY12" fmla="*/ 12700 h 142875"/>
                  <a:gd name="connsiteX13" fmla="*/ 2209800 w 2305050"/>
                  <a:gd name="connsiteY13" fmla="*/ 136525 h 142875"/>
                  <a:gd name="connsiteX14" fmla="*/ 2305050 w 2305050"/>
                  <a:gd name="connsiteY14" fmla="*/ 508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5050" h="142875">
                    <a:moveTo>
                      <a:pt x="0" y="12700"/>
                    </a:moveTo>
                    <a:cubicBezTo>
                      <a:pt x="58738" y="9525"/>
                      <a:pt x="111125" y="117475"/>
                      <a:pt x="171450" y="117475"/>
                    </a:cubicBezTo>
                    <a:cubicBezTo>
                      <a:pt x="231775" y="117475"/>
                      <a:pt x="303213" y="11113"/>
                      <a:pt x="361950" y="12700"/>
                    </a:cubicBezTo>
                    <a:cubicBezTo>
                      <a:pt x="420687" y="14287"/>
                      <a:pt x="466725" y="127000"/>
                      <a:pt x="523875" y="127000"/>
                    </a:cubicBezTo>
                    <a:cubicBezTo>
                      <a:pt x="581025" y="127000"/>
                      <a:pt x="649288" y="15875"/>
                      <a:pt x="704850" y="12700"/>
                    </a:cubicBezTo>
                    <a:cubicBezTo>
                      <a:pt x="760412" y="9525"/>
                      <a:pt x="803275" y="109538"/>
                      <a:pt x="857250" y="107950"/>
                    </a:cubicBezTo>
                    <a:cubicBezTo>
                      <a:pt x="911225" y="106363"/>
                      <a:pt x="971550" y="0"/>
                      <a:pt x="1028700" y="3175"/>
                    </a:cubicBezTo>
                    <a:cubicBezTo>
                      <a:pt x="1085850" y="6350"/>
                      <a:pt x="1143000" y="125413"/>
                      <a:pt x="1200150" y="127000"/>
                    </a:cubicBezTo>
                    <a:cubicBezTo>
                      <a:pt x="1257300" y="128588"/>
                      <a:pt x="1316038" y="12700"/>
                      <a:pt x="1371600" y="12700"/>
                    </a:cubicBezTo>
                    <a:cubicBezTo>
                      <a:pt x="1427162" y="12700"/>
                      <a:pt x="1479550" y="127000"/>
                      <a:pt x="1533525" y="127000"/>
                    </a:cubicBezTo>
                    <a:cubicBezTo>
                      <a:pt x="1587500" y="127000"/>
                      <a:pt x="1638300" y="12700"/>
                      <a:pt x="1695450" y="12700"/>
                    </a:cubicBezTo>
                    <a:cubicBezTo>
                      <a:pt x="1752600" y="12700"/>
                      <a:pt x="1820863" y="127000"/>
                      <a:pt x="1876425" y="127000"/>
                    </a:cubicBezTo>
                    <a:cubicBezTo>
                      <a:pt x="1931987" y="127000"/>
                      <a:pt x="1973263" y="11113"/>
                      <a:pt x="2028825" y="12700"/>
                    </a:cubicBezTo>
                    <a:cubicBezTo>
                      <a:pt x="2084387" y="14287"/>
                      <a:pt x="2163762" y="130175"/>
                      <a:pt x="2209800" y="136525"/>
                    </a:cubicBezTo>
                    <a:cubicBezTo>
                      <a:pt x="2255838" y="142875"/>
                      <a:pt x="2280444" y="96837"/>
                      <a:pt x="2305050" y="50800"/>
                    </a:cubicBez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13648389">
                <a:off x="4681253" y="5637727"/>
                <a:ext cx="228600" cy="15240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 rot="8420073">
              <a:off x="4968607" y="5080344"/>
              <a:ext cx="1183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Gamma-Ray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rot="17941733">
            <a:off x="6582627" y="4071649"/>
            <a:ext cx="1432591" cy="2305050"/>
            <a:chOff x="4719353" y="3669812"/>
            <a:chExt cx="1432591" cy="2305050"/>
          </a:xfrm>
        </p:grpSpPr>
        <p:grpSp>
          <p:nvGrpSpPr>
            <p:cNvPr id="60" name="Group 25"/>
            <p:cNvGrpSpPr/>
            <p:nvPr/>
          </p:nvGrpSpPr>
          <p:grpSpPr>
            <a:xfrm>
              <a:off x="4719353" y="3669812"/>
              <a:ext cx="989823" cy="2305050"/>
              <a:chOff x="4719353" y="3669812"/>
              <a:chExt cx="989823" cy="2305050"/>
            </a:xfrm>
          </p:grpSpPr>
          <p:sp>
            <p:nvSpPr>
              <p:cNvPr id="62" name="Freeform 61"/>
              <p:cNvSpPr/>
              <p:nvPr/>
            </p:nvSpPr>
            <p:spPr>
              <a:xfrm rot="7975126">
                <a:off x="4485214" y="4750899"/>
                <a:ext cx="2305050" cy="142875"/>
              </a:xfrm>
              <a:custGeom>
                <a:avLst/>
                <a:gdLst>
                  <a:gd name="connsiteX0" fmla="*/ 0 w 3324225"/>
                  <a:gd name="connsiteY0" fmla="*/ 12700 h 142875"/>
                  <a:gd name="connsiteX1" fmla="*/ 161925 w 3324225"/>
                  <a:gd name="connsiteY1" fmla="*/ 136525 h 142875"/>
                  <a:gd name="connsiteX2" fmla="*/ 333375 w 3324225"/>
                  <a:gd name="connsiteY2" fmla="*/ 12700 h 142875"/>
                  <a:gd name="connsiteX3" fmla="*/ 514350 w 3324225"/>
                  <a:gd name="connsiteY3" fmla="*/ 117475 h 142875"/>
                  <a:gd name="connsiteX4" fmla="*/ 685800 w 3324225"/>
                  <a:gd name="connsiteY4" fmla="*/ 12700 h 142875"/>
                  <a:gd name="connsiteX5" fmla="*/ 838200 w 3324225"/>
                  <a:gd name="connsiteY5" fmla="*/ 136525 h 142875"/>
                  <a:gd name="connsiteX6" fmla="*/ 1019175 w 3324225"/>
                  <a:gd name="connsiteY6" fmla="*/ 12700 h 142875"/>
                  <a:gd name="connsiteX7" fmla="*/ 1190625 w 3324225"/>
                  <a:gd name="connsiteY7" fmla="*/ 117475 h 142875"/>
                  <a:gd name="connsiteX8" fmla="*/ 1381125 w 3324225"/>
                  <a:gd name="connsiteY8" fmla="*/ 12700 h 142875"/>
                  <a:gd name="connsiteX9" fmla="*/ 1543050 w 3324225"/>
                  <a:gd name="connsiteY9" fmla="*/ 127000 h 142875"/>
                  <a:gd name="connsiteX10" fmla="*/ 1724025 w 3324225"/>
                  <a:gd name="connsiteY10" fmla="*/ 12700 h 142875"/>
                  <a:gd name="connsiteX11" fmla="*/ 1876425 w 3324225"/>
                  <a:gd name="connsiteY11" fmla="*/ 107950 h 142875"/>
                  <a:gd name="connsiteX12" fmla="*/ 2047875 w 3324225"/>
                  <a:gd name="connsiteY12" fmla="*/ 3175 h 142875"/>
                  <a:gd name="connsiteX13" fmla="*/ 2219325 w 3324225"/>
                  <a:gd name="connsiteY13" fmla="*/ 127000 h 142875"/>
                  <a:gd name="connsiteX14" fmla="*/ 2390775 w 3324225"/>
                  <a:gd name="connsiteY14" fmla="*/ 12700 h 142875"/>
                  <a:gd name="connsiteX15" fmla="*/ 2552700 w 3324225"/>
                  <a:gd name="connsiteY15" fmla="*/ 127000 h 142875"/>
                  <a:gd name="connsiteX16" fmla="*/ 2714625 w 3324225"/>
                  <a:gd name="connsiteY16" fmla="*/ 12700 h 142875"/>
                  <a:gd name="connsiteX17" fmla="*/ 2895600 w 3324225"/>
                  <a:gd name="connsiteY17" fmla="*/ 127000 h 142875"/>
                  <a:gd name="connsiteX18" fmla="*/ 3048000 w 3324225"/>
                  <a:gd name="connsiteY18" fmla="*/ 12700 h 142875"/>
                  <a:gd name="connsiteX19" fmla="*/ 3228975 w 3324225"/>
                  <a:gd name="connsiteY19" fmla="*/ 136525 h 142875"/>
                  <a:gd name="connsiteX20" fmla="*/ 3324225 w 3324225"/>
                  <a:gd name="connsiteY20" fmla="*/ 50800 h 142875"/>
                  <a:gd name="connsiteX0" fmla="*/ 0 w 3162300"/>
                  <a:gd name="connsiteY0" fmla="*/ 136525 h 142875"/>
                  <a:gd name="connsiteX1" fmla="*/ 171450 w 3162300"/>
                  <a:gd name="connsiteY1" fmla="*/ 12700 h 142875"/>
                  <a:gd name="connsiteX2" fmla="*/ 352425 w 3162300"/>
                  <a:gd name="connsiteY2" fmla="*/ 117475 h 142875"/>
                  <a:gd name="connsiteX3" fmla="*/ 523875 w 3162300"/>
                  <a:gd name="connsiteY3" fmla="*/ 12700 h 142875"/>
                  <a:gd name="connsiteX4" fmla="*/ 676275 w 3162300"/>
                  <a:gd name="connsiteY4" fmla="*/ 136525 h 142875"/>
                  <a:gd name="connsiteX5" fmla="*/ 857250 w 3162300"/>
                  <a:gd name="connsiteY5" fmla="*/ 12700 h 142875"/>
                  <a:gd name="connsiteX6" fmla="*/ 1028700 w 3162300"/>
                  <a:gd name="connsiteY6" fmla="*/ 117475 h 142875"/>
                  <a:gd name="connsiteX7" fmla="*/ 1219200 w 3162300"/>
                  <a:gd name="connsiteY7" fmla="*/ 12700 h 142875"/>
                  <a:gd name="connsiteX8" fmla="*/ 1381125 w 3162300"/>
                  <a:gd name="connsiteY8" fmla="*/ 127000 h 142875"/>
                  <a:gd name="connsiteX9" fmla="*/ 1562100 w 3162300"/>
                  <a:gd name="connsiteY9" fmla="*/ 12700 h 142875"/>
                  <a:gd name="connsiteX10" fmla="*/ 1714500 w 3162300"/>
                  <a:gd name="connsiteY10" fmla="*/ 107950 h 142875"/>
                  <a:gd name="connsiteX11" fmla="*/ 1885950 w 3162300"/>
                  <a:gd name="connsiteY11" fmla="*/ 3175 h 142875"/>
                  <a:gd name="connsiteX12" fmla="*/ 2057400 w 3162300"/>
                  <a:gd name="connsiteY12" fmla="*/ 127000 h 142875"/>
                  <a:gd name="connsiteX13" fmla="*/ 2228850 w 3162300"/>
                  <a:gd name="connsiteY13" fmla="*/ 12700 h 142875"/>
                  <a:gd name="connsiteX14" fmla="*/ 2390775 w 3162300"/>
                  <a:gd name="connsiteY14" fmla="*/ 127000 h 142875"/>
                  <a:gd name="connsiteX15" fmla="*/ 2552700 w 3162300"/>
                  <a:gd name="connsiteY15" fmla="*/ 12700 h 142875"/>
                  <a:gd name="connsiteX16" fmla="*/ 2733675 w 3162300"/>
                  <a:gd name="connsiteY16" fmla="*/ 127000 h 142875"/>
                  <a:gd name="connsiteX17" fmla="*/ 2886075 w 3162300"/>
                  <a:gd name="connsiteY17" fmla="*/ 12700 h 142875"/>
                  <a:gd name="connsiteX18" fmla="*/ 3067050 w 3162300"/>
                  <a:gd name="connsiteY18" fmla="*/ 136525 h 142875"/>
                  <a:gd name="connsiteX19" fmla="*/ 3162300 w 3162300"/>
                  <a:gd name="connsiteY19" fmla="*/ 50800 h 142875"/>
                  <a:gd name="connsiteX0" fmla="*/ 0 w 2990850"/>
                  <a:gd name="connsiteY0" fmla="*/ 12700 h 142875"/>
                  <a:gd name="connsiteX1" fmla="*/ 180975 w 2990850"/>
                  <a:gd name="connsiteY1" fmla="*/ 117475 h 142875"/>
                  <a:gd name="connsiteX2" fmla="*/ 352425 w 2990850"/>
                  <a:gd name="connsiteY2" fmla="*/ 12700 h 142875"/>
                  <a:gd name="connsiteX3" fmla="*/ 504825 w 2990850"/>
                  <a:gd name="connsiteY3" fmla="*/ 136525 h 142875"/>
                  <a:gd name="connsiteX4" fmla="*/ 685800 w 2990850"/>
                  <a:gd name="connsiteY4" fmla="*/ 12700 h 142875"/>
                  <a:gd name="connsiteX5" fmla="*/ 857250 w 2990850"/>
                  <a:gd name="connsiteY5" fmla="*/ 117475 h 142875"/>
                  <a:gd name="connsiteX6" fmla="*/ 1047750 w 2990850"/>
                  <a:gd name="connsiteY6" fmla="*/ 12700 h 142875"/>
                  <a:gd name="connsiteX7" fmla="*/ 1209675 w 2990850"/>
                  <a:gd name="connsiteY7" fmla="*/ 127000 h 142875"/>
                  <a:gd name="connsiteX8" fmla="*/ 1390650 w 2990850"/>
                  <a:gd name="connsiteY8" fmla="*/ 12700 h 142875"/>
                  <a:gd name="connsiteX9" fmla="*/ 1543050 w 2990850"/>
                  <a:gd name="connsiteY9" fmla="*/ 107950 h 142875"/>
                  <a:gd name="connsiteX10" fmla="*/ 1714500 w 2990850"/>
                  <a:gd name="connsiteY10" fmla="*/ 3175 h 142875"/>
                  <a:gd name="connsiteX11" fmla="*/ 1885950 w 2990850"/>
                  <a:gd name="connsiteY11" fmla="*/ 127000 h 142875"/>
                  <a:gd name="connsiteX12" fmla="*/ 2057400 w 2990850"/>
                  <a:gd name="connsiteY12" fmla="*/ 12700 h 142875"/>
                  <a:gd name="connsiteX13" fmla="*/ 2219325 w 2990850"/>
                  <a:gd name="connsiteY13" fmla="*/ 127000 h 142875"/>
                  <a:gd name="connsiteX14" fmla="*/ 2381250 w 2990850"/>
                  <a:gd name="connsiteY14" fmla="*/ 12700 h 142875"/>
                  <a:gd name="connsiteX15" fmla="*/ 2562225 w 2990850"/>
                  <a:gd name="connsiteY15" fmla="*/ 127000 h 142875"/>
                  <a:gd name="connsiteX16" fmla="*/ 2714625 w 2990850"/>
                  <a:gd name="connsiteY16" fmla="*/ 12700 h 142875"/>
                  <a:gd name="connsiteX17" fmla="*/ 2895600 w 2990850"/>
                  <a:gd name="connsiteY17" fmla="*/ 136525 h 142875"/>
                  <a:gd name="connsiteX18" fmla="*/ 2990850 w 2990850"/>
                  <a:gd name="connsiteY18" fmla="*/ 50800 h 142875"/>
                  <a:gd name="connsiteX0" fmla="*/ 0 w 2809875"/>
                  <a:gd name="connsiteY0" fmla="*/ 117475 h 142875"/>
                  <a:gd name="connsiteX1" fmla="*/ 171450 w 2809875"/>
                  <a:gd name="connsiteY1" fmla="*/ 12700 h 142875"/>
                  <a:gd name="connsiteX2" fmla="*/ 323850 w 2809875"/>
                  <a:gd name="connsiteY2" fmla="*/ 136525 h 142875"/>
                  <a:gd name="connsiteX3" fmla="*/ 504825 w 2809875"/>
                  <a:gd name="connsiteY3" fmla="*/ 12700 h 142875"/>
                  <a:gd name="connsiteX4" fmla="*/ 676275 w 2809875"/>
                  <a:gd name="connsiteY4" fmla="*/ 117475 h 142875"/>
                  <a:gd name="connsiteX5" fmla="*/ 866775 w 2809875"/>
                  <a:gd name="connsiteY5" fmla="*/ 12700 h 142875"/>
                  <a:gd name="connsiteX6" fmla="*/ 1028700 w 2809875"/>
                  <a:gd name="connsiteY6" fmla="*/ 127000 h 142875"/>
                  <a:gd name="connsiteX7" fmla="*/ 1209675 w 2809875"/>
                  <a:gd name="connsiteY7" fmla="*/ 12700 h 142875"/>
                  <a:gd name="connsiteX8" fmla="*/ 1362075 w 2809875"/>
                  <a:gd name="connsiteY8" fmla="*/ 107950 h 142875"/>
                  <a:gd name="connsiteX9" fmla="*/ 1533525 w 2809875"/>
                  <a:gd name="connsiteY9" fmla="*/ 3175 h 142875"/>
                  <a:gd name="connsiteX10" fmla="*/ 1704975 w 2809875"/>
                  <a:gd name="connsiteY10" fmla="*/ 127000 h 142875"/>
                  <a:gd name="connsiteX11" fmla="*/ 1876425 w 2809875"/>
                  <a:gd name="connsiteY11" fmla="*/ 12700 h 142875"/>
                  <a:gd name="connsiteX12" fmla="*/ 2038350 w 2809875"/>
                  <a:gd name="connsiteY12" fmla="*/ 127000 h 142875"/>
                  <a:gd name="connsiteX13" fmla="*/ 2200275 w 2809875"/>
                  <a:gd name="connsiteY13" fmla="*/ 12700 h 142875"/>
                  <a:gd name="connsiteX14" fmla="*/ 2381250 w 2809875"/>
                  <a:gd name="connsiteY14" fmla="*/ 127000 h 142875"/>
                  <a:gd name="connsiteX15" fmla="*/ 2533650 w 2809875"/>
                  <a:gd name="connsiteY15" fmla="*/ 12700 h 142875"/>
                  <a:gd name="connsiteX16" fmla="*/ 2714625 w 2809875"/>
                  <a:gd name="connsiteY16" fmla="*/ 136525 h 142875"/>
                  <a:gd name="connsiteX17" fmla="*/ 2809875 w 2809875"/>
                  <a:gd name="connsiteY17" fmla="*/ 50800 h 142875"/>
                  <a:gd name="connsiteX0" fmla="*/ 0 w 2638425"/>
                  <a:gd name="connsiteY0" fmla="*/ 12700 h 142875"/>
                  <a:gd name="connsiteX1" fmla="*/ 152400 w 2638425"/>
                  <a:gd name="connsiteY1" fmla="*/ 136525 h 142875"/>
                  <a:gd name="connsiteX2" fmla="*/ 333375 w 2638425"/>
                  <a:gd name="connsiteY2" fmla="*/ 12700 h 142875"/>
                  <a:gd name="connsiteX3" fmla="*/ 504825 w 2638425"/>
                  <a:gd name="connsiteY3" fmla="*/ 117475 h 142875"/>
                  <a:gd name="connsiteX4" fmla="*/ 695325 w 2638425"/>
                  <a:gd name="connsiteY4" fmla="*/ 12700 h 142875"/>
                  <a:gd name="connsiteX5" fmla="*/ 857250 w 2638425"/>
                  <a:gd name="connsiteY5" fmla="*/ 127000 h 142875"/>
                  <a:gd name="connsiteX6" fmla="*/ 1038225 w 2638425"/>
                  <a:gd name="connsiteY6" fmla="*/ 12700 h 142875"/>
                  <a:gd name="connsiteX7" fmla="*/ 1190625 w 2638425"/>
                  <a:gd name="connsiteY7" fmla="*/ 107950 h 142875"/>
                  <a:gd name="connsiteX8" fmla="*/ 1362075 w 2638425"/>
                  <a:gd name="connsiteY8" fmla="*/ 3175 h 142875"/>
                  <a:gd name="connsiteX9" fmla="*/ 1533525 w 2638425"/>
                  <a:gd name="connsiteY9" fmla="*/ 127000 h 142875"/>
                  <a:gd name="connsiteX10" fmla="*/ 1704975 w 2638425"/>
                  <a:gd name="connsiteY10" fmla="*/ 12700 h 142875"/>
                  <a:gd name="connsiteX11" fmla="*/ 1866900 w 2638425"/>
                  <a:gd name="connsiteY11" fmla="*/ 127000 h 142875"/>
                  <a:gd name="connsiteX12" fmla="*/ 2028825 w 2638425"/>
                  <a:gd name="connsiteY12" fmla="*/ 12700 h 142875"/>
                  <a:gd name="connsiteX13" fmla="*/ 2209800 w 2638425"/>
                  <a:gd name="connsiteY13" fmla="*/ 127000 h 142875"/>
                  <a:gd name="connsiteX14" fmla="*/ 2362200 w 2638425"/>
                  <a:gd name="connsiteY14" fmla="*/ 12700 h 142875"/>
                  <a:gd name="connsiteX15" fmla="*/ 2543175 w 2638425"/>
                  <a:gd name="connsiteY15" fmla="*/ 136525 h 142875"/>
                  <a:gd name="connsiteX16" fmla="*/ 2638425 w 2638425"/>
                  <a:gd name="connsiteY16" fmla="*/ 50800 h 142875"/>
                  <a:gd name="connsiteX0" fmla="*/ 0 w 2486025"/>
                  <a:gd name="connsiteY0" fmla="*/ 136525 h 142875"/>
                  <a:gd name="connsiteX1" fmla="*/ 180975 w 2486025"/>
                  <a:gd name="connsiteY1" fmla="*/ 12700 h 142875"/>
                  <a:gd name="connsiteX2" fmla="*/ 352425 w 2486025"/>
                  <a:gd name="connsiteY2" fmla="*/ 117475 h 142875"/>
                  <a:gd name="connsiteX3" fmla="*/ 542925 w 2486025"/>
                  <a:gd name="connsiteY3" fmla="*/ 12700 h 142875"/>
                  <a:gd name="connsiteX4" fmla="*/ 704850 w 2486025"/>
                  <a:gd name="connsiteY4" fmla="*/ 127000 h 142875"/>
                  <a:gd name="connsiteX5" fmla="*/ 885825 w 2486025"/>
                  <a:gd name="connsiteY5" fmla="*/ 12700 h 142875"/>
                  <a:gd name="connsiteX6" fmla="*/ 1038225 w 2486025"/>
                  <a:gd name="connsiteY6" fmla="*/ 107950 h 142875"/>
                  <a:gd name="connsiteX7" fmla="*/ 1209675 w 2486025"/>
                  <a:gd name="connsiteY7" fmla="*/ 3175 h 142875"/>
                  <a:gd name="connsiteX8" fmla="*/ 1381125 w 2486025"/>
                  <a:gd name="connsiteY8" fmla="*/ 127000 h 142875"/>
                  <a:gd name="connsiteX9" fmla="*/ 1552575 w 2486025"/>
                  <a:gd name="connsiteY9" fmla="*/ 12700 h 142875"/>
                  <a:gd name="connsiteX10" fmla="*/ 1714500 w 2486025"/>
                  <a:gd name="connsiteY10" fmla="*/ 127000 h 142875"/>
                  <a:gd name="connsiteX11" fmla="*/ 1876425 w 2486025"/>
                  <a:gd name="connsiteY11" fmla="*/ 12700 h 142875"/>
                  <a:gd name="connsiteX12" fmla="*/ 2057400 w 2486025"/>
                  <a:gd name="connsiteY12" fmla="*/ 127000 h 142875"/>
                  <a:gd name="connsiteX13" fmla="*/ 2209800 w 2486025"/>
                  <a:gd name="connsiteY13" fmla="*/ 12700 h 142875"/>
                  <a:gd name="connsiteX14" fmla="*/ 2390775 w 2486025"/>
                  <a:gd name="connsiteY14" fmla="*/ 136525 h 142875"/>
                  <a:gd name="connsiteX15" fmla="*/ 2486025 w 2486025"/>
                  <a:gd name="connsiteY15" fmla="*/ 50800 h 142875"/>
                  <a:gd name="connsiteX0" fmla="*/ 0 w 2305050"/>
                  <a:gd name="connsiteY0" fmla="*/ 12700 h 142875"/>
                  <a:gd name="connsiteX1" fmla="*/ 171450 w 2305050"/>
                  <a:gd name="connsiteY1" fmla="*/ 117475 h 142875"/>
                  <a:gd name="connsiteX2" fmla="*/ 361950 w 2305050"/>
                  <a:gd name="connsiteY2" fmla="*/ 12700 h 142875"/>
                  <a:gd name="connsiteX3" fmla="*/ 523875 w 2305050"/>
                  <a:gd name="connsiteY3" fmla="*/ 127000 h 142875"/>
                  <a:gd name="connsiteX4" fmla="*/ 704850 w 2305050"/>
                  <a:gd name="connsiteY4" fmla="*/ 12700 h 142875"/>
                  <a:gd name="connsiteX5" fmla="*/ 857250 w 2305050"/>
                  <a:gd name="connsiteY5" fmla="*/ 107950 h 142875"/>
                  <a:gd name="connsiteX6" fmla="*/ 1028700 w 2305050"/>
                  <a:gd name="connsiteY6" fmla="*/ 3175 h 142875"/>
                  <a:gd name="connsiteX7" fmla="*/ 1200150 w 2305050"/>
                  <a:gd name="connsiteY7" fmla="*/ 127000 h 142875"/>
                  <a:gd name="connsiteX8" fmla="*/ 1371600 w 2305050"/>
                  <a:gd name="connsiteY8" fmla="*/ 12700 h 142875"/>
                  <a:gd name="connsiteX9" fmla="*/ 1533525 w 2305050"/>
                  <a:gd name="connsiteY9" fmla="*/ 127000 h 142875"/>
                  <a:gd name="connsiteX10" fmla="*/ 1695450 w 2305050"/>
                  <a:gd name="connsiteY10" fmla="*/ 12700 h 142875"/>
                  <a:gd name="connsiteX11" fmla="*/ 1876425 w 2305050"/>
                  <a:gd name="connsiteY11" fmla="*/ 127000 h 142875"/>
                  <a:gd name="connsiteX12" fmla="*/ 2028825 w 2305050"/>
                  <a:gd name="connsiteY12" fmla="*/ 12700 h 142875"/>
                  <a:gd name="connsiteX13" fmla="*/ 2209800 w 2305050"/>
                  <a:gd name="connsiteY13" fmla="*/ 136525 h 142875"/>
                  <a:gd name="connsiteX14" fmla="*/ 2305050 w 2305050"/>
                  <a:gd name="connsiteY14" fmla="*/ 508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5050" h="142875">
                    <a:moveTo>
                      <a:pt x="0" y="12700"/>
                    </a:moveTo>
                    <a:cubicBezTo>
                      <a:pt x="58738" y="9525"/>
                      <a:pt x="111125" y="117475"/>
                      <a:pt x="171450" y="117475"/>
                    </a:cubicBezTo>
                    <a:cubicBezTo>
                      <a:pt x="231775" y="117475"/>
                      <a:pt x="303213" y="11113"/>
                      <a:pt x="361950" y="12700"/>
                    </a:cubicBezTo>
                    <a:cubicBezTo>
                      <a:pt x="420687" y="14287"/>
                      <a:pt x="466725" y="127000"/>
                      <a:pt x="523875" y="127000"/>
                    </a:cubicBezTo>
                    <a:cubicBezTo>
                      <a:pt x="581025" y="127000"/>
                      <a:pt x="649288" y="15875"/>
                      <a:pt x="704850" y="12700"/>
                    </a:cubicBezTo>
                    <a:cubicBezTo>
                      <a:pt x="760412" y="9525"/>
                      <a:pt x="803275" y="109538"/>
                      <a:pt x="857250" y="107950"/>
                    </a:cubicBezTo>
                    <a:cubicBezTo>
                      <a:pt x="911225" y="106363"/>
                      <a:pt x="971550" y="0"/>
                      <a:pt x="1028700" y="3175"/>
                    </a:cubicBezTo>
                    <a:cubicBezTo>
                      <a:pt x="1085850" y="6350"/>
                      <a:pt x="1143000" y="125413"/>
                      <a:pt x="1200150" y="127000"/>
                    </a:cubicBezTo>
                    <a:cubicBezTo>
                      <a:pt x="1257300" y="128588"/>
                      <a:pt x="1316038" y="12700"/>
                      <a:pt x="1371600" y="12700"/>
                    </a:cubicBezTo>
                    <a:cubicBezTo>
                      <a:pt x="1427162" y="12700"/>
                      <a:pt x="1479550" y="127000"/>
                      <a:pt x="1533525" y="127000"/>
                    </a:cubicBezTo>
                    <a:cubicBezTo>
                      <a:pt x="1587500" y="127000"/>
                      <a:pt x="1638300" y="12700"/>
                      <a:pt x="1695450" y="12700"/>
                    </a:cubicBezTo>
                    <a:cubicBezTo>
                      <a:pt x="1752600" y="12700"/>
                      <a:pt x="1820863" y="127000"/>
                      <a:pt x="1876425" y="127000"/>
                    </a:cubicBezTo>
                    <a:cubicBezTo>
                      <a:pt x="1931987" y="127000"/>
                      <a:pt x="1973263" y="11113"/>
                      <a:pt x="2028825" y="12700"/>
                    </a:cubicBezTo>
                    <a:cubicBezTo>
                      <a:pt x="2084387" y="14287"/>
                      <a:pt x="2163762" y="130175"/>
                      <a:pt x="2209800" y="136525"/>
                    </a:cubicBezTo>
                    <a:cubicBezTo>
                      <a:pt x="2255838" y="142875"/>
                      <a:pt x="2280444" y="96837"/>
                      <a:pt x="2305050" y="50800"/>
                    </a:cubicBez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 rot="13648389">
                <a:off x="4681253" y="5637727"/>
                <a:ext cx="228600" cy="15240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 rot="8420073">
              <a:off x="4968607" y="5080344"/>
              <a:ext cx="1183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Gamma-Ray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4" name="Picture 63" descr="explosion-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220980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AMANDA Antarctic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3429000" cy="4325112"/>
          </a:xfrm>
        </p:spPr>
        <p:txBody>
          <a:bodyPr/>
          <a:lstStyle/>
          <a:p>
            <a:r>
              <a:rPr lang="en-US" dirty="0" smtClean="0"/>
              <a:t>Looks for High-energy </a:t>
            </a:r>
            <a:r>
              <a:rPr lang="en-US" dirty="0" err="1" smtClean="0"/>
              <a:t>muons’</a:t>
            </a:r>
            <a:r>
              <a:rPr lang="en-US" dirty="0" smtClean="0"/>
              <a:t> scintillation in Antarctic ice</a:t>
            </a:r>
          </a:p>
          <a:p>
            <a:r>
              <a:rPr lang="en-US" dirty="0" err="1" smtClean="0"/>
              <a:t>Muons</a:t>
            </a:r>
            <a:r>
              <a:rPr lang="en-US" dirty="0" smtClean="0"/>
              <a:t> produced in the Earth’s atmosphere from neutrino collisions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133600"/>
            <a:ext cx="53725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Modified Newtonian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59864"/>
            <a:ext cx="4800600" cy="4669536"/>
          </a:xfrm>
        </p:spPr>
        <p:txBody>
          <a:bodyPr/>
          <a:lstStyle/>
          <a:p>
            <a:r>
              <a:rPr lang="en-US" dirty="0" smtClean="0"/>
              <a:t>Some physicists believe that Dark Matter is a fabricated idea, and our understanding of gravity is wrong at large distances.</a:t>
            </a:r>
          </a:p>
          <a:p>
            <a:r>
              <a:rPr lang="en-US" dirty="0" smtClean="0"/>
              <a:t>Modified Newtonian Gravity (MON) principles do fit actual data</a:t>
            </a:r>
          </a:p>
          <a:p>
            <a:endParaRPr lang="en-U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l="35625" t="39844" r="31875" b="14063"/>
          <a:stretch>
            <a:fillRect/>
          </a:stretch>
        </p:blipFill>
        <p:spPr bwMode="auto">
          <a:xfrm>
            <a:off x="4800600" y="1752600"/>
            <a:ext cx="396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752600"/>
            <a:ext cx="97536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Dark Matter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905000"/>
            <a:ext cx="38862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Over a dozen experiments (including the ones shown) are currently being used to find Dark Matter.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CRESST</a:t>
            </a:r>
            <a:r>
              <a:rPr lang="en-US" i="1" dirty="0" smtClean="0">
                <a:solidFill>
                  <a:schemeClr val="bg1"/>
                </a:solidFill>
              </a:rPr>
              <a:t> at </a:t>
            </a:r>
            <a:r>
              <a:rPr lang="en-US" i="1" dirty="0" smtClean="0">
                <a:solidFill>
                  <a:schemeClr val="bg1"/>
                </a:solidFill>
                <a:hlinkClick r:id="rId4"/>
              </a:rPr>
              <a:t>The Gran </a:t>
            </a:r>
            <a:r>
              <a:rPr lang="en-US" i="1" dirty="0" err="1" smtClean="0">
                <a:solidFill>
                  <a:schemeClr val="bg1"/>
                </a:solidFill>
                <a:hlinkClick r:id="rId4"/>
              </a:rPr>
              <a:t>Sasso</a:t>
            </a:r>
            <a:r>
              <a:rPr lang="en-US" i="1" dirty="0" smtClean="0">
                <a:solidFill>
                  <a:schemeClr val="bg1"/>
                </a:solidFill>
                <a:hlinkClick r:id="rId4"/>
              </a:rPr>
              <a:t> Laboratory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5"/>
              </a:rPr>
              <a:t>CUORE</a:t>
            </a:r>
            <a:r>
              <a:rPr lang="en-US" i="1" dirty="0" smtClean="0">
                <a:solidFill>
                  <a:schemeClr val="bg1"/>
                </a:solidFill>
              </a:rPr>
              <a:t> at </a:t>
            </a:r>
            <a:r>
              <a:rPr lang="en-US" i="1" dirty="0" smtClean="0">
                <a:solidFill>
                  <a:schemeClr val="bg1"/>
                </a:solidFill>
                <a:hlinkClick r:id="rId4"/>
              </a:rPr>
              <a:t>The Gran </a:t>
            </a:r>
            <a:r>
              <a:rPr lang="en-US" i="1" dirty="0" err="1" smtClean="0">
                <a:solidFill>
                  <a:schemeClr val="bg1"/>
                </a:solidFill>
                <a:hlinkClick r:id="rId4"/>
              </a:rPr>
              <a:t>Sasso</a:t>
            </a:r>
            <a:r>
              <a:rPr lang="en-US" i="1" dirty="0" smtClean="0">
                <a:solidFill>
                  <a:schemeClr val="bg1"/>
                </a:solidFill>
                <a:hlinkClick r:id="rId4"/>
              </a:rPr>
              <a:t> Laboratory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6"/>
              </a:rPr>
              <a:t>DAMA</a:t>
            </a:r>
            <a:r>
              <a:rPr lang="en-US" i="1" dirty="0" smtClean="0">
                <a:solidFill>
                  <a:schemeClr val="bg1"/>
                </a:solidFill>
              </a:rPr>
              <a:t> at </a:t>
            </a:r>
            <a:r>
              <a:rPr lang="en-US" i="1" dirty="0" smtClean="0">
                <a:solidFill>
                  <a:schemeClr val="bg1"/>
                </a:solidFill>
                <a:hlinkClick r:id="rId4"/>
              </a:rPr>
              <a:t>The Gran </a:t>
            </a:r>
            <a:r>
              <a:rPr lang="en-US" i="1" dirty="0" err="1" smtClean="0">
                <a:solidFill>
                  <a:schemeClr val="bg1"/>
                </a:solidFill>
                <a:hlinkClick r:id="rId4"/>
              </a:rPr>
              <a:t>Sasso</a:t>
            </a:r>
            <a:r>
              <a:rPr lang="en-US" i="1" dirty="0" smtClean="0">
                <a:solidFill>
                  <a:schemeClr val="bg1"/>
                </a:solidFill>
                <a:hlinkClick r:id="rId4"/>
              </a:rPr>
              <a:t> Laboratory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7"/>
              </a:rPr>
              <a:t>EDELWEISS</a:t>
            </a:r>
            <a:r>
              <a:rPr lang="en-US" i="1" dirty="0" smtClean="0">
                <a:solidFill>
                  <a:schemeClr val="bg1"/>
                </a:solidFill>
              </a:rPr>
              <a:t> au </a:t>
            </a:r>
            <a:r>
              <a:rPr lang="en-US" i="1" dirty="0" err="1" smtClean="0">
                <a:solidFill>
                  <a:schemeClr val="bg1"/>
                </a:solidFill>
                <a:hlinkClick r:id="rId8"/>
              </a:rPr>
              <a:t>Laboratoire</a:t>
            </a:r>
            <a:r>
              <a:rPr lang="en-US" i="1" dirty="0" smtClean="0">
                <a:solidFill>
                  <a:schemeClr val="bg1"/>
                </a:solidFill>
                <a:hlinkClick r:id="rId8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hlinkClick r:id="rId8"/>
              </a:rPr>
              <a:t>Souterrain</a:t>
            </a:r>
            <a:r>
              <a:rPr lang="en-US" i="1" dirty="0" smtClean="0">
                <a:solidFill>
                  <a:schemeClr val="bg1"/>
                </a:solidFill>
                <a:hlinkClick r:id="rId8"/>
              </a:rPr>
              <a:t> de </a:t>
            </a:r>
            <a:r>
              <a:rPr lang="en-US" i="1" dirty="0" err="1" smtClean="0">
                <a:solidFill>
                  <a:schemeClr val="bg1"/>
                </a:solidFill>
                <a:hlinkClick r:id="rId8"/>
              </a:rPr>
              <a:t>Modane</a:t>
            </a:r>
            <a:r>
              <a:rPr lang="en-US" i="1" dirty="0" smtClean="0">
                <a:solidFill>
                  <a:schemeClr val="bg1"/>
                </a:solidFill>
                <a:hlinkClick r:id="rId8"/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9"/>
              </a:rPr>
              <a:t>GENIUS</a:t>
            </a:r>
            <a:r>
              <a:rPr lang="en-US" i="1" dirty="0" smtClean="0">
                <a:solidFill>
                  <a:schemeClr val="bg1"/>
                </a:solidFill>
              </a:rPr>
              <a:t> at </a:t>
            </a:r>
            <a:r>
              <a:rPr lang="en-US" i="1" dirty="0" smtClean="0">
                <a:solidFill>
                  <a:schemeClr val="bg1"/>
                </a:solidFill>
                <a:hlinkClick r:id="rId4"/>
              </a:rPr>
              <a:t>The Gran </a:t>
            </a:r>
            <a:r>
              <a:rPr lang="en-US" i="1" dirty="0" err="1" smtClean="0">
                <a:solidFill>
                  <a:schemeClr val="bg1"/>
                </a:solidFill>
                <a:hlinkClick r:id="rId4"/>
              </a:rPr>
              <a:t>Sasso</a:t>
            </a:r>
            <a:r>
              <a:rPr lang="en-US" i="1" dirty="0" smtClean="0">
                <a:solidFill>
                  <a:schemeClr val="bg1"/>
                </a:solidFill>
                <a:hlinkClick r:id="rId4"/>
              </a:rPr>
              <a:t> Laboratory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10"/>
              </a:rPr>
              <a:t>HDMS</a:t>
            </a:r>
            <a:r>
              <a:rPr lang="en-US" i="1" dirty="0" smtClean="0">
                <a:solidFill>
                  <a:schemeClr val="bg1"/>
                </a:solidFill>
              </a:rPr>
              <a:t> at </a:t>
            </a:r>
            <a:r>
              <a:rPr lang="en-US" i="1" dirty="0" smtClean="0">
                <a:solidFill>
                  <a:schemeClr val="bg1"/>
                </a:solidFill>
                <a:hlinkClick r:id="rId4"/>
              </a:rPr>
              <a:t>The Gran </a:t>
            </a:r>
            <a:r>
              <a:rPr lang="en-US" i="1" dirty="0" err="1" smtClean="0">
                <a:solidFill>
                  <a:schemeClr val="bg1"/>
                </a:solidFill>
                <a:hlinkClick r:id="rId4"/>
              </a:rPr>
              <a:t>Sasso</a:t>
            </a:r>
            <a:r>
              <a:rPr lang="en-US" i="1" dirty="0" smtClean="0">
                <a:solidFill>
                  <a:schemeClr val="bg1"/>
                </a:solidFill>
                <a:hlinkClick r:id="rId4"/>
              </a:rPr>
              <a:t> Laboratory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11"/>
              </a:rPr>
              <a:t>MACHe3</a:t>
            </a:r>
            <a:r>
              <a:rPr lang="en-US" i="1" dirty="0" smtClean="0">
                <a:solidFill>
                  <a:schemeClr val="bg1"/>
                </a:solidFill>
              </a:rPr>
              <a:t> at the </a:t>
            </a:r>
            <a:r>
              <a:rPr lang="en-US" i="1" dirty="0" smtClean="0">
                <a:solidFill>
                  <a:schemeClr val="bg1"/>
                </a:solidFill>
                <a:hlinkClick r:id="rId12"/>
              </a:rPr>
              <a:t>ISN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13"/>
              </a:rPr>
              <a:t>PICASSO</a:t>
            </a:r>
            <a:r>
              <a:rPr lang="en-US" i="1" dirty="0" smtClean="0">
                <a:solidFill>
                  <a:schemeClr val="bg1"/>
                </a:solidFill>
              </a:rPr>
              <a:t> at the </a:t>
            </a:r>
            <a:r>
              <a:rPr lang="en-US" i="1" dirty="0" smtClean="0">
                <a:solidFill>
                  <a:schemeClr val="bg1"/>
                </a:solidFill>
                <a:hlinkClick r:id="rId14"/>
              </a:rPr>
              <a:t>U. of Montreal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15"/>
              </a:rPr>
              <a:t>UK Dark Matter Collaboration</a:t>
            </a:r>
            <a:r>
              <a:rPr lang="en-US" i="1" dirty="0" smtClean="0">
                <a:solidFill>
                  <a:schemeClr val="bg1"/>
                </a:solidFill>
              </a:rPr>
              <a:t> at the </a:t>
            </a:r>
            <a:r>
              <a:rPr lang="en-US" i="1" dirty="0" err="1" smtClean="0">
                <a:solidFill>
                  <a:schemeClr val="bg1"/>
                </a:solidFill>
                <a:hlinkClick r:id="rId16"/>
              </a:rPr>
              <a:t>Boulby</a:t>
            </a:r>
            <a:r>
              <a:rPr lang="en-US" i="1" dirty="0" smtClean="0">
                <a:solidFill>
                  <a:schemeClr val="bg1"/>
                </a:solidFill>
                <a:hlinkClick r:id="rId16"/>
              </a:rPr>
              <a:t> Mine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26536"/>
          </a:xfrm>
        </p:spPr>
        <p:txBody>
          <a:bodyPr/>
          <a:lstStyle/>
          <a:p>
            <a:r>
              <a:rPr lang="en-US" dirty="0" smtClean="0"/>
              <a:t>A special thank you to Dr. Jones, Dr. Mannheim, Lacey, and </a:t>
            </a:r>
            <a:r>
              <a:rPr lang="en-US" dirty="0" err="1" smtClean="0"/>
              <a:t>Hoon</a:t>
            </a:r>
            <a:r>
              <a:rPr lang="en-US" dirty="0" smtClean="0"/>
              <a:t> for their help.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Sources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5112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Images:</a:t>
            </a:r>
          </a:p>
          <a:p>
            <a:r>
              <a:rPr lang="en-US" dirty="0" smtClean="0"/>
              <a:t>NASA Images. </a:t>
            </a:r>
            <a:r>
              <a:rPr lang="en-US" dirty="0" smtClean="0">
                <a:hlinkClick r:id="rId2"/>
              </a:rPr>
              <a:t>http://www.2desktop.com/wallpapers/NASA__The_Andromeda_Galaxy_M31_Spyral_Galaxy_2035_1024_768.jpg</a:t>
            </a:r>
            <a:endParaRPr lang="en-US" dirty="0" smtClean="0"/>
          </a:p>
          <a:p>
            <a:r>
              <a:rPr lang="en-US" dirty="0" smtClean="0"/>
              <a:t>http://apod.nasa.gov/apod/ap100824.html</a:t>
            </a:r>
          </a:p>
          <a:p>
            <a:r>
              <a:rPr lang="en-US" dirty="0" smtClean="0"/>
              <a:t>Information:</a:t>
            </a:r>
          </a:p>
          <a:p>
            <a:r>
              <a:rPr lang="en-US" dirty="0" smtClean="0">
                <a:hlinkClick r:id="rId3"/>
              </a:rPr>
              <a:t>http://www.astro.virginia.edu/~jh8h/Foundations/Foundations_1/chapter14.html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www.astr.ua.edu/keel/galaxies/icm.html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imagine.gsfc.nasa.gov/docs/science/know_l1/dark_matter.html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http://www.ifa.hawaii.edu/~</a:t>
            </a:r>
            <a:r>
              <a:rPr lang="en-US" dirty="0" smtClean="0">
                <a:hlinkClick r:id="rId6"/>
              </a:rPr>
              <a:t>ger/ASTRO-110_sp08/Lecture28_DarkMatter.pdf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math.ucr.edu/home/baez/physics/Relativity/GR/dark_matter.html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arxiv.org/PS_cache/astro-ph/pdf/0504/0504097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http://www.astro.princeton.edu/~</a:t>
            </a:r>
            <a:r>
              <a:rPr lang="en-US" dirty="0" smtClean="0">
                <a:hlinkClick r:id="rId9"/>
              </a:rPr>
              <a:t>dns/MAP/Bahcall/node16.html</a:t>
            </a:r>
            <a:endParaRPr lang="en-US" dirty="0"/>
          </a:p>
          <a:p>
            <a:r>
              <a:rPr lang="en-US" dirty="0" smtClean="0">
                <a:hlinkClick r:id="rId10"/>
              </a:rPr>
              <a:t>http://www.ifm.umich.mx/~</a:t>
            </a:r>
            <a:r>
              <a:rPr lang="en-US" dirty="0" smtClean="0">
                <a:hlinkClick r:id="rId10"/>
              </a:rPr>
              <a:t>raya/papers/AIP-CP1026-195-2008.pdf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cdms.berkeley.edu/Education/DMpages/science/directDetection.shtml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http://www.astro.princeton.edu/~</a:t>
            </a:r>
            <a:r>
              <a:rPr lang="en-US" dirty="0" smtClean="0">
                <a:hlinkClick r:id="rId12"/>
              </a:rPr>
              <a:t>dns/MAP/Bahcall/node14.html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http://web.mit.edu/~</a:t>
            </a:r>
            <a:r>
              <a:rPr lang="en-US" dirty="0" smtClean="0">
                <a:hlinkClick r:id="rId13"/>
              </a:rPr>
              <a:t>redingtn/www/netadv/specr/6/node7.html</a:t>
            </a:r>
            <a:endParaRPr lang="en-US" dirty="0" smtClean="0"/>
          </a:p>
          <a:p>
            <a:r>
              <a:rPr lang="en-US" dirty="0" smtClean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arxiv.org/PS_cache/astro-ph/pdf/0211/0211500v1.pdf</a:t>
            </a:r>
            <a:endParaRPr lang="en-US" dirty="0" smtClean="0"/>
          </a:p>
          <a:p>
            <a:r>
              <a:rPr lang="en-US" dirty="0" smtClean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physicsworld.com/cws/article/news/25429</a:t>
            </a:r>
            <a:endParaRPr lang="en-US" dirty="0" smtClean="0"/>
          </a:p>
          <a:p>
            <a:r>
              <a:rPr lang="en-US" dirty="0" smtClean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mckinseygroup.physics.yale.edu/Publications/MiniCLEAN_McKinsey.pdf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http://www.ifm.umich.mx/~</a:t>
            </a:r>
            <a:r>
              <a:rPr lang="en-US" dirty="0" smtClean="0">
                <a:hlinkClick r:id="rId10"/>
              </a:rPr>
              <a:t>raya/papers/AIP-CP1026-195-2008.pdf</a:t>
            </a:r>
            <a:endParaRPr lang="en-US" dirty="0" smtClean="0"/>
          </a:p>
          <a:p>
            <a:r>
              <a:rPr lang="en-US" dirty="0" smtClean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www.weizmann.ac.il/particle/nir/uploads/file/chapter8.pdf</a:t>
            </a:r>
            <a:endParaRPr lang="en-US" dirty="0" smtClean="0"/>
          </a:p>
          <a:p>
            <a:r>
              <a:rPr lang="en-US" dirty="0" smtClean="0">
                <a:hlinkClick r:id="rId18"/>
              </a:rPr>
              <a:t>http://www.phys.uu.nl/~</a:t>
            </a:r>
            <a:r>
              <a:rPr lang="en-US" dirty="0" smtClean="0">
                <a:hlinkClick r:id="rId18"/>
              </a:rPr>
              <a:t>prokopec/RobertKnegjens_dm2.pdf</a:t>
            </a:r>
            <a:endParaRPr lang="en-US" dirty="0" smtClean="0"/>
          </a:p>
          <a:p>
            <a:r>
              <a:rPr lang="en-US" dirty="0" smtClean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arxiv.org/PS_cache/arxiv/pdf/1106/1106.2529v1.pdf</a:t>
            </a:r>
            <a:endParaRPr lang="en-US" dirty="0" smtClean="0"/>
          </a:p>
          <a:p>
            <a:r>
              <a:rPr lang="en-US" dirty="0" smtClean="0">
                <a:hlinkClick r:id="rId20"/>
              </a:rPr>
              <a:t>http://</a:t>
            </a:r>
            <a:r>
              <a:rPr lang="en-US" dirty="0" smtClean="0">
                <a:hlinkClick r:id="rId20"/>
              </a:rPr>
              <a:t>arxiv.org/PS_cache/arxiv/pdf/1102/1102.4585v1.pdf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Dark Matter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419600" cy="45933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Baryonic Matter is only 20% of the Universe</a:t>
            </a:r>
          </a:p>
          <a:p>
            <a:r>
              <a:rPr lang="en-US" dirty="0" smtClean="0"/>
              <a:t>80% is Dark Matter</a:t>
            </a:r>
          </a:p>
          <a:p>
            <a:r>
              <a:rPr lang="en-US" dirty="0" smtClean="0"/>
              <a:t>Dark Matter doesn’t interact with light or ordinary matter very frequently.</a:t>
            </a:r>
          </a:p>
          <a:p>
            <a:r>
              <a:rPr lang="en-US" dirty="0" smtClean="0"/>
              <a:t>We have been looking for it since 1933, when </a:t>
            </a:r>
            <a:r>
              <a:rPr lang="en-US" b="1" dirty="0" smtClean="0"/>
              <a:t>Fritz </a:t>
            </a:r>
            <a:r>
              <a:rPr lang="en-US" b="1" dirty="0" err="1" smtClean="0"/>
              <a:t>Zwicky</a:t>
            </a:r>
            <a:r>
              <a:rPr lang="en-US" b="1" dirty="0" smtClean="0"/>
              <a:t> </a:t>
            </a:r>
            <a:r>
              <a:rPr lang="en-US" dirty="0" smtClean="0"/>
              <a:t>predicted it</a:t>
            </a:r>
          </a:p>
          <a:p>
            <a:r>
              <a:rPr lang="en-US" dirty="0" smtClean="0"/>
              <a:t>Dark Matter is a “Perfect Fluid,” meaning its molecules do not transfer heat, and they move around without touching one another.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35229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257800" y="4267200"/>
            <a:ext cx="3265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Dark Matter Halo, 400X more massive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r="18182"/>
          <a:stretch>
            <a:fillRect/>
          </a:stretch>
        </p:blipFill>
        <p:spPr bwMode="auto">
          <a:xfrm>
            <a:off x="4038600" y="1828800"/>
            <a:ext cx="3962400" cy="382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Know Dark Matter Exists?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3733800" cy="3276600"/>
          </a:xfrm>
        </p:spPr>
        <p:txBody>
          <a:bodyPr/>
          <a:lstStyle/>
          <a:p>
            <a:r>
              <a:rPr lang="en-US" dirty="0" smtClean="0"/>
              <a:t>Gas Observations “Missing Mass”</a:t>
            </a:r>
          </a:p>
          <a:p>
            <a:r>
              <a:rPr lang="en-US" dirty="0" smtClean="0"/>
              <a:t>Galaxy Mass 400 Times more than stars &amp; Planets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556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 gas in a galaxy cluster, </a:t>
            </a:r>
          </a:p>
          <a:p>
            <a:r>
              <a:rPr lang="en-US" dirty="0" smtClean="0"/>
              <a:t>at ~10 Million degrees K.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8126683">
            <a:off x="5263224" y="4079235"/>
            <a:ext cx="591184" cy="244799"/>
          </a:xfrm>
          <a:prstGeom prst="rightArrow">
            <a:avLst>
              <a:gd name="adj1" fmla="val 33333"/>
              <a:gd name="adj2" fmla="val 9444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89756">
            <a:off x="5040504" y="3478877"/>
            <a:ext cx="604917" cy="239241"/>
          </a:xfrm>
          <a:prstGeom prst="rightArrow">
            <a:avLst>
              <a:gd name="adj1" fmla="val 33333"/>
              <a:gd name="adj2" fmla="val 9444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873545">
            <a:off x="5571940" y="3082800"/>
            <a:ext cx="591186" cy="244799"/>
          </a:xfrm>
          <a:prstGeom prst="rightArrow">
            <a:avLst>
              <a:gd name="adj1" fmla="val 33333"/>
              <a:gd name="adj2" fmla="val 9444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9976948">
            <a:off x="6115736" y="3478001"/>
            <a:ext cx="604917" cy="239241"/>
          </a:xfrm>
          <a:prstGeom prst="rightArrow">
            <a:avLst>
              <a:gd name="adj1" fmla="val 33333"/>
              <a:gd name="adj2" fmla="val 9444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3014114">
            <a:off x="5938383" y="4043845"/>
            <a:ext cx="604916" cy="239241"/>
          </a:xfrm>
          <a:prstGeom prst="rightArrow">
            <a:avLst>
              <a:gd name="adj1" fmla="val 33333"/>
              <a:gd name="adj2" fmla="val 94444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59532" y="3562290"/>
            <a:ext cx="70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DM</a:t>
            </a:r>
            <a:endParaRPr lang="en-US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Gravitational Lensing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9779"/>
          <a:stretch>
            <a:fillRect/>
          </a:stretch>
        </p:blipFill>
        <p:spPr bwMode="auto">
          <a:xfrm>
            <a:off x="5867400" y="838200"/>
            <a:ext cx="2438400" cy="232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5029200" cy="328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90599" y="2590800"/>
            <a:ext cx="166255" cy="16251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814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400800" y="274320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Un-Aligned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6248400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Aligned Observer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21274187">
            <a:off x="5343448" y="5533756"/>
            <a:ext cx="598783" cy="228088"/>
          </a:xfrm>
          <a:prstGeom prst="rightArrow">
            <a:avLst>
              <a:gd name="adj1" fmla="val 25000"/>
              <a:gd name="adj2" fmla="val 51786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8876193">
            <a:off x="7480769" y="4621753"/>
            <a:ext cx="532772" cy="202701"/>
          </a:xfrm>
          <a:prstGeom prst="rightArrow">
            <a:avLst>
              <a:gd name="adj1" fmla="val 25000"/>
              <a:gd name="adj2" fmla="val 51786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7260984">
            <a:off x="6434738" y="5741771"/>
            <a:ext cx="532772" cy="202701"/>
          </a:xfrm>
          <a:prstGeom prst="rightArrow">
            <a:avLst>
              <a:gd name="adj1" fmla="val 25000"/>
              <a:gd name="adj2" fmla="val 51786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7523652">
            <a:off x="8352523" y="4289306"/>
            <a:ext cx="532772" cy="202701"/>
          </a:xfrm>
          <a:prstGeom prst="rightArrow">
            <a:avLst>
              <a:gd name="adj1" fmla="val 25000"/>
              <a:gd name="adj2" fmla="val 51786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3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3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3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4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4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4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4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4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5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3.33333E-6 9.16242E-7 C 0.03021 0.01527 0.13976 0.06617 0.18073 0.09232 C 0.2217 0.11846 0.22118 0.14322 0.24549 0.15733 C 0.2698 0.17145 0.30052 0.16358 0.32622 0.17654 C 0.35191 0.18949 0.38473 0.22281 0.4 0.23484 " pathEditMode="relative" rAng="0" ptsTypes="aaaaa">
                                      <p:cBhvr>
                                        <p:cTn id="5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5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9.16242E-7 C 0.02084 0.00625 0.08021 0.02776 0.12552 0.03794 C 0.17084 0.04812 0.23664 0.04535 0.27188 0.06131 C 0.30712 0.07728 0.31563 0.10435 0.33698 0.13327 C 0.35834 0.16219 0.38698 0.21379 0.4 0.23484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Galaxy Rotation Curves</a:t>
            </a:r>
            <a:endParaRPr lang="en-US" dirty="0"/>
          </a:p>
        </p:txBody>
      </p:sp>
      <p:pic>
        <p:nvPicPr>
          <p:cNvPr id="22" name="Picture 21" descr="11971486551534036964ivak_Decorative_Sun.svg.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352800"/>
            <a:ext cx="1524000" cy="15240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371600" y="2590800"/>
            <a:ext cx="3123762" cy="303093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581400" y="3124200"/>
            <a:ext cx="1809750" cy="2008868"/>
            <a:chOff x="5181600" y="3048000"/>
            <a:chExt cx="1809750" cy="2008868"/>
          </a:xfrm>
        </p:grpSpPr>
        <p:grpSp>
          <p:nvGrpSpPr>
            <p:cNvPr id="32" name="Group 31"/>
            <p:cNvGrpSpPr/>
            <p:nvPr/>
          </p:nvGrpSpPr>
          <p:grpSpPr>
            <a:xfrm>
              <a:off x="5181600" y="3733800"/>
              <a:ext cx="1199196" cy="1323068"/>
              <a:chOff x="5334000" y="3797121"/>
              <a:chExt cx="1199196" cy="1323068"/>
            </a:xfrm>
          </p:grpSpPr>
          <p:pic>
            <p:nvPicPr>
              <p:cNvPr id="23" name="Picture 22" descr="0160.Earth_5F00_clip_5F00_art_5F00_hight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19800" y="3886200"/>
                <a:ext cx="457200" cy="457200"/>
              </a:xfrm>
              <a:prstGeom prst="rect">
                <a:avLst/>
              </a:prstGeom>
            </p:spPr>
          </p:pic>
          <p:sp>
            <p:nvSpPr>
              <p:cNvPr id="25" name="Right Arrow 24"/>
              <p:cNvSpPr/>
              <p:nvPr/>
            </p:nvSpPr>
            <p:spPr>
              <a:xfrm rot="10800000">
                <a:off x="5334000" y="4012841"/>
                <a:ext cx="678288" cy="191037"/>
              </a:xfrm>
              <a:prstGeom prst="rightArrow">
                <a:avLst>
                  <a:gd name="adj1" fmla="val 25732"/>
                  <a:gd name="adj2" fmla="val 106517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Arrow 28"/>
              <p:cNvSpPr/>
              <p:nvPr/>
            </p:nvSpPr>
            <p:spPr>
              <a:xfrm rot="5400000">
                <a:off x="5847664" y="4617494"/>
                <a:ext cx="776789" cy="228601"/>
              </a:xfrm>
              <a:prstGeom prst="rightArrow">
                <a:avLst>
                  <a:gd name="adj1" fmla="val 25732"/>
                  <a:gd name="adj2" fmla="val 106517"/>
                </a:avLst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172200" y="4495800"/>
                <a:ext cx="360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V</a:t>
                </a:r>
                <a:endParaRPr lang="en-US" b="1" i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562600" y="379712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G</a:t>
                </a:r>
                <a:endParaRPr lang="en-US" b="1" i="1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686550" y="3048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6" name="Oval 45"/>
          <p:cNvSpPr/>
          <p:nvPr/>
        </p:nvSpPr>
        <p:spPr>
          <a:xfrm>
            <a:off x="457200" y="1742852"/>
            <a:ext cx="4957667" cy="47341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4800600" y="3429000"/>
            <a:ext cx="1276350" cy="1371600"/>
            <a:chOff x="5486400" y="3352800"/>
            <a:chExt cx="1276350" cy="1371600"/>
          </a:xfrm>
        </p:grpSpPr>
        <p:grpSp>
          <p:nvGrpSpPr>
            <p:cNvPr id="48" name="Group 47"/>
            <p:cNvGrpSpPr/>
            <p:nvPr/>
          </p:nvGrpSpPr>
          <p:grpSpPr>
            <a:xfrm>
              <a:off x="5486400" y="3657600"/>
              <a:ext cx="970596" cy="1066800"/>
              <a:chOff x="5638800" y="3720921"/>
              <a:chExt cx="970596" cy="1066800"/>
            </a:xfrm>
          </p:grpSpPr>
          <p:pic>
            <p:nvPicPr>
              <p:cNvPr id="50" name="Picture 49" descr="0160.Earth_5F00_clip_5F00_art_5F00_hight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43600" y="3797121"/>
                <a:ext cx="609600" cy="609600"/>
              </a:xfrm>
              <a:prstGeom prst="rect">
                <a:avLst/>
              </a:prstGeom>
            </p:spPr>
          </p:pic>
          <p:sp>
            <p:nvSpPr>
              <p:cNvPr id="51" name="Right Arrow 50"/>
              <p:cNvSpPr/>
              <p:nvPr/>
            </p:nvSpPr>
            <p:spPr>
              <a:xfrm rot="10800000">
                <a:off x="5638800" y="4025720"/>
                <a:ext cx="373488" cy="178156"/>
              </a:xfrm>
              <a:prstGeom prst="rightArrow">
                <a:avLst>
                  <a:gd name="adj1" fmla="val 25732"/>
                  <a:gd name="adj2" fmla="val 106517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5400000">
                <a:off x="6051461" y="4464140"/>
                <a:ext cx="444321" cy="202842"/>
              </a:xfrm>
              <a:prstGeom prst="rightArrow">
                <a:avLst>
                  <a:gd name="adj1" fmla="val 25732"/>
                  <a:gd name="adj2" fmla="val 106517"/>
                </a:avLst>
              </a:prstGeom>
              <a:solidFill>
                <a:srgbClr val="00B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48400" y="4406721"/>
                <a:ext cx="360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V</a:t>
                </a:r>
                <a:endParaRPr lang="en-US" b="1" i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638800" y="372092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G</a:t>
                </a:r>
                <a:endParaRPr lang="en-US" b="1" i="1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457950" y="3352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133600"/>
            <a:ext cx="303034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Content Placeholder 2"/>
          <p:cNvSpPr txBox="1">
            <a:spLocks/>
          </p:cNvSpPr>
          <p:nvPr/>
        </p:nvSpPr>
        <p:spPr>
          <a:xfrm>
            <a:off x="5867400" y="4419600"/>
            <a:ext cx="3124200" cy="9144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Distance from the center of mass increases, velocity decreases.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28800" y="1981200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Our Solar System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3 C -0.00017 0.12153 -0.0769 0.22153 -0.17084 0.22153 C -0.26476 0.22153 -0.34063 0.12153 -0.34063 -0.00093 C -0.34063 -0.12361 -0.26476 -0.22245 -0.17084 -0.22245 C -0.0769 -0.22245 -0.00017 -0.12361 -0.00017 -0.00093 Z " pathEditMode="relative" rAng="5400000" ptsTypes="fffff">
                                      <p:cBhvr>
                                        <p:cTn id="8" dur="8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C 2.77778E-6 0.19005 -0.12292 0.34584 -0.27309 0.34584 C -0.42309 0.34584 -0.5441 0.19005 -0.5441 -2.96296E-6 C -0.5441 -0.19051 -0.42309 -0.34352 -0.27309 -0.34352 C -0.12292 -0.34352 2.77778E-6 -0.19051 2.77778E-6 -2.96296E-6 Z " pathEditMode="relative" rAng="5400000" ptsTypes="fffff">
                                      <p:cBhvr>
                                        <p:cTn id="12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 txBox="1">
            <a:spLocks/>
          </p:cNvSpPr>
          <p:nvPr/>
        </p:nvSpPr>
        <p:spPr>
          <a:xfrm>
            <a:off x="4572000" y="4648200"/>
            <a:ext cx="4267200" cy="8382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galaxy, stars rotate at a constant velocity, no matter how far they are from the center.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Galaxy Rotation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019800"/>
            <a:ext cx="6629400" cy="609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Without Dark Matter, stars and planets in our galaxy would fly off into space, because they move so fast.</a:t>
            </a:r>
            <a:endParaRPr lang="en-US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1447800" y="4191000"/>
            <a:ext cx="2667000" cy="609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sz="2800" dirty="0" smtClean="0"/>
              <a:t>Stars rotating in a spiral galaxy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66640"/>
            <a:ext cx="3405188" cy="240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Arrow 22"/>
          <p:cNvSpPr/>
          <p:nvPr/>
        </p:nvSpPr>
        <p:spPr>
          <a:xfrm rot="10102249">
            <a:off x="2979468" y="3851425"/>
            <a:ext cx="713983" cy="155997"/>
          </a:xfrm>
          <a:prstGeom prst="rightArrow">
            <a:avLst>
              <a:gd name="adj1" fmla="val 25732"/>
              <a:gd name="adj2" fmla="val 106517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216181106356570529jean_victor_balin_icon_star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2137">
            <a:off x="3562379" y="3690761"/>
            <a:ext cx="313974" cy="29932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81000" y="1828800"/>
            <a:ext cx="4343400" cy="3360965"/>
            <a:chOff x="381000" y="1828800"/>
            <a:chExt cx="4343400" cy="336096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1828800"/>
              <a:ext cx="4343400" cy="336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1216181106356570529jean_victor_balin_icon_star.svg.m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08495">
              <a:off x="2598953" y="3796444"/>
              <a:ext cx="70003" cy="66736"/>
            </a:xfrm>
            <a:prstGeom prst="rect">
              <a:avLst/>
            </a:prstGeom>
          </p:spPr>
        </p:pic>
        <p:pic>
          <p:nvPicPr>
            <p:cNvPr id="8" name="Picture 7" descr="1216181106356570529jean_victor_balin_icon_star.svg.m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72137">
              <a:off x="1428780" y="3614560"/>
              <a:ext cx="313974" cy="299323"/>
            </a:xfrm>
            <a:prstGeom prst="rect">
              <a:avLst/>
            </a:prstGeom>
          </p:spPr>
        </p:pic>
        <p:pic>
          <p:nvPicPr>
            <p:cNvPr id="10" name="Picture 9" descr="1216181106356570529jean_victor_balin_icon_star.svg.me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72137">
              <a:off x="2778960" y="3518550"/>
              <a:ext cx="196361" cy="187198"/>
            </a:xfrm>
            <a:prstGeom prst="rect">
              <a:avLst/>
            </a:prstGeom>
          </p:spPr>
        </p:pic>
        <p:pic>
          <p:nvPicPr>
            <p:cNvPr id="11" name="Picture 10" descr="1216181106356570529jean_victor_balin_icon_star.svg.me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8566516">
              <a:off x="3389275" y="3368770"/>
              <a:ext cx="196361" cy="187198"/>
            </a:xfrm>
            <a:prstGeom prst="rect">
              <a:avLst/>
            </a:prstGeom>
          </p:spPr>
        </p:pic>
        <p:pic>
          <p:nvPicPr>
            <p:cNvPr id="12" name="Picture 11" descr="1216181106356570529jean_victor_balin_icon_star.svg.me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470783">
              <a:off x="1858784" y="3206245"/>
              <a:ext cx="196361" cy="187198"/>
            </a:xfrm>
            <a:prstGeom prst="rect">
              <a:avLst/>
            </a:prstGeom>
          </p:spPr>
        </p:pic>
        <p:pic>
          <p:nvPicPr>
            <p:cNvPr id="13" name="Picture 12" descr="1216181106356570529jean_victor_balin_icon_star.svg.me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470783">
              <a:off x="2163584" y="3206247"/>
              <a:ext cx="196361" cy="187198"/>
            </a:xfrm>
            <a:prstGeom prst="rect">
              <a:avLst/>
            </a:prstGeom>
          </p:spPr>
        </p:pic>
        <p:pic>
          <p:nvPicPr>
            <p:cNvPr id="14" name="Picture 13" descr="1216181106356570529jean_victor_balin_icon_star.svg.me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08495">
              <a:off x="2080270" y="3350390"/>
              <a:ext cx="196361" cy="187198"/>
            </a:xfrm>
            <a:prstGeom prst="rect">
              <a:avLst/>
            </a:prstGeom>
          </p:spPr>
        </p:pic>
        <p:pic>
          <p:nvPicPr>
            <p:cNvPr id="15" name="Picture 14" descr="1216181106356570529jean_victor_balin_icon_star.svg.me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9752861">
              <a:off x="2392489" y="3131218"/>
              <a:ext cx="196361" cy="187198"/>
            </a:xfrm>
            <a:prstGeom prst="rect">
              <a:avLst/>
            </a:prstGeom>
          </p:spPr>
        </p:pic>
        <p:pic>
          <p:nvPicPr>
            <p:cNvPr id="16" name="Picture 15" descr="1216181106356570529jean_victor_balin_icon_star.svg.m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08495">
              <a:off x="2294153" y="3186845"/>
              <a:ext cx="70003" cy="66736"/>
            </a:xfrm>
            <a:prstGeom prst="rect">
              <a:avLst/>
            </a:prstGeom>
          </p:spPr>
        </p:pic>
        <p:pic>
          <p:nvPicPr>
            <p:cNvPr id="17" name="Picture 16" descr="1216181106356570529jean_victor_balin_icon_star.svg.m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08495">
              <a:off x="3589554" y="3186845"/>
              <a:ext cx="70003" cy="66736"/>
            </a:xfrm>
            <a:prstGeom prst="rect">
              <a:avLst/>
            </a:prstGeom>
          </p:spPr>
        </p:pic>
        <p:pic>
          <p:nvPicPr>
            <p:cNvPr id="21" name="Picture 20" descr="1216181106356570529jean_victor_balin_icon_star.svg.m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341968">
              <a:off x="2066080" y="3797135"/>
              <a:ext cx="70004" cy="66737"/>
            </a:xfrm>
            <a:prstGeom prst="rect">
              <a:avLst/>
            </a:prstGeom>
          </p:spPr>
        </p:pic>
        <p:pic>
          <p:nvPicPr>
            <p:cNvPr id="41" name="Picture 40" descr="1216181106356570529jean_victor_balin_icon_star.svg.me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479812">
              <a:off x="2412336" y="3224136"/>
              <a:ext cx="296501" cy="282666"/>
            </a:xfrm>
            <a:prstGeom prst="rect">
              <a:avLst/>
            </a:prstGeom>
          </p:spPr>
        </p:pic>
        <p:sp>
          <p:nvSpPr>
            <p:cNvPr id="24" name="Right Arrow 23"/>
            <p:cNvSpPr/>
            <p:nvPr/>
          </p:nvSpPr>
          <p:spPr>
            <a:xfrm rot="12831189">
              <a:off x="821128" y="3515726"/>
              <a:ext cx="713983" cy="155997"/>
            </a:xfrm>
            <a:prstGeom prst="rightArrow">
              <a:avLst>
                <a:gd name="adj1" fmla="val 25732"/>
                <a:gd name="adj2" fmla="val 106517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20672142">
              <a:off x="1073713" y="3109651"/>
              <a:ext cx="713983" cy="155997"/>
            </a:xfrm>
            <a:prstGeom prst="rightArrow">
              <a:avLst>
                <a:gd name="adj1" fmla="val 25732"/>
                <a:gd name="adj2" fmla="val 106517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11650866">
              <a:off x="1608429" y="3414664"/>
              <a:ext cx="713983" cy="155997"/>
            </a:xfrm>
            <a:prstGeom prst="rightArrow">
              <a:avLst>
                <a:gd name="adj1" fmla="val 25732"/>
                <a:gd name="adj2" fmla="val 106517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 rot="9292388">
              <a:off x="2817210" y="3538252"/>
              <a:ext cx="713983" cy="155997"/>
            </a:xfrm>
            <a:prstGeom prst="rightArrow">
              <a:avLst>
                <a:gd name="adj1" fmla="val 25732"/>
                <a:gd name="adj2" fmla="val 106517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 rot="10800000">
              <a:off x="1752599" y="3100873"/>
              <a:ext cx="713983" cy="155997"/>
            </a:xfrm>
            <a:prstGeom prst="rightArrow">
              <a:avLst>
                <a:gd name="adj1" fmla="val 25732"/>
                <a:gd name="adj2" fmla="val 106517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0800000">
              <a:off x="2124074" y="3586648"/>
              <a:ext cx="713983" cy="155997"/>
            </a:xfrm>
            <a:prstGeom prst="rightArrow">
              <a:avLst>
                <a:gd name="adj1" fmla="val 25732"/>
                <a:gd name="adj2" fmla="val 106517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768821">
              <a:off x="2976693" y="3206392"/>
              <a:ext cx="713983" cy="155997"/>
            </a:xfrm>
            <a:prstGeom prst="rightArrow">
              <a:avLst>
                <a:gd name="adj1" fmla="val 25732"/>
                <a:gd name="adj2" fmla="val 106517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1216181106356570529jean_victor_balin_icon_star.svg.m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72137">
              <a:off x="895380" y="3157360"/>
              <a:ext cx="313974" cy="299323"/>
            </a:xfrm>
            <a:prstGeom prst="rect">
              <a:avLst/>
            </a:prstGeom>
          </p:spPr>
        </p:pic>
        <p:pic>
          <p:nvPicPr>
            <p:cNvPr id="9" name="Picture 8" descr="1216181106356570529jean_victor_balin_icon_star.svg.m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3600" y="3317731"/>
              <a:ext cx="407618" cy="388597"/>
            </a:xfrm>
            <a:prstGeom prst="rect">
              <a:avLst/>
            </a:prstGeom>
          </p:spPr>
        </p:pic>
        <p:pic>
          <p:nvPicPr>
            <p:cNvPr id="20" name="Picture 19" descr="1216181106356570529jean_victor_balin_icon_star.svg.m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0966383">
              <a:off x="2836764" y="3037755"/>
              <a:ext cx="241189" cy="229935"/>
            </a:xfrm>
            <a:prstGeom prst="rect">
              <a:avLst/>
            </a:prstGeom>
          </p:spPr>
        </p:pic>
        <p:pic>
          <p:nvPicPr>
            <p:cNvPr id="31" name="Picture 30" descr="1216181106356570529jean_victor_balin_icon_star.svg.me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8566516">
              <a:off x="3922675" y="3140170"/>
              <a:ext cx="196361" cy="187198"/>
            </a:xfrm>
            <a:prstGeom prst="rect">
              <a:avLst/>
            </a:prstGeom>
          </p:spPr>
        </p:pic>
        <p:sp>
          <p:nvSpPr>
            <p:cNvPr id="32" name="Right Arrow 31"/>
            <p:cNvSpPr/>
            <p:nvPr/>
          </p:nvSpPr>
          <p:spPr>
            <a:xfrm rot="2972486">
              <a:off x="3965224" y="3468598"/>
              <a:ext cx="701986" cy="158663"/>
            </a:xfrm>
            <a:prstGeom prst="rightArrow">
              <a:avLst>
                <a:gd name="adj1" fmla="val 25732"/>
                <a:gd name="adj2" fmla="val 106517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-76200" y="914400"/>
            <a:ext cx="9296400" cy="5257800"/>
          </a:xfrm>
          <a:prstGeom prst="ellipse">
            <a:avLst/>
          </a:prstGeom>
          <a:gradFill flip="none" rotWithShape="1">
            <a:gsLst>
              <a:gs pos="0">
                <a:srgbClr val="36174D">
                  <a:alpha val="82000"/>
                </a:srgbClr>
              </a:gs>
              <a:gs pos="59000">
                <a:srgbClr val="5600F2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20416 0.0106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/>
          <a:lstStyle/>
          <a:p>
            <a:r>
              <a:rPr lang="en-US" dirty="0" smtClean="0"/>
              <a:t>Galaxy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572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Soon after the big bang, Dark Matter “</a:t>
            </a:r>
            <a:r>
              <a:rPr lang="en-US" dirty="0" smtClean="0"/>
              <a:t>clumped,” because of strong gravity.</a:t>
            </a:r>
            <a:endParaRPr lang="en-US" dirty="0" smtClean="0"/>
          </a:p>
          <a:p>
            <a:r>
              <a:rPr lang="en-US" dirty="0" smtClean="0"/>
              <a:t>Clumping created Galaxies, and other effects we can see today.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CM Background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Galaxies attract each other, to form Galaxy clusters. (85% of Galaxy clusters are composed of Dark Matter.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Contributes to Large-Scale Structure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4191000" cy="320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5257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Galaxy Cluster – The Purple is Dark Matter Content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Properties of Cold Dark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343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Generally </a:t>
            </a:r>
            <a:r>
              <a:rPr lang="en-US" dirty="0" smtClean="0"/>
              <a:t>accepted that  Cold Dark Matter is </a:t>
            </a:r>
            <a:r>
              <a:rPr lang="en-US" dirty="0" smtClean="0"/>
              <a:t>composed of </a:t>
            </a:r>
            <a:r>
              <a:rPr lang="en-US" dirty="0" smtClean="0"/>
              <a:t>WIMPs, or</a:t>
            </a:r>
            <a:r>
              <a:rPr lang="en-US" dirty="0" smtClean="0"/>
              <a:t> </a:t>
            </a:r>
            <a:r>
              <a:rPr lang="en-US" dirty="0" smtClean="0"/>
              <a:t>Weakly </a:t>
            </a:r>
            <a:r>
              <a:rPr lang="en-US" dirty="0" smtClean="0"/>
              <a:t>Interacting Massive </a:t>
            </a:r>
            <a:r>
              <a:rPr lang="en-US" dirty="0" smtClean="0"/>
              <a:t>Particles</a:t>
            </a:r>
          </a:p>
          <a:p>
            <a:endParaRPr lang="en-US" dirty="0" smtClean="0"/>
          </a:p>
          <a:p>
            <a:r>
              <a:rPr lang="en-US" dirty="0" err="1" smtClean="0"/>
              <a:t>Neutralinos</a:t>
            </a:r>
            <a:r>
              <a:rPr lang="en-US" dirty="0" smtClean="0"/>
              <a:t> are suspected, a Super-Symmetric Particle</a:t>
            </a:r>
          </a:p>
          <a:p>
            <a:endParaRPr lang="en-US" dirty="0" smtClean="0"/>
          </a:p>
          <a:p>
            <a:r>
              <a:rPr lang="en-US" dirty="0" smtClean="0"/>
              <a:t>No experiment has detected Dark Matter yet, Only </a:t>
            </a:r>
            <a:r>
              <a:rPr lang="en-US" dirty="0" smtClean="0"/>
              <a:t>set limits for what </a:t>
            </a:r>
            <a:r>
              <a:rPr lang="en-US" dirty="0" smtClean="0"/>
              <a:t>CDM </a:t>
            </a:r>
            <a:r>
              <a:rPr lang="en-US" i="1" dirty="0" smtClean="0"/>
              <a:t>can’t</a:t>
            </a:r>
            <a:r>
              <a:rPr lang="en-US" dirty="0" smtClean="0"/>
              <a:t> </a:t>
            </a:r>
            <a:r>
              <a:rPr lang="en-US" dirty="0" smtClean="0"/>
              <a:t>be.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Dark Matter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733800" cy="43037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Direct </a:t>
            </a:r>
            <a:r>
              <a:rPr lang="en-US" dirty="0" smtClean="0">
                <a:solidFill>
                  <a:schemeClr val="tx2"/>
                </a:solidFill>
              </a:rPr>
              <a:t>Detection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Can only Detect head-on collisions, very few events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Scintillation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Ionization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Phonon Detection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lum bright="-23000" contrast="41000"/>
          </a:blip>
          <a:srcRect/>
          <a:stretch>
            <a:fillRect/>
          </a:stretch>
        </p:blipFill>
        <p:spPr bwMode="auto">
          <a:xfrm>
            <a:off x="6324600" y="3657600"/>
            <a:ext cx="438898" cy="45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347757" y="1739536"/>
            <a:ext cx="4343400" cy="4343400"/>
          </a:xfrm>
          <a:prstGeom prst="ellipse">
            <a:avLst/>
          </a:prstGeom>
          <a:gradFill flip="none" rotWithShape="1">
            <a:gsLst>
              <a:gs pos="5000">
                <a:srgbClr val="00B0F0">
                  <a:alpha val="0"/>
                </a:srgbClr>
              </a:gs>
              <a:gs pos="6000">
                <a:srgbClr val="00B0F0">
                  <a:alpha val="92000"/>
                </a:srgbClr>
              </a:gs>
              <a:gs pos="58000">
                <a:srgbClr val="0070C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257675" y="1676400"/>
            <a:ext cx="486030" cy="457200"/>
            <a:chOff x="4257675" y="1676400"/>
            <a:chExt cx="486030" cy="457200"/>
          </a:xfrm>
        </p:grpSpPr>
        <p:sp>
          <p:nvSpPr>
            <p:cNvPr id="17" name="Oval 16"/>
            <p:cNvSpPr/>
            <p:nvPr/>
          </p:nvSpPr>
          <p:spPr>
            <a:xfrm>
              <a:off x="4267200" y="1676400"/>
              <a:ext cx="457200" cy="4572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57675" y="1733550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43600" y="533400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Atom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681253" y="3669812"/>
            <a:ext cx="1027923" cy="2305050"/>
            <a:chOff x="4681253" y="3669812"/>
            <a:chExt cx="1027923" cy="2305050"/>
          </a:xfrm>
        </p:grpSpPr>
        <p:grpSp>
          <p:nvGrpSpPr>
            <p:cNvPr id="26" name="Group 25"/>
            <p:cNvGrpSpPr/>
            <p:nvPr/>
          </p:nvGrpSpPr>
          <p:grpSpPr>
            <a:xfrm>
              <a:off x="4681253" y="3669812"/>
              <a:ext cx="1027923" cy="2305050"/>
              <a:chOff x="4681253" y="3669812"/>
              <a:chExt cx="1027923" cy="2305050"/>
            </a:xfrm>
          </p:grpSpPr>
          <p:sp>
            <p:nvSpPr>
              <p:cNvPr id="24" name="Freeform 23"/>
              <p:cNvSpPr/>
              <p:nvPr/>
            </p:nvSpPr>
            <p:spPr>
              <a:xfrm rot="7975126">
                <a:off x="4485214" y="4750899"/>
                <a:ext cx="2305050" cy="142875"/>
              </a:xfrm>
              <a:custGeom>
                <a:avLst/>
                <a:gdLst>
                  <a:gd name="connsiteX0" fmla="*/ 0 w 3324225"/>
                  <a:gd name="connsiteY0" fmla="*/ 12700 h 142875"/>
                  <a:gd name="connsiteX1" fmla="*/ 161925 w 3324225"/>
                  <a:gd name="connsiteY1" fmla="*/ 136525 h 142875"/>
                  <a:gd name="connsiteX2" fmla="*/ 333375 w 3324225"/>
                  <a:gd name="connsiteY2" fmla="*/ 12700 h 142875"/>
                  <a:gd name="connsiteX3" fmla="*/ 514350 w 3324225"/>
                  <a:gd name="connsiteY3" fmla="*/ 117475 h 142875"/>
                  <a:gd name="connsiteX4" fmla="*/ 685800 w 3324225"/>
                  <a:gd name="connsiteY4" fmla="*/ 12700 h 142875"/>
                  <a:gd name="connsiteX5" fmla="*/ 838200 w 3324225"/>
                  <a:gd name="connsiteY5" fmla="*/ 136525 h 142875"/>
                  <a:gd name="connsiteX6" fmla="*/ 1019175 w 3324225"/>
                  <a:gd name="connsiteY6" fmla="*/ 12700 h 142875"/>
                  <a:gd name="connsiteX7" fmla="*/ 1190625 w 3324225"/>
                  <a:gd name="connsiteY7" fmla="*/ 117475 h 142875"/>
                  <a:gd name="connsiteX8" fmla="*/ 1381125 w 3324225"/>
                  <a:gd name="connsiteY8" fmla="*/ 12700 h 142875"/>
                  <a:gd name="connsiteX9" fmla="*/ 1543050 w 3324225"/>
                  <a:gd name="connsiteY9" fmla="*/ 127000 h 142875"/>
                  <a:gd name="connsiteX10" fmla="*/ 1724025 w 3324225"/>
                  <a:gd name="connsiteY10" fmla="*/ 12700 h 142875"/>
                  <a:gd name="connsiteX11" fmla="*/ 1876425 w 3324225"/>
                  <a:gd name="connsiteY11" fmla="*/ 107950 h 142875"/>
                  <a:gd name="connsiteX12" fmla="*/ 2047875 w 3324225"/>
                  <a:gd name="connsiteY12" fmla="*/ 3175 h 142875"/>
                  <a:gd name="connsiteX13" fmla="*/ 2219325 w 3324225"/>
                  <a:gd name="connsiteY13" fmla="*/ 127000 h 142875"/>
                  <a:gd name="connsiteX14" fmla="*/ 2390775 w 3324225"/>
                  <a:gd name="connsiteY14" fmla="*/ 12700 h 142875"/>
                  <a:gd name="connsiteX15" fmla="*/ 2552700 w 3324225"/>
                  <a:gd name="connsiteY15" fmla="*/ 127000 h 142875"/>
                  <a:gd name="connsiteX16" fmla="*/ 2714625 w 3324225"/>
                  <a:gd name="connsiteY16" fmla="*/ 12700 h 142875"/>
                  <a:gd name="connsiteX17" fmla="*/ 2895600 w 3324225"/>
                  <a:gd name="connsiteY17" fmla="*/ 127000 h 142875"/>
                  <a:gd name="connsiteX18" fmla="*/ 3048000 w 3324225"/>
                  <a:gd name="connsiteY18" fmla="*/ 12700 h 142875"/>
                  <a:gd name="connsiteX19" fmla="*/ 3228975 w 3324225"/>
                  <a:gd name="connsiteY19" fmla="*/ 136525 h 142875"/>
                  <a:gd name="connsiteX20" fmla="*/ 3324225 w 3324225"/>
                  <a:gd name="connsiteY20" fmla="*/ 50800 h 142875"/>
                  <a:gd name="connsiteX0" fmla="*/ 0 w 3162300"/>
                  <a:gd name="connsiteY0" fmla="*/ 136525 h 142875"/>
                  <a:gd name="connsiteX1" fmla="*/ 171450 w 3162300"/>
                  <a:gd name="connsiteY1" fmla="*/ 12700 h 142875"/>
                  <a:gd name="connsiteX2" fmla="*/ 352425 w 3162300"/>
                  <a:gd name="connsiteY2" fmla="*/ 117475 h 142875"/>
                  <a:gd name="connsiteX3" fmla="*/ 523875 w 3162300"/>
                  <a:gd name="connsiteY3" fmla="*/ 12700 h 142875"/>
                  <a:gd name="connsiteX4" fmla="*/ 676275 w 3162300"/>
                  <a:gd name="connsiteY4" fmla="*/ 136525 h 142875"/>
                  <a:gd name="connsiteX5" fmla="*/ 857250 w 3162300"/>
                  <a:gd name="connsiteY5" fmla="*/ 12700 h 142875"/>
                  <a:gd name="connsiteX6" fmla="*/ 1028700 w 3162300"/>
                  <a:gd name="connsiteY6" fmla="*/ 117475 h 142875"/>
                  <a:gd name="connsiteX7" fmla="*/ 1219200 w 3162300"/>
                  <a:gd name="connsiteY7" fmla="*/ 12700 h 142875"/>
                  <a:gd name="connsiteX8" fmla="*/ 1381125 w 3162300"/>
                  <a:gd name="connsiteY8" fmla="*/ 127000 h 142875"/>
                  <a:gd name="connsiteX9" fmla="*/ 1562100 w 3162300"/>
                  <a:gd name="connsiteY9" fmla="*/ 12700 h 142875"/>
                  <a:gd name="connsiteX10" fmla="*/ 1714500 w 3162300"/>
                  <a:gd name="connsiteY10" fmla="*/ 107950 h 142875"/>
                  <a:gd name="connsiteX11" fmla="*/ 1885950 w 3162300"/>
                  <a:gd name="connsiteY11" fmla="*/ 3175 h 142875"/>
                  <a:gd name="connsiteX12" fmla="*/ 2057400 w 3162300"/>
                  <a:gd name="connsiteY12" fmla="*/ 127000 h 142875"/>
                  <a:gd name="connsiteX13" fmla="*/ 2228850 w 3162300"/>
                  <a:gd name="connsiteY13" fmla="*/ 12700 h 142875"/>
                  <a:gd name="connsiteX14" fmla="*/ 2390775 w 3162300"/>
                  <a:gd name="connsiteY14" fmla="*/ 127000 h 142875"/>
                  <a:gd name="connsiteX15" fmla="*/ 2552700 w 3162300"/>
                  <a:gd name="connsiteY15" fmla="*/ 12700 h 142875"/>
                  <a:gd name="connsiteX16" fmla="*/ 2733675 w 3162300"/>
                  <a:gd name="connsiteY16" fmla="*/ 127000 h 142875"/>
                  <a:gd name="connsiteX17" fmla="*/ 2886075 w 3162300"/>
                  <a:gd name="connsiteY17" fmla="*/ 12700 h 142875"/>
                  <a:gd name="connsiteX18" fmla="*/ 3067050 w 3162300"/>
                  <a:gd name="connsiteY18" fmla="*/ 136525 h 142875"/>
                  <a:gd name="connsiteX19" fmla="*/ 3162300 w 3162300"/>
                  <a:gd name="connsiteY19" fmla="*/ 50800 h 142875"/>
                  <a:gd name="connsiteX0" fmla="*/ 0 w 2990850"/>
                  <a:gd name="connsiteY0" fmla="*/ 12700 h 142875"/>
                  <a:gd name="connsiteX1" fmla="*/ 180975 w 2990850"/>
                  <a:gd name="connsiteY1" fmla="*/ 117475 h 142875"/>
                  <a:gd name="connsiteX2" fmla="*/ 352425 w 2990850"/>
                  <a:gd name="connsiteY2" fmla="*/ 12700 h 142875"/>
                  <a:gd name="connsiteX3" fmla="*/ 504825 w 2990850"/>
                  <a:gd name="connsiteY3" fmla="*/ 136525 h 142875"/>
                  <a:gd name="connsiteX4" fmla="*/ 685800 w 2990850"/>
                  <a:gd name="connsiteY4" fmla="*/ 12700 h 142875"/>
                  <a:gd name="connsiteX5" fmla="*/ 857250 w 2990850"/>
                  <a:gd name="connsiteY5" fmla="*/ 117475 h 142875"/>
                  <a:gd name="connsiteX6" fmla="*/ 1047750 w 2990850"/>
                  <a:gd name="connsiteY6" fmla="*/ 12700 h 142875"/>
                  <a:gd name="connsiteX7" fmla="*/ 1209675 w 2990850"/>
                  <a:gd name="connsiteY7" fmla="*/ 127000 h 142875"/>
                  <a:gd name="connsiteX8" fmla="*/ 1390650 w 2990850"/>
                  <a:gd name="connsiteY8" fmla="*/ 12700 h 142875"/>
                  <a:gd name="connsiteX9" fmla="*/ 1543050 w 2990850"/>
                  <a:gd name="connsiteY9" fmla="*/ 107950 h 142875"/>
                  <a:gd name="connsiteX10" fmla="*/ 1714500 w 2990850"/>
                  <a:gd name="connsiteY10" fmla="*/ 3175 h 142875"/>
                  <a:gd name="connsiteX11" fmla="*/ 1885950 w 2990850"/>
                  <a:gd name="connsiteY11" fmla="*/ 127000 h 142875"/>
                  <a:gd name="connsiteX12" fmla="*/ 2057400 w 2990850"/>
                  <a:gd name="connsiteY12" fmla="*/ 12700 h 142875"/>
                  <a:gd name="connsiteX13" fmla="*/ 2219325 w 2990850"/>
                  <a:gd name="connsiteY13" fmla="*/ 127000 h 142875"/>
                  <a:gd name="connsiteX14" fmla="*/ 2381250 w 2990850"/>
                  <a:gd name="connsiteY14" fmla="*/ 12700 h 142875"/>
                  <a:gd name="connsiteX15" fmla="*/ 2562225 w 2990850"/>
                  <a:gd name="connsiteY15" fmla="*/ 127000 h 142875"/>
                  <a:gd name="connsiteX16" fmla="*/ 2714625 w 2990850"/>
                  <a:gd name="connsiteY16" fmla="*/ 12700 h 142875"/>
                  <a:gd name="connsiteX17" fmla="*/ 2895600 w 2990850"/>
                  <a:gd name="connsiteY17" fmla="*/ 136525 h 142875"/>
                  <a:gd name="connsiteX18" fmla="*/ 2990850 w 2990850"/>
                  <a:gd name="connsiteY18" fmla="*/ 50800 h 142875"/>
                  <a:gd name="connsiteX0" fmla="*/ 0 w 2809875"/>
                  <a:gd name="connsiteY0" fmla="*/ 117475 h 142875"/>
                  <a:gd name="connsiteX1" fmla="*/ 171450 w 2809875"/>
                  <a:gd name="connsiteY1" fmla="*/ 12700 h 142875"/>
                  <a:gd name="connsiteX2" fmla="*/ 323850 w 2809875"/>
                  <a:gd name="connsiteY2" fmla="*/ 136525 h 142875"/>
                  <a:gd name="connsiteX3" fmla="*/ 504825 w 2809875"/>
                  <a:gd name="connsiteY3" fmla="*/ 12700 h 142875"/>
                  <a:gd name="connsiteX4" fmla="*/ 676275 w 2809875"/>
                  <a:gd name="connsiteY4" fmla="*/ 117475 h 142875"/>
                  <a:gd name="connsiteX5" fmla="*/ 866775 w 2809875"/>
                  <a:gd name="connsiteY5" fmla="*/ 12700 h 142875"/>
                  <a:gd name="connsiteX6" fmla="*/ 1028700 w 2809875"/>
                  <a:gd name="connsiteY6" fmla="*/ 127000 h 142875"/>
                  <a:gd name="connsiteX7" fmla="*/ 1209675 w 2809875"/>
                  <a:gd name="connsiteY7" fmla="*/ 12700 h 142875"/>
                  <a:gd name="connsiteX8" fmla="*/ 1362075 w 2809875"/>
                  <a:gd name="connsiteY8" fmla="*/ 107950 h 142875"/>
                  <a:gd name="connsiteX9" fmla="*/ 1533525 w 2809875"/>
                  <a:gd name="connsiteY9" fmla="*/ 3175 h 142875"/>
                  <a:gd name="connsiteX10" fmla="*/ 1704975 w 2809875"/>
                  <a:gd name="connsiteY10" fmla="*/ 127000 h 142875"/>
                  <a:gd name="connsiteX11" fmla="*/ 1876425 w 2809875"/>
                  <a:gd name="connsiteY11" fmla="*/ 12700 h 142875"/>
                  <a:gd name="connsiteX12" fmla="*/ 2038350 w 2809875"/>
                  <a:gd name="connsiteY12" fmla="*/ 127000 h 142875"/>
                  <a:gd name="connsiteX13" fmla="*/ 2200275 w 2809875"/>
                  <a:gd name="connsiteY13" fmla="*/ 12700 h 142875"/>
                  <a:gd name="connsiteX14" fmla="*/ 2381250 w 2809875"/>
                  <a:gd name="connsiteY14" fmla="*/ 127000 h 142875"/>
                  <a:gd name="connsiteX15" fmla="*/ 2533650 w 2809875"/>
                  <a:gd name="connsiteY15" fmla="*/ 12700 h 142875"/>
                  <a:gd name="connsiteX16" fmla="*/ 2714625 w 2809875"/>
                  <a:gd name="connsiteY16" fmla="*/ 136525 h 142875"/>
                  <a:gd name="connsiteX17" fmla="*/ 2809875 w 2809875"/>
                  <a:gd name="connsiteY17" fmla="*/ 50800 h 142875"/>
                  <a:gd name="connsiteX0" fmla="*/ 0 w 2638425"/>
                  <a:gd name="connsiteY0" fmla="*/ 12700 h 142875"/>
                  <a:gd name="connsiteX1" fmla="*/ 152400 w 2638425"/>
                  <a:gd name="connsiteY1" fmla="*/ 136525 h 142875"/>
                  <a:gd name="connsiteX2" fmla="*/ 333375 w 2638425"/>
                  <a:gd name="connsiteY2" fmla="*/ 12700 h 142875"/>
                  <a:gd name="connsiteX3" fmla="*/ 504825 w 2638425"/>
                  <a:gd name="connsiteY3" fmla="*/ 117475 h 142875"/>
                  <a:gd name="connsiteX4" fmla="*/ 695325 w 2638425"/>
                  <a:gd name="connsiteY4" fmla="*/ 12700 h 142875"/>
                  <a:gd name="connsiteX5" fmla="*/ 857250 w 2638425"/>
                  <a:gd name="connsiteY5" fmla="*/ 127000 h 142875"/>
                  <a:gd name="connsiteX6" fmla="*/ 1038225 w 2638425"/>
                  <a:gd name="connsiteY6" fmla="*/ 12700 h 142875"/>
                  <a:gd name="connsiteX7" fmla="*/ 1190625 w 2638425"/>
                  <a:gd name="connsiteY7" fmla="*/ 107950 h 142875"/>
                  <a:gd name="connsiteX8" fmla="*/ 1362075 w 2638425"/>
                  <a:gd name="connsiteY8" fmla="*/ 3175 h 142875"/>
                  <a:gd name="connsiteX9" fmla="*/ 1533525 w 2638425"/>
                  <a:gd name="connsiteY9" fmla="*/ 127000 h 142875"/>
                  <a:gd name="connsiteX10" fmla="*/ 1704975 w 2638425"/>
                  <a:gd name="connsiteY10" fmla="*/ 12700 h 142875"/>
                  <a:gd name="connsiteX11" fmla="*/ 1866900 w 2638425"/>
                  <a:gd name="connsiteY11" fmla="*/ 127000 h 142875"/>
                  <a:gd name="connsiteX12" fmla="*/ 2028825 w 2638425"/>
                  <a:gd name="connsiteY12" fmla="*/ 12700 h 142875"/>
                  <a:gd name="connsiteX13" fmla="*/ 2209800 w 2638425"/>
                  <a:gd name="connsiteY13" fmla="*/ 127000 h 142875"/>
                  <a:gd name="connsiteX14" fmla="*/ 2362200 w 2638425"/>
                  <a:gd name="connsiteY14" fmla="*/ 12700 h 142875"/>
                  <a:gd name="connsiteX15" fmla="*/ 2543175 w 2638425"/>
                  <a:gd name="connsiteY15" fmla="*/ 136525 h 142875"/>
                  <a:gd name="connsiteX16" fmla="*/ 2638425 w 2638425"/>
                  <a:gd name="connsiteY16" fmla="*/ 50800 h 142875"/>
                  <a:gd name="connsiteX0" fmla="*/ 0 w 2486025"/>
                  <a:gd name="connsiteY0" fmla="*/ 136525 h 142875"/>
                  <a:gd name="connsiteX1" fmla="*/ 180975 w 2486025"/>
                  <a:gd name="connsiteY1" fmla="*/ 12700 h 142875"/>
                  <a:gd name="connsiteX2" fmla="*/ 352425 w 2486025"/>
                  <a:gd name="connsiteY2" fmla="*/ 117475 h 142875"/>
                  <a:gd name="connsiteX3" fmla="*/ 542925 w 2486025"/>
                  <a:gd name="connsiteY3" fmla="*/ 12700 h 142875"/>
                  <a:gd name="connsiteX4" fmla="*/ 704850 w 2486025"/>
                  <a:gd name="connsiteY4" fmla="*/ 127000 h 142875"/>
                  <a:gd name="connsiteX5" fmla="*/ 885825 w 2486025"/>
                  <a:gd name="connsiteY5" fmla="*/ 12700 h 142875"/>
                  <a:gd name="connsiteX6" fmla="*/ 1038225 w 2486025"/>
                  <a:gd name="connsiteY6" fmla="*/ 107950 h 142875"/>
                  <a:gd name="connsiteX7" fmla="*/ 1209675 w 2486025"/>
                  <a:gd name="connsiteY7" fmla="*/ 3175 h 142875"/>
                  <a:gd name="connsiteX8" fmla="*/ 1381125 w 2486025"/>
                  <a:gd name="connsiteY8" fmla="*/ 127000 h 142875"/>
                  <a:gd name="connsiteX9" fmla="*/ 1552575 w 2486025"/>
                  <a:gd name="connsiteY9" fmla="*/ 12700 h 142875"/>
                  <a:gd name="connsiteX10" fmla="*/ 1714500 w 2486025"/>
                  <a:gd name="connsiteY10" fmla="*/ 127000 h 142875"/>
                  <a:gd name="connsiteX11" fmla="*/ 1876425 w 2486025"/>
                  <a:gd name="connsiteY11" fmla="*/ 12700 h 142875"/>
                  <a:gd name="connsiteX12" fmla="*/ 2057400 w 2486025"/>
                  <a:gd name="connsiteY12" fmla="*/ 127000 h 142875"/>
                  <a:gd name="connsiteX13" fmla="*/ 2209800 w 2486025"/>
                  <a:gd name="connsiteY13" fmla="*/ 12700 h 142875"/>
                  <a:gd name="connsiteX14" fmla="*/ 2390775 w 2486025"/>
                  <a:gd name="connsiteY14" fmla="*/ 136525 h 142875"/>
                  <a:gd name="connsiteX15" fmla="*/ 2486025 w 2486025"/>
                  <a:gd name="connsiteY15" fmla="*/ 50800 h 142875"/>
                  <a:gd name="connsiteX0" fmla="*/ 0 w 2305050"/>
                  <a:gd name="connsiteY0" fmla="*/ 12700 h 142875"/>
                  <a:gd name="connsiteX1" fmla="*/ 171450 w 2305050"/>
                  <a:gd name="connsiteY1" fmla="*/ 117475 h 142875"/>
                  <a:gd name="connsiteX2" fmla="*/ 361950 w 2305050"/>
                  <a:gd name="connsiteY2" fmla="*/ 12700 h 142875"/>
                  <a:gd name="connsiteX3" fmla="*/ 523875 w 2305050"/>
                  <a:gd name="connsiteY3" fmla="*/ 127000 h 142875"/>
                  <a:gd name="connsiteX4" fmla="*/ 704850 w 2305050"/>
                  <a:gd name="connsiteY4" fmla="*/ 12700 h 142875"/>
                  <a:gd name="connsiteX5" fmla="*/ 857250 w 2305050"/>
                  <a:gd name="connsiteY5" fmla="*/ 107950 h 142875"/>
                  <a:gd name="connsiteX6" fmla="*/ 1028700 w 2305050"/>
                  <a:gd name="connsiteY6" fmla="*/ 3175 h 142875"/>
                  <a:gd name="connsiteX7" fmla="*/ 1200150 w 2305050"/>
                  <a:gd name="connsiteY7" fmla="*/ 127000 h 142875"/>
                  <a:gd name="connsiteX8" fmla="*/ 1371600 w 2305050"/>
                  <a:gd name="connsiteY8" fmla="*/ 12700 h 142875"/>
                  <a:gd name="connsiteX9" fmla="*/ 1533525 w 2305050"/>
                  <a:gd name="connsiteY9" fmla="*/ 127000 h 142875"/>
                  <a:gd name="connsiteX10" fmla="*/ 1695450 w 2305050"/>
                  <a:gd name="connsiteY10" fmla="*/ 12700 h 142875"/>
                  <a:gd name="connsiteX11" fmla="*/ 1876425 w 2305050"/>
                  <a:gd name="connsiteY11" fmla="*/ 127000 h 142875"/>
                  <a:gd name="connsiteX12" fmla="*/ 2028825 w 2305050"/>
                  <a:gd name="connsiteY12" fmla="*/ 12700 h 142875"/>
                  <a:gd name="connsiteX13" fmla="*/ 2209800 w 2305050"/>
                  <a:gd name="connsiteY13" fmla="*/ 136525 h 142875"/>
                  <a:gd name="connsiteX14" fmla="*/ 2305050 w 2305050"/>
                  <a:gd name="connsiteY14" fmla="*/ 508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5050" h="142875">
                    <a:moveTo>
                      <a:pt x="0" y="12700"/>
                    </a:moveTo>
                    <a:cubicBezTo>
                      <a:pt x="58738" y="9525"/>
                      <a:pt x="111125" y="117475"/>
                      <a:pt x="171450" y="117475"/>
                    </a:cubicBezTo>
                    <a:cubicBezTo>
                      <a:pt x="231775" y="117475"/>
                      <a:pt x="303213" y="11113"/>
                      <a:pt x="361950" y="12700"/>
                    </a:cubicBezTo>
                    <a:cubicBezTo>
                      <a:pt x="420687" y="14287"/>
                      <a:pt x="466725" y="127000"/>
                      <a:pt x="523875" y="127000"/>
                    </a:cubicBezTo>
                    <a:cubicBezTo>
                      <a:pt x="581025" y="127000"/>
                      <a:pt x="649288" y="15875"/>
                      <a:pt x="704850" y="12700"/>
                    </a:cubicBezTo>
                    <a:cubicBezTo>
                      <a:pt x="760412" y="9525"/>
                      <a:pt x="803275" y="109538"/>
                      <a:pt x="857250" y="107950"/>
                    </a:cubicBezTo>
                    <a:cubicBezTo>
                      <a:pt x="911225" y="106363"/>
                      <a:pt x="971550" y="0"/>
                      <a:pt x="1028700" y="3175"/>
                    </a:cubicBezTo>
                    <a:cubicBezTo>
                      <a:pt x="1085850" y="6350"/>
                      <a:pt x="1143000" y="125413"/>
                      <a:pt x="1200150" y="127000"/>
                    </a:cubicBezTo>
                    <a:cubicBezTo>
                      <a:pt x="1257300" y="128588"/>
                      <a:pt x="1316038" y="12700"/>
                      <a:pt x="1371600" y="12700"/>
                    </a:cubicBezTo>
                    <a:cubicBezTo>
                      <a:pt x="1427162" y="12700"/>
                      <a:pt x="1479550" y="127000"/>
                      <a:pt x="1533525" y="127000"/>
                    </a:cubicBezTo>
                    <a:cubicBezTo>
                      <a:pt x="1587500" y="127000"/>
                      <a:pt x="1638300" y="12700"/>
                      <a:pt x="1695450" y="12700"/>
                    </a:cubicBezTo>
                    <a:cubicBezTo>
                      <a:pt x="1752600" y="12700"/>
                      <a:pt x="1820863" y="127000"/>
                      <a:pt x="1876425" y="127000"/>
                    </a:cubicBezTo>
                    <a:cubicBezTo>
                      <a:pt x="1931987" y="127000"/>
                      <a:pt x="1973263" y="11113"/>
                      <a:pt x="2028825" y="12700"/>
                    </a:cubicBezTo>
                    <a:cubicBezTo>
                      <a:pt x="2084387" y="14287"/>
                      <a:pt x="2163762" y="130175"/>
                      <a:pt x="2209800" y="136525"/>
                    </a:cubicBezTo>
                    <a:cubicBezTo>
                      <a:pt x="2255838" y="142875"/>
                      <a:pt x="2280444" y="96837"/>
                      <a:pt x="2305050" y="5080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13326523">
                <a:off x="4681253" y="5637727"/>
                <a:ext cx="228600" cy="1524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18763610">
              <a:off x="4867913" y="4648736"/>
              <a:ext cx="758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Photon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24600" y="2743200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tx2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Scintillation</a:t>
            </a:r>
            <a:endParaRPr lang="en-US" sz="2800" b="1" dirty="0">
              <a:ln w="900" cmpd="sng">
                <a:solidFill>
                  <a:schemeClr val="tx2"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248400" y="1219200"/>
            <a:ext cx="486030" cy="457200"/>
            <a:chOff x="4257675" y="1676400"/>
            <a:chExt cx="486030" cy="457200"/>
          </a:xfrm>
        </p:grpSpPr>
        <p:sp>
          <p:nvSpPr>
            <p:cNvPr id="31" name="Oval 30"/>
            <p:cNvSpPr/>
            <p:nvPr/>
          </p:nvSpPr>
          <p:spPr>
            <a:xfrm>
              <a:off x="4267200" y="1676400"/>
              <a:ext cx="457200" cy="4572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7675" y="1733550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86400" y="3505200"/>
            <a:ext cx="381000" cy="381000"/>
            <a:chOff x="4343397" y="2438396"/>
            <a:chExt cx="383438" cy="381004"/>
          </a:xfrm>
        </p:grpSpPr>
        <p:sp>
          <p:nvSpPr>
            <p:cNvPr id="36" name="Oval 35"/>
            <p:cNvSpPr/>
            <p:nvPr/>
          </p:nvSpPr>
          <p:spPr>
            <a:xfrm>
              <a:off x="4343400" y="2438400"/>
              <a:ext cx="3810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43397" y="2438396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e-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48400" y="2971800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tx2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Ionization</a:t>
            </a:r>
            <a:endParaRPr lang="en-US" sz="2800" b="1" dirty="0">
              <a:ln w="900" cmpd="sng">
                <a:solidFill>
                  <a:schemeClr val="tx2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22222E-6 L 0.19427 0.2527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11111E-6 L -0.07657 0.266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3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1.11111E-6 L -0.17083 0.505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466</TotalTime>
  <Words>842</Words>
  <Application>Microsoft Office PowerPoint</Application>
  <PresentationFormat>On-screen Show (4:3)</PresentationFormat>
  <Paragraphs>144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The Other Side of The Universe: Dark Matter</vt:lpstr>
      <vt:lpstr>Dark Matter Facts</vt:lpstr>
      <vt:lpstr>How Do We Know Dark Matter Exists?</vt:lpstr>
      <vt:lpstr>Gravitational Lensing</vt:lpstr>
      <vt:lpstr>Galaxy Rotation Curves</vt:lpstr>
      <vt:lpstr>Galaxy Rotation Curves</vt:lpstr>
      <vt:lpstr>Galaxy Formation</vt:lpstr>
      <vt:lpstr>Properties of Cold Dark Matter</vt:lpstr>
      <vt:lpstr>Dark Matter Detection</vt:lpstr>
      <vt:lpstr>Xenon100 Dark Matter Detector</vt:lpstr>
      <vt:lpstr>Problems with Direct Detection</vt:lpstr>
      <vt:lpstr>Indirect Detection of WIMPs</vt:lpstr>
      <vt:lpstr>Indirect Detection of WIMPs</vt:lpstr>
      <vt:lpstr>AMANDA Antarctic Detector</vt:lpstr>
      <vt:lpstr>Modified Newtonian Gravity</vt:lpstr>
      <vt:lpstr>Dark Matter</vt:lpstr>
      <vt:lpstr>Thank You!</vt:lpstr>
      <vt:lpstr>Sources Cited</vt:lpstr>
    </vt:vector>
  </TitlesOfParts>
  <Company>Univ of Connecticut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Quest for Dark Matter</dc:title>
  <dc:creator>Homer Babbidge Library</dc:creator>
  <cp:lastModifiedBy>Homer Babbidge Library</cp:lastModifiedBy>
  <cp:revision>163</cp:revision>
  <dcterms:created xsi:type="dcterms:W3CDTF">2011-07-27T13:52:44Z</dcterms:created>
  <dcterms:modified xsi:type="dcterms:W3CDTF">2011-07-28T20:53:21Z</dcterms:modified>
</cp:coreProperties>
</file>