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8A75E-3149-4AD0-A6FC-316152BA04B7}" type="datetimeFigureOut">
              <a:rPr lang="en-US" smtClean="0"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FC334-B079-4E06-97DF-1D7289155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windows</a:t>
            </a:r>
            <a:r>
              <a:rPr lang="en-US" baseline="0" dirty="0" smtClean="0"/>
              <a:t> to the door to the hallway is 24 feet 5 inches. Actually I should say from the heat register, which sticks out 1 foot, to the wall  around the door, to be exact. From the conference room door to the bottom of the cabinets under the sink is 33 feet 5 1/8 inches. Add 27 inches for the depth of the cabinets from there and you have 33 feet 32 inches, or 35 feet 8 inches. Then subtract 5 inches for how far the conference room door is set back from the wall, and we have 35 feet 3 inches from wall to wall. By the way, the counter around the sink projects 29.5 inches. So I the shorter wall-to-wall distance is 25 feet 5 inches and the longer one is 35 feet 3 inches.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C334-B079-4E06-97DF-1D72891553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0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132588"/>
            <a:ext cx="9144000" cy="6592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6200" y="3438144"/>
            <a:ext cx="649224" cy="129844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/>
              <a:t>Small desk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8468278" y="2563154"/>
            <a:ext cx="640080" cy="28072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526133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Solder</a:t>
            </a:r>
          </a:p>
          <a:p>
            <a:pPr algn="ctr"/>
            <a:r>
              <a:rPr lang="en-US" sz="1400" dirty="0" smtClean="0"/>
              <a:t>Bench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5992770" y="5564908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53656" y="550087"/>
            <a:ext cx="1060704" cy="14173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RADPHI </a:t>
            </a:r>
          </a:p>
          <a:p>
            <a:pPr algn="ctr"/>
            <a:r>
              <a:rPr lang="en-US" dirty="0" smtClean="0"/>
              <a:t>Detector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03620" y="3044534"/>
            <a:ext cx="502920" cy="8869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APC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6678903" y="3077073"/>
            <a:ext cx="457200" cy="5577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/>
              <a:t>Tall Cart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4528683" y="4524378"/>
            <a:ext cx="647700" cy="969264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578006" y="2672702"/>
            <a:ext cx="420624" cy="5394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Sink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67693" y="1008674"/>
            <a:ext cx="740664" cy="1554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Fume Hood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45573" y="604589"/>
            <a:ext cx="630936" cy="4297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Tool Box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16586" y="520139"/>
            <a:ext cx="1490472" cy="4937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Printer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408275" y="557108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060082" y="557108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6200000">
            <a:off x="5453799" y="716328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6200000">
            <a:off x="5453799" y="67104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6200000">
            <a:off x="4429789" y="5564433"/>
            <a:ext cx="649224" cy="15554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327463" y="5114162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27463" y="3564395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 rot="16200000">
            <a:off x="6289587" y="4094560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95465" y="4166238"/>
            <a:ext cx="649224" cy="15544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1625363" y="3144424"/>
            <a:ext cx="2438555" cy="1207008"/>
            <a:chOff x="1371600" y="2846832"/>
            <a:chExt cx="2438555" cy="1207008"/>
          </a:xfrm>
        </p:grpSpPr>
        <p:sp>
          <p:nvSpPr>
            <p:cNvPr id="8" name="Rounded Rectangle 7"/>
            <p:cNvSpPr/>
            <p:nvPr/>
          </p:nvSpPr>
          <p:spPr>
            <a:xfrm>
              <a:off x="1371600" y="3276600"/>
              <a:ext cx="1508760" cy="777240"/>
            </a:xfrm>
            <a:prstGeom prst="roundRect">
              <a:avLst/>
            </a:prstGeom>
            <a:blipFill>
              <a:blip r:embed="rId6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Main Desk</a:t>
              </a:r>
            </a:p>
            <a:p>
              <a:pPr algn="ctr"/>
              <a:r>
                <a:rPr lang="en-US" dirty="0" smtClean="0"/>
                <a:t>Hermes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71977" y="2852308"/>
              <a:ext cx="777240" cy="4023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55675" y="2852308"/>
              <a:ext cx="777240" cy="4023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32915" y="2846832"/>
              <a:ext cx="777240" cy="4023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4606540" y="3044533"/>
            <a:ext cx="502920" cy="713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09460" y="3044533"/>
            <a:ext cx="502920" cy="713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176796" y="2999349"/>
            <a:ext cx="448056" cy="7132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dirty="0" smtClean="0"/>
              <a:t>UPS</a:t>
            </a:r>
            <a:endParaRPr lang="en-US" sz="1600" dirty="0"/>
          </a:p>
        </p:txBody>
      </p:sp>
      <p:sp>
        <p:nvSpPr>
          <p:cNvPr id="44" name="Rounded Rectangle 43"/>
          <p:cNvSpPr/>
          <p:nvPr/>
        </p:nvSpPr>
        <p:spPr>
          <a:xfrm>
            <a:off x="4425012" y="536384"/>
            <a:ext cx="521208" cy="64922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5642811" y="2929865"/>
            <a:ext cx="502920" cy="8412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400" dirty="0" smtClean="0"/>
              <a:t>Computer Rack</a:t>
            </a:r>
            <a:endParaRPr lang="en-US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2317670" y="2355639"/>
            <a:ext cx="1187530" cy="794261"/>
            <a:chOff x="2317670" y="2355639"/>
            <a:chExt cx="1187530" cy="794261"/>
          </a:xfrm>
        </p:grpSpPr>
        <p:sp>
          <p:nvSpPr>
            <p:cNvPr id="7" name="TextBox 6"/>
            <p:cNvSpPr txBox="1"/>
            <p:nvPr/>
          </p:nvSpPr>
          <p:spPr>
            <a:xfrm>
              <a:off x="2440907" y="2355639"/>
              <a:ext cx="818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Cabinets</a:t>
              </a:r>
              <a:endParaRPr lang="en-US" sz="1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2317670" y="2652550"/>
              <a:ext cx="196930" cy="147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2"/>
              <a:endCxn id="38" idx="0"/>
            </p:cNvCxnSpPr>
            <p:nvPr/>
          </p:nvCxnSpPr>
          <p:spPr>
            <a:xfrm>
              <a:off x="2850154" y="2663416"/>
              <a:ext cx="47904" cy="4864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7" idx="3"/>
            </p:cNvCxnSpPr>
            <p:nvPr/>
          </p:nvCxnSpPr>
          <p:spPr>
            <a:xfrm>
              <a:off x="3259401" y="2509528"/>
              <a:ext cx="245799" cy="29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061041" y="1452889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Wheeled </a:t>
            </a:r>
          </a:p>
          <a:p>
            <a:r>
              <a:rPr lang="en-US" sz="1400" dirty="0" smtClean="0"/>
              <a:t>Table</a:t>
            </a:r>
            <a:endParaRPr lang="en-US" sz="1400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689391" y="1223023"/>
            <a:ext cx="0" cy="254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043273" y="4618865"/>
            <a:ext cx="1219200" cy="1139953"/>
            <a:chOff x="1981200" y="4346447"/>
            <a:chExt cx="1219200" cy="1139953"/>
          </a:xfrm>
        </p:grpSpPr>
        <p:sp>
          <p:nvSpPr>
            <p:cNvPr id="28" name="TextBox 27"/>
            <p:cNvSpPr txBox="1"/>
            <p:nvPr/>
          </p:nvSpPr>
          <p:spPr>
            <a:xfrm>
              <a:off x="1981200" y="4735992"/>
              <a:ext cx="9859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Computers</a:t>
              </a:r>
              <a:endParaRPr lang="en-US" sz="14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2743200" y="4346447"/>
              <a:ext cx="457200" cy="3901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2743200" y="5105400"/>
              <a:ext cx="3810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/>
          <p:cNvSpPr/>
          <p:nvPr/>
        </p:nvSpPr>
        <p:spPr>
          <a:xfrm>
            <a:off x="2114360" y="6140343"/>
            <a:ext cx="777240" cy="4846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York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-531305" y="5971031"/>
            <a:ext cx="3017520" cy="1530523"/>
            <a:chOff x="-475823" y="5961785"/>
            <a:chExt cx="3017520" cy="1530523"/>
          </a:xfrm>
        </p:grpSpPr>
        <p:sp>
          <p:nvSpPr>
            <p:cNvPr id="56" name="Pie 55"/>
            <p:cNvSpPr/>
            <p:nvPr/>
          </p:nvSpPr>
          <p:spPr>
            <a:xfrm>
              <a:off x="1032937" y="5961785"/>
              <a:ext cx="1508760" cy="1508760"/>
            </a:xfrm>
            <a:prstGeom prst="pie">
              <a:avLst>
                <a:gd name="adj1" fmla="val 10738060"/>
                <a:gd name="adj2" fmla="val 1620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Pie 56"/>
            <p:cNvSpPr/>
            <p:nvPr/>
          </p:nvSpPr>
          <p:spPr>
            <a:xfrm>
              <a:off x="-475823" y="5983548"/>
              <a:ext cx="1508760" cy="1508760"/>
            </a:xfrm>
            <a:prstGeom prst="pie">
              <a:avLst>
                <a:gd name="adj1" fmla="val 16166943"/>
                <a:gd name="adj2" fmla="val 2155592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9" name="Pie 58"/>
          <p:cNvSpPr/>
          <p:nvPr/>
        </p:nvSpPr>
        <p:spPr>
          <a:xfrm>
            <a:off x="6824477" y="5960150"/>
            <a:ext cx="1508760" cy="1508760"/>
          </a:xfrm>
          <a:prstGeom prst="pie">
            <a:avLst>
              <a:gd name="adj1" fmla="val 16112618"/>
              <a:gd name="adj2" fmla="val 166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>
            <a:off x="-740333" y="4337369"/>
            <a:ext cx="1508760" cy="1508760"/>
          </a:xfrm>
          <a:prstGeom prst="pie">
            <a:avLst>
              <a:gd name="adj1" fmla="val 0"/>
              <a:gd name="adj2" fmla="val 54629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Pie 60"/>
          <p:cNvSpPr/>
          <p:nvPr/>
        </p:nvSpPr>
        <p:spPr>
          <a:xfrm rot="16200000">
            <a:off x="-754380" y="2456323"/>
            <a:ext cx="1508760" cy="1508760"/>
          </a:xfrm>
          <a:prstGeom prst="pie">
            <a:avLst>
              <a:gd name="adj1" fmla="val 0"/>
              <a:gd name="adj2" fmla="val 546295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76200" y="96770"/>
            <a:ext cx="2999881" cy="71635"/>
            <a:chOff x="445604" y="213963"/>
            <a:chExt cx="2999881" cy="71635"/>
          </a:xfrm>
        </p:grpSpPr>
        <p:sp>
          <p:nvSpPr>
            <p:cNvPr id="63" name="Rectangle 62"/>
            <p:cNvSpPr/>
            <p:nvPr/>
          </p:nvSpPr>
          <p:spPr>
            <a:xfrm>
              <a:off x="774223" y="213963"/>
              <a:ext cx="2345815" cy="6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124200" y="221590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45604" y="216619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>
              <a:stCxn id="65" idx="3"/>
              <a:endCxn id="64" idx="1"/>
            </p:cNvCxnSpPr>
            <p:nvPr/>
          </p:nvCxnSpPr>
          <p:spPr>
            <a:xfrm>
              <a:off x="766889" y="248623"/>
              <a:ext cx="2357311" cy="497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Rectangle 117"/>
          <p:cNvSpPr/>
          <p:nvPr/>
        </p:nvSpPr>
        <p:spPr>
          <a:xfrm>
            <a:off x="8614582" y="5363997"/>
            <a:ext cx="493776" cy="13441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Isosceles Triangle 118"/>
          <p:cNvSpPr/>
          <p:nvPr/>
        </p:nvSpPr>
        <p:spPr>
          <a:xfrm rot="16200000" flipH="1">
            <a:off x="8486566" y="5363997"/>
            <a:ext cx="128016" cy="128016"/>
          </a:xfrm>
          <a:prstGeom prst="triangle">
            <a:avLst>
              <a:gd name="adj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4574354" y="3216202"/>
            <a:ext cx="1204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NetShelters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556577" y="4087766"/>
            <a:ext cx="210312" cy="51206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2912147" y="1034357"/>
            <a:ext cx="797159" cy="10772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6934200" y="2140196"/>
            <a:ext cx="99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Cabinets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948200" y="132311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956216" y="1967827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017850" y="275778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8040359" y="433971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3074413" y="98097"/>
            <a:ext cx="2999881" cy="71635"/>
            <a:chOff x="445604" y="213963"/>
            <a:chExt cx="2999881" cy="71635"/>
          </a:xfrm>
        </p:grpSpPr>
        <p:sp>
          <p:nvSpPr>
            <p:cNvPr id="135" name="Rectangle 134"/>
            <p:cNvSpPr/>
            <p:nvPr/>
          </p:nvSpPr>
          <p:spPr>
            <a:xfrm>
              <a:off x="774223" y="213963"/>
              <a:ext cx="2345815" cy="6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124200" y="221590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45604" y="216619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>
              <a:stCxn id="137" idx="3"/>
              <a:endCxn id="136" idx="1"/>
            </p:cNvCxnSpPr>
            <p:nvPr/>
          </p:nvCxnSpPr>
          <p:spPr>
            <a:xfrm>
              <a:off x="766889" y="248623"/>
              <a:ext cx="2357311" cy="497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/>
          <p:cNvGrpSpPr/>
          <p:nvPr/>
        </p:nvGrpSpPr>
        <p:grpSpPr>
          <a:xfrm>
            <a:off x="6072626" y="99424"/>
            <a:ext cx="2999881" cy="71635"/>
            <a:chOff x="445604" y="213963"/>
            <a:chExt cx="2999881" cy="71635"/>
          </a:xfrm>
        </p:grpSpPr>
        <p:sp>
          <p:nvSpPr>
            <p:cNvPr id="140" name="Rectangle 139"/>
            <p:cNvSpPr/>
            <p:nvPr/>
          </p:nvSpPr>
          <p:spPr>
            <a:xfrm>
              <a:off x="774223" y="213963"/>
              <a:ext cx="2345815" cy="640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124200" y="221590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45604" y="216619"/>
              <a:ext cx="321285" cy="64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>
              <a:stCxn id="142" idx="3"/>
              <a:endCxn id="141" idx="1"/>
            </p:cNvCxnSpPr>
            <p:nvPr/>
          </p:nvCxnSpPr>
          <p:spPr>
            <a:xfrm>
              <a:off x="766889" y="248623"/>
              <a:ext cx="2357311" cy="497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7596612" y="4651090"/>
            <a:ext cx="842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Drawer </a:t>
            </a:r>
          </a:p>
          <a:p>
            <a:r>
              <a:rPr lang="en-US" sz="1600" dirty="0" smtClean="0"/>
              <a:t>E</a:t>
            </a:r>
            <a:endParaRPr lang="en-US" sz="1600" dirty="0"/>
          </a:p>
        </p:txBody>
      </p:sp>
      <p:cxnSp>
        <p:nvCxnSpPr>
          <p:cNvPr id="146" name="Straight Arrow Connector 145"/>
          <p:cNvCxnSpPr/>
          <p:nvPr/>
        </p:nvCxnSpPr>
        <p:spPr>
          <a:xfrm>
            <a:off x="7855010" y="5075760"/>
            <a:ext cx="522225" cy="159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48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191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56</cp:revision>
  <dcterms:created xsi:type="dcterms:W3CDTF">2006-08-16T00:00:00Z</dcterms:created>
  <dcterms:modified xsi:type="dcterms:W3CDTF">2014-07-24T17:06:09Z</dcterms:modified>
</cp:coreProperties>
</file>