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ocuments\Physics\Research\PreampV2\20120508\Board%201\Sample%20Waveforms\SiPM%2002%20Individual\SiPM%2002%20Board%201%20Individu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ocuments\Physics\Research\PreampV2\20120508\Board%201\Sample%20Waveforms\SiPM%2002%20Sum\SiPM%2002%20Board%201%20Su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ocuments\Physics\Research\PreampV2\20120509\Cross%20talk%20between%20summers\SiPM%2001%20biased%20overla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ocuments\Physics\Research\PreampV2\20120509\Cross%20talk%20between%20summers\SiPM%2002%20biased%20overla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ocuments\Physics\Research\PreampV2\For%20Collaboration%20Meeting%2005-2012\Board%201\VCC%20satur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ocuments\Physics\Research\PreampV2\For%20Collaboration%20Meeting%2005-2012\Board%201\ICC%20vs%20VC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Sheet1!$C$1:$C$2500</c:f>
              <c:numCache>
                <c:formatCode>General</c:formatCode>
                <c:ptCount val="2500"/>
                <c:pt idx="0">
                  <c:v>91.2</c:v>
                </c:pt>
                <c:pt idx="1">
                  <c:v>91.22</c:v>
                </c:pt>
                <c:pt idx="2">
                  <c:v>91.24</c:v>
                </c:pt>
                <c:pt idx="3">
                  <c:v>91.259999999999991</c:v>
                </c:pt>
                <c:pt idx="4">
                  <c:v>91.28</c:v>
                </c:pt>
                <c:pt idx="5">
                  <c:v>91.3</c:v>
                </c:pt>
                <c:pt idx="6">
                  <c:v>91.32</c:v>
                </c:pt>
                <c:pt idx="7">
                  <c:v>91.339999999999989</c:v>
                </c:pt>
                <c:pt idx="8">
                  <c:v>91.36</c:v>
                </c:pt>
                <c:pt idx="9">
                  <c:v>91.38</c:v>
                </c:pt>
                <c:pt idx="10">
                  <c:v>91.399999999999991</c:v>
                </c:pt>
                <c:pt idx="11">
                  <c:v>91.419999999999987</c:v>
                </c:pt>
                <c:pt idx="12">
                  <c:v>91.44</c:v>
                </c:pt>
                <c:pt idx="13">
                  <c:v>91.46</c:v>
                </c:pt>
                <c:pt idx="14">
                  <c:v>91.47999999999999</c:v>
                </c:pt>
                <c:pt idx="15">
                  <c:v>91.5</c:v>
                </c:pt>
                <c:pt idx="16">
                  <c:v>91.52</c:v>
                </c:pt>
                <c:pt idx="17">
                  <c:v>91.539999999999992</c:v>
                </c:pt>
                <c:pt idx="18">
                  <c:v>91.559999999999988</c:v>
                </c:pt>
                <c:pt idx="19">
                  <c:v>91.58</c:v>
                </c:pt>
                <c:pt idx="20">
                  <c:v>91.6</c:v>
                </c:pt>
                <c:pt idx="21">
                  <c:v>91.61999999999999</c:v>
                </c:pt>
                <c:pt idx="22">
                  <c:v>91.64</c:v>
                </c:pt>
                <c:pt idx="23">
                  <c:v>91.66</c:v>
                </c:pt>
                <c:pt idx="24">
                  <c:v>91.679999999999993</c:v>
                </c:pt>
                <c:pt idx="25">
                  <c:v>91.699999999999989</c:v>
                </c:pt>
                <c:pt idx="26">
                  <c:v>91.72</c:v>
                </c:pt>
                <c:pt idx="27">
                  <c:v>91.74</c:v>
                </c:pt>
                <c:pt idx="28">
                  <c:v>91.759999999999991</c:v>
                </c:pt>
                <c:pt idx="29">
                  <c:v>91.78</c:v>
                </c:pt>
                <c:pt idx="30">
                  <c:v>91.8</c:v>
                </c:pt>
                <c:pt idx="31">
                  <c:v>91.82</c:v>
                </c:pt>
                <c:pt idx="32">
                  <c:v>91.839999999999989</c:v>
                </c:pt>
                <c:pt idx="33">
                  <c:v>91.86</c:v>
                </c:pt>
                <c:pt idx="34">
                  <c:v>91.88</c:v>
                </c:pt>
                <c:pt idx="35">
                  <c:v>91.899999999999991</c:v>
                </c:pt>
                <c:pt idx="36">
                  <c:v>91.92</c:v>
                </c:pt>
                <c:pt idx="37">
                  <c:v>91.94</c:v>
                </c:pt>
                <c:pt idx="38">
                  <c:v>91.96</c:v>
                </c:pt>
                <c:pt idx="39">
                  <c:v>91.97999999999999</c:v>
                </c:pt>
                <c:pt idx="40">
                  <c:v>92</c:v>
                </c:pt>
                <c:pt idx="41">
                  <c:v>92.02</c:v>
                </c:pt>
                <c:pt idx="42">
                  <c:v>92.039999999999992</c:v>
                </c:pt>
                <c:pt idx="43">
                  <c:v>92.06</c:v>
                </c:pt>
                <c:pt idx="44">
                  <c:v>92.08</c:v>
                </c:pt>
                <c:pt idx="45">
                  <c:v>92.1</c:v>
                </c:pt>
                <c:pt idx="46">
                  <c:v>92.11999999999999</c:v>
                </c:pt>
                <c:pt idx="47">
                  <c:v>92.14</c:v>
                </c:pt>
                <c:pt idx="48">
                  <c:v>92.16</c:v>
                </c:pt>
                <c:pt idx="49">
                  <c:v>92.179999999999993</c:v>
                </c:pt>
                <c:pt idx="50">
                  <c:v>92.2</c:v>
                </c:pt>
                <c:pt idx="51">
                  <c:v>92.22</c:v>
                </c:pt>
                <c:pt idx="52">
                  <c:v>92.24</c:v>
                </c:pt>
                <c:pt idx="53">
                  <c:v>92.259999999999991</c:v>
                </c:pt>
                <c:pt idx="54">
                  <c:v>92.28</c:v>
                </c:pt>
                <c:pt idx="55">
                  <c:v>92.3</c:v>
                </c:pt>
                <c:pt idx="56">
                  <c:v>92.32</c:v>
                </c:pt>
                <c:pt idx="57">
                  <c:v>92.34</c:v>
                </c:pt>
                <c:pt idx="58">
                  <c:v>92.36</c:v>
                </c:pt>
                <c:pt idx="59">
                  <c:v>92.38</c:v>
                </c:pt>
                <c:pt idx="60">
                  <c:v>92.399999999999991</c:v>
                </c:pt>
                <c:pt idx="61">
                  <c:v>92.42</c:v>
                </c:pt>
                <c:pt idx="62">
                  <c:v>92.44</c:v>
                </c:pt>
                <c:pt idx="63">
                  <c:v>92.46</c:v>
                </c:pt>
                <c:pt idx="64">
                  <c:v>92.48</c:v>
                </c:pt>
                <c:pt idx="65">
                  <c:v>92.5</c:v>
                </c:pt>
                <c:pt idx="66">
                  <c:v>92.52</c:v>
                </c:pt>
                <c:pt idx="67">
                  <c:v>92.539999999999992</c:v>
                </c:pt>
                <c:pt idx="68">
                  <c:v>92.56</c:v>
                </c:pt>
                <c:pt idx="69">
                  <c:v>92.58</c:v>
                </c:pt>
                <c:pt idx="70">
                  <c:v>92.6</c:v>
                </c:pt>
                <c:pt idx="71">
                  <c:v>92.62</c:v>
                </c:pt>
                <c:pt idx="72">
                  <c:v>92.64</c:v>
                </c:pt>
                <c:pt idx="73">
                  <c:v>92.66</c:v>
                </c:pt>
                <c:pt idx="74">
                  <c:v>92.679999999999993</c:v>
                </c:pt>
                <c:pt idx="75">
                  <c:v>92.7</c:v>
                </c:pt>
                <c:pt idx="76">
                  <c:v>92.72</c:v>
                </c:pt>
                <c:pt idx="77">
                  <c:v>92.74</c:v>
                </c:pt>
                <c:pt idx="78">
                  <c:v>92.76</c:v>
                </c:pt>
                <c:pt idx="79">
                  <c:v>92.78</c:v>
                </c:pt>
                <c:pt idx="80">
                  <c:v>92.8</c:v>
                </c:pt>
                <c:pt idx="81">
                  <c:v>92.820000000000007</c:v>
                </c:pt>
                <c:pt idx="82">
                  <c:v>92.84</c:v>
                </c:pt>
                <c:pt idx="83">
                  <c:v>92.86</c:v>
                </c:pt>
                <c:pt idx="84">
                  <c:v>92.88</c:v>
                </c:pt>
                <c:pt idx="85">
                  <c:v>92.9</c:v>
                </c:pt>
                <c:pt idx="86">
                  <c:v>92.92</c:v>
                </c:pt>
                <c:pt idx="87">
                  <c:v>92.94</c:v>
                </c:pt>
                <c:pt idx="88">
                  <c:v>92.960000000000008</c:v>
                </c:pt>
                <c:pt idx="89">
                  <c:v>92.98</c:v>
                </c:pt>
                <c:pt idx="90">
                  <c:v>93</c:v>
                </c:pt>
                <c:pt idx="91">
                  <c:v>93.02</c:v>
                </c:pt>
                <c:pt idx="92">
                  <c:v>93.04</c:v>
                </c:pt>
                <c:pt idx="93">
                  <c:v>93.06</c:v>
                </c:pt>
                <c:pt idx="94">
                  <c:v>93.08</c:v>
                </c:pt>
                <c:pt idx="95">
                  <c:v>93.100000000000009</c:v>
                </c:pt>
                <c:pt idx="96">
                  <c:v>93.12</c:v>
                </c:pt>
                <c:pt idx="97">
                  <c:v>93.14</c:v>
                </c:pt>
                <c:pt idx="98">
                  <c:v>93.16</c:v>
                </c:pt>
                <c:pt idx="99">
                  <c:v>93.18</c:v>
                </c:pt>
                <c:pt idx="100">
                  <c:v>93.2</c:v>
                </c:pt>
                <c:pt idx="101">
                  <c:v>93.22</c:v>
                </c:pt>
                <c:pt idx="102">
                  <c:v>93.240000000000009</c:v>
                </c:pt>
                <c:pt idx="103">
                  <c:v>93.26</c:v>
                </c:pt>
                <c:pt idx="104">
                  <c:v>93.28</c:v>
                </c:pt>
                <c:pt idx="105">
                  <c:v>93.3</c:v>
                </c:pt>
                <c:pt idx="106">
                  <c:v>93.320000000000007</c:v>
                </c:pt>
                <c:pt idx="107">
                  <c:v>93.34</c:v>
                </c:pt>
                <c:pt idx="108">
                  <c:v>93.36</c:v>
                </c:pt>
                <c:pt idx="109">
                  <c:v>93.38000000000001</c:v>
                </c:pt>
                <c:pt idx="110">
                  <c:v>93.4</c:v>
                </c:pt>
                <c:pt idx="111">
                  <c:v>93.42</c:v>
                </c:pt>
                <c:pt idx="112">
                  <c:v>93.44</c:v>
                </c:pt>
                <c:pt idx="113">
                  <c:v>93.460000000000008</c:v>
                </c:pt>
                <c:pt idx="114">
                  <c:v>93.48</c:v>
                </c:pt>
                <c:pt idx="115">
                  <c:v>93.5</c:v>
                </c:pt>
                <c:pt idx="116">
                  <c:v>93.52000000000001</c:v>
                </c:pt>
                <c:pt idx="117">
                  <c:v>93.54</c:v>
                </c:pt>
                <c:pt idx="118">
                  <c:v>93.56</c:v>
                </c:pt>
                <c:pt idx="119">
                  <c:v>93.58</c:v>
                </c:pt>
                <c:pt idx="120">
                  <c:v>93.600000000000009</c:v>
                </c:pt>
                <c:pt idx="121">
                  <c:v>93.62</c:v>
                </c:pt>
                <c:pt idx="122">
                  <c:v>93.64</c:v>
                </c:pt>
                <c:pt idx="123">
                  <c:v>93.660000000000011</c:v>
                </c:pt>
                <c:pt idx="124">
                  <c:v>93.68</c:v>
                </c:pt>
                <c:pt idx="125">
                  <c:v>93.7</c:v>
                </c:pt>
                <c:pt idx="126">
                  <c:v>93.72</c:v>
                </c:pt>
                <c:pt idx="127">
                  <c:v>93.740000000000009</c:v>
                </c:pt>
                <c:pt idx="128">
                  <c:v>93.76</c:v>
                </c:pt>
                <c:pt idx="129">
                  <c:v>93.78</c:v>
                </c:pt>
                <c:pt idx="130">
                  <c:v>93.800000000000011</c:v>
                </c:pt>
                <c:pt idx="131">
                  <c:v>93.820000000000007</c:v>
                </c:pt>
                <c:pt idx="132">
                  <c:v>93.84</c:v>
                </c:pt>
                <c:pt idx="133">
                  <c:v>93.86</c:v>
                </c:pt>
                <c:pt idx="134">
                  <c:v>93.88000000000001</c:v>
                </c:pt>
                <c:pt idx="135">
                  <c:v>93.9</c:v>
                </c:pt>
                <c:pt idx="136">
                  <c:v>93.92</c:v>
                </c:pt>
                <c:pt idx="137">
                  <c:v>93.940000000000012</c:v>
                </c:pt>
                <c:pt idx="138">
                  <c:v>93.960000000000008</c:v>
                </c:pt>
                <c:pt idx="139">
                  <c:v>93.98</c:v>
                </c:pt>
                <c:pt idx="140">
                  <c:v>94</c:v>
                </c:pt>
                <c:pt idx="141">
                  <c:v>94.02000000000001</c:v>
                </c:pt>
                <c:pt idx="142">
                  <c:v>94.04</c:v>
                </c:pt>
                <c:pt idx="143">
                  <c:v>94.06</c:v>
                </c:pt>
                <c:pt idx="144">
                  <c:v>94.080000000000013</c:v>
                </c:pt>
                <c:pt idx="145">
                  <c:v>94.100000000000009</c:v>
                </c:pt>
                <c:pt idx="146">
                  <c:v>94.12</c:v>
                </c:pt>
                <c:pt idx="147">
                  <c:v>94.14</c:v>
                </c:pt>
                <c:pt idx="148">
                  <c:v>94.160000000000011</c:v>
                </c:pt>
                <c:pt idx="149">
                  <c:v>94.18</c:v>
                </c:pt>
                <c:pt idx="150">
                  <c:v>94.2</c:v>
                </c:pt>
                <c:pt idx="151">
                  <c:v>94.22</c:v>
                </c:pt>
                <c:pt idx="152">
                  <c:v>94.240000000000009</c:v>
                </c:pt>
                <c:pt idx="153">
                  <c:v>94.26</c:v>
                </c:pt>
                <c:pt idx="154">
                  <c:v>94.28</c:v>
                </c:pt>
                <c:pt idx="155">
                  <c:v>94.3</c:v>
                </c:pt>
                <c:pt idx="156">
                  <c:v>94.32</c:v>
                </c:pt>
                <c:pt idx="157">
                  <c:v>94.34</c:v>
                </c:pt>
                <c:pt idx="158">
                  <c:v>94.36</c:v>
                </c:pt>
                <c:pt idx="159">
                  <c:v>94.38</c:v>
                </c:pt>
                <c:pt idx="160">
                  <c:v>94.399999999999991</c:v>
                </c:pt>
                <c:pt idx="161">
                  <c:v>94.419999999999987</c:v>
                </c:pt>
                <c:pt idx="162">
                  <c:v>94.44</c:v>
                </c:pt>
                <c:pt idx="163">
                  <c:v>94.46</c:v>
                </c:pt>
                <c:pt idx="164">
                  <c:v>94.47999999999999</c:v>
                </c:pt>
                <c:pt idx="165">
                  <c:v>94.5</c:v>
                </c:pt>
                <c:pt idx="166">
                  <c:v>94.52</c:v>
                </c:pt>
                <c:pt idx="167">
                  <c:v>94.539999999999992</c:v>
                </c:pt>
                <c:pt idx="168">
                  <c:v>94.559999999999988</c:v>
                </c:pt>
                <c:pt idx="169">
                  <c:v>94.58</c:v>
                </c:pt>
                <c:pt idx="170">
                  <c:v>94.6</c:v>
                </c:pt>
                <c:pt idx="171">
                  <c:v>94.61999999999999</c:v>
                </c:pt>
                <c:pt idx="172">
                  <c:v>94.64</c:v>
                </c:pt>
                <c:pt idx="173">
                  <c:v>94.66</c:v>
                </c:pt>
                <c:pt idx="174">
                  <c:v>94.679999999999993</c:v>
                </c:pt>
                <c:pt idx="175">
                  <c:v>94.699999999999989</c:v>
                </c:pt>
                <c:pt idx="176">
                  <c:v>94.72</c:v>
                </c:pt>
                <c:pt idx="177">
                  <c:v>94.74</c:v>
                </c:pt>
                <c:pt idx="178">
                  <c:v>94.759999999999991</c:v>
                </c:pt>
                <c:pt idx="179">
                  <c:v>94.78</c:v>
                </c:pt>
                <c:pt idx="180">
                  <c:v>94.8</c:v>
                </c:pt>
                <c:pt idx="181">
                  <c:v>94.82</c:v>
                </c:pt>
                <c:pt idx="182">
                  <c:v>94.839999999999989</c:v>
                </c:pt>
                <c:pt idx="183">
                  <c:v>94.86</c:v>
                </c:pt>
                <c:pt idx="184">
                  <c:v>94.88</c:v>
                </c:pt>
                <c:pt idx="185">
                  <c:v>94.899999999999991</c:v>
                </c:pt>
                <c:pt idx="186">
                  <c:v>94.92</c:v>
                </c:pt>
                <c:pt idx="187">
                  <c:v>94.94</c:v>
                </c:pt>
                <c:pt idx="188">
                  <c:v>94.96</c:v>
                </c:pt>
                <c:pt idx="189">
                  <c:v>94.97999999999999</c:v>
                </c:pt>
                <c:pt idx="190">
                  <c:v>95</c:v>
                </c:pt>
                <c:pt idx="191">
                  <c:v>95.02</c:v>
                </c:pt>
                <c:pt idx="192">
                  <c:v>95.039999999999992</c:v>
                </c:pt>
                <c:pt idx="193">
                  <c:v>95.06</c:v>
                </c:pt>
                <c:pt idx="194">
                  <c:v>95.08</c:v>
                </c:pt>
                <c:pt idx="195">
                  <c:v>95.1</c:v>
                </c:pt>
                <c:pt idx="196">
                  <c:v>95.11999999999999</c:v>
                </c:pt>
                <c:pt idx="197">
                  <c:v>95.14</c:v>
                </c:pt>
                <c:pt idx="198">
                  <c:v>95.16</c:v>
                </c:pt>
                <c:pt idx="199">
                  <c:v>95.179999999999993</c:v>
                </c:pt>
                <c:pt idx="200">
                  <c:v>95.2</c:v>
                </c:pt>
                <c:pt idx="201">
                  <c:v>95.22</c:v>
                </c:pt>
                <c:pt idx="202">
                  <c:v>95.24</c:v>
                </c:pt>
                <c:pt idx="203">
                  <c:v>95.259999999999991</c:v>
                </c:pt>
                <c:pt idx="204">
                  <c:v>95.28</c:v>
                </c:pt>
                <c:pt idx="205">
                  <c:v>95.3</c:v>
                </c:pt>
                <c:pt idx="206">
                  <c:v>95.32</c:v>
                </c:pt>
                <c:pt idx="207">
                  <c:v>95.34</c:v>
                </c:pt>
                <c:pt idx="208">
                  <c:v>95.36</c:v>
                </c:pt>
                <c:pt idx="209">
                  <c:v>95.38</c:v>
                </c:pt>
                <c:pt idx="210">
                  <c:v>95.399999999999991</c:v>
                </c:pt>
                <c:pt idx="211">
                  <c:v>95.42</c:v>
                </c:pt>
                <c:pt idx="212">
                  <c:v>95.44</c:v>
                </c:pt>
                <c:pt idx="213">
                  <c:v>95.46</c:v>
                </c:pt>
                <c:pt idx="214">
                  <c:v>95.48</c:v>
                </c:pt>
                <c:pt idx="215">
                  <c:v>95.5</c:v>
                </c:pt>
                <c:pt idx="216">
                  <c:v>95.52</c:v>
                </c:pt>
                <c:pt idx="217">
                  <c:v>95.539999999999992</c:v>
                </c:pt>
                <c:pt idx="218">
                  <c:v>95.56</c:v>
                </c:pt>
                <c:pt idx="219">
                  <c:v>95.58</c:v>
                </c:pt>
                <c:pt idx="220">
                  <c:v>95.6</c:v>
                </c:pt>
                <c:pt idx="221">
                  <c:v>95.62</c:v>
                </c:pt>
                <c:pt idx="222">
                  <c:v>95.64</c:v>
                </c:pt>
                <c:pt idx="223">
                  <c:v>95.66</c:v>
                </c:pt>
                <c:pt idx="224">
                  <c:v>95.679999999999993</c:v>
                </c:pt>
                <c:pt idx="225">
                  <c:v>95.7</c:v>
                </c:pt>
                <c:pt idx="226">
                  <c:v>95.72</c:v>
                </c:pt>
                <c:pt idx="227">
                  <c:v>95.74</c:v>
                </c:pt>
                <c:pt idx="228">
                  <c:v>95.76</c:v>
                </c:pt>
                <c:pt idx="229">
                  <c:v>95.78</c:v>
                </c:pt>
                <c:pt idx="230">
                  <c:v>95.8</c:v>
                </c:pt>
                <c:pt idx="231">
                  <c:v>95.82</c:v>
                </c:pt>
                <c:pt idx="232">
                  <c:v>95.84</c:v>
                </c:pt>
                <c:pt idx="233">
                  <c:v>95.86</c:v>
                </c:pt>
                <c:pt idx="234">
                  <c:v>95.88</c:v>
                </c:pt>
                <c:pt idx="235">
                  <c:v>95.9</c:v>
                </c:pt>
                <c:pt idx="236">
                  <c:v>95.92</c:v>
                </c:pt>
                <c:pt idx="237">
                  <c:v>95.94</c:v>
                </c:pt>
                <c:pt idx="238">
                  <c:v>95.96</c:v>
                </c:pt>
                <c:pt idx="239">
                  <c:v>95.98</c:v>
                </c:pt>
                <c:pt idx="240">
                  <c:v>96</c:v>
                </c:pt>
                <c:pt idx="241">
                  <c:v>96.02</c:v>
                </c:pt>
                <c:pt idx="242">
                  <c:v>96.04</c:v>
                </c:pt>
                <c:pt idx="243">
                  <c:v>96.06</c:v>
                </c:pt>
                <c:pt idx="244">
                  <c:v>96.08</c:v>
                </c:pt>
                <c:pt idx="245">
                  <c:v>96.1</c:v>
                </c:pt>
                <c:pt idx="246">
                  <c:v>96.12</c:v>
                </c:pt>
                <c:pt idx="247">
                  <c:v>96.14</c:v>
                </c:pt>
                <c:pt idx="248">
                  <c:v>96.16</c:v>
                </c:pt>
                <c:pt idx="249">
                  <c:v>96.18</c:v>
                </c:pt>
                <c:pt idx="250">
                  <c:v>96.2</c:v>
                </c:pt>
                <c:pt idx="251">
                  <c:v>96.22</c:v>
                </c:pt>
                <c:pt idx="252">
                  <c:v>96.24</c:v>
                </c:pt>
                <c:pt idx="253">
                  <c:v>96.26</c:v>
                </c:pt>
                <c:pt idx="254">
                  <c:v>96.28</c:v>
                </c:pt>
                <c:pt idx="255">
                  <c:v>96.3</c:v>
                </c:pt>
                <c:pt idx="256">
                  <c:v>96.320000000000007</c:v>
                </c:pt>
                <c:pt idx="257">
                  <c:v>96.34</c:v>
                </c:pt>
                <c:pt idx="258">
                  <c:v>96.36</c:v>
                </c:pt>
                <c:pt idx="259">
                  <c:v>96.38</c:v>
                </c:pt>
                <c:pt idx="260">
                  <c:v>96.4</c:v>
                </c:pt>
                <c:pt idx="261">
                  <c:v>96.42</c:v>
                </c:pt>
                <c:pt idx="262">
                  <c:v>96.44</c:v>
                </c:pt>
                <c:pt idx="263">
                  <c:v>96.460000000000008</c:v>
                </c:pt>
                <c:pt idx="264">
                  <c:v>96.48</c:v>
                </c:pt>
                <c:pt idx="265">
                  <c:v>96.5</c:v>
                </c:pt>
                <c:pt idx="266">
                  <c:v>96.52</c:v>
                </c:pt>
                <c:pt idx="267">
                  <c:v>96.54</c:v>
                </c:pt>
                <c:pt idx="268">
                  <c:v>96.56</c:v>
                </c:pt>
                <c:pt idx="269">
                  <c:v>96.58</c:v>
                </c:pt>
                <c:pt idx="270">
                  <c:v>96.600000000000009</c:v>
                </c:pt>
                <c:pt idx="271">
                  <c:v>96.62</c:v>
                </c:pt>
                <c:pt idx="272">
                  <c:v>96.64</c:v>
                </c:pt>
                <c:pt idx="273">
                  <c:v>96.660000000000011</c:v>
                </c:pt>
                <c:pt idx="274">
                  <c:v>96.68</c:v>
                </c:pt>
                <c:pt idx="275">
                  <c:v>96.7</c:v>
                </c:pt>
                <c:pt idx="276">
                  <c:v>96.72</c:v>
                </c:pt>
                <c:pt idx="277">
                  <c:v>96.740000000000009</c:v>
                </c:pt>
                <c:pt idx="278">
                  <c:v>96.76</c:v>
                </c:pt>
                <c:pt idx="279">
                  <c:v>96.78</c:v>
                </c:pt>
                <c:pt idx="280">
                  <c:v>96.800000000000011</c:v>
                </c:pt>
                <c:pt idx="281">
                  <c:v>96.820000000000007</c:v>
                </c:pt>
                <c:pt idx="282">
                  <c:v>96.84</c:v>
                </c:pt>
                <c:pt idx="283">
                  <c:v>96.86</c:v>
                </c:pt>
                <c:pt idx="284">
                  <c:v>96.88000000000001</c:v>
                </c:pt>
                <c:pt idx="285">
                  <c:v>96.9</c:v>
                </c:pt>
                <c:pt idx="286">
                  <c:v>96.92</c:v>
                </c:pt>
                <c:pt idx="287">
                  <c:v>96.940000000000012</c:v>
                </c:pt>
                <c:pt idx="288">
                  <c:v>96.960000000000008</c:v>
                </c:pt>
                <c:pt idx="289">
                  <c:v>96.98</c:v>
                </c:pt>
                <c:pt idx="290">
                  <c:v>97</c:v>
                </c:pt>
                <c:pt idx="291">
                  <c:v>97.02000000000001</c:v>
                </c:pt>
                <c:pt idx="292">
                  <c:v>97.04</c:v>
                </c:pt>
                <c:pt idx="293">
                  <c:v>97.06</c:v>
                </c:pt>
                <c:pt idx="294">
                  <c:v>97.080000000000013</c:v>
                </c:pt>
                <c:pt idx="295">
                  <c:v>97.100000000000009</c:v>
                </c:pt>
                <c:pt idx="296">
                  <c:v>97.12</c:v>
                </c:pt>
                <c:pt idx="297">
                  <c:v>97.14</c:v>
                </c:pt>
                <c:pt idx="298">
                  <c:v>97.160000000000011</c:v>
                </c:pt>
                <c:pt idx="299">
                  <c:v>97.18</c:v>
                </c:pt>
                <c:pt idx="300">
                  <c:v>97.2</c:v>
                </c:pt>
                <c:pt idx="301">
                  <c:v>97.220000000000013</c:v>
                </c:pt>
                <c:pt idx="302">
                  <c:v>97.240000000000009</c:v>
                </c:pt>
                <c:pt idx="303">
                  <c:v>97.26</c:v>
                </c:pt>
                <c:pt idx="304">
                  <c:v>97.28</c:v>
                </c:pt>
                <c:pt idx="305">
                  <c:v>97.300000000000011</c:v>
                </c:pt>
                <c:pt idx="306">
                  <c:v>97.320000000000007</c:v>
                </c:pt>
                <c:pt idx="307">
                  <c:v>97.34</c:v>
                </c:pt>
                <c:pt idx="308">
                  <c:v>97.36</c:v>
                </c:pt>
                <c:pt idx="309">
                  <c:v>97.38</c:v>
                </c:pt>
                <c:pt idx="310">
                  <c:v>97.4</c:v>
                </c:pt>
                <c:pt idx="311">
                  <c:v>97.42</c:v>
                </c:pt>
                <c:pt idx="312">
                  <c:v>97.44</c:v>
                </c:pt>
                <c:pt idx="313">
                  <c:v>97.46</c:v>
                </c:pt>
                <c:pt idx="314">
                  <c:v>97.47999999999999</c:v>
                </c:pt>
                <c:pt idx="315">
                  <c:v>97.5</c:v>
                </c:pt>
                <c:pt idx="316">
                  <c:v>97.52</c:v>
                </c:pt>
                <c:pt idx="317">
                  <c:v>97.539999999999992</c:v>
                </c:pt>
                <c:pt idx="318">
                  <c:v>97.559999999999988</c:v>
                </c:pt>
                <c:pt idx="319">
                  <c:v>97.58</c:v>
                </c:pt>
                <c:pt idx="320">
                  <c:v>97.6</c:v>
                </c:pt>
                <c:pt idx="321">
                  <c:v>97.61999999999999</c:v>
                </c:pt>
                <c:pt idx="322">
                  <c:v>97.64</c:v>
                </c:pt>
                <c:pt idx="323">
                  <c:v>97.66</c:v>
                </c:pt>
                <c:pt idx="324">
                  <c:v>97.679999999999993</c:v>
                </c:pt>
                <c:pt idx="325">
                  <c:v>97.699999999999989</c:v>
                </c:pt>
                <c:pt idx="326">
                  <c:v>97.72</c:v>
                </c:pt>
                <c:pt idx="327">
                  <c:v>97.74</c:v>
                </c:pt>
                <c:pt idx="328">
                  <c:v>97.759999999999991</c:v>
                </c:pt>
                <c:pt idx="329">
                  <c:v>97.78</c:v>
                </c:pt>
                <c:pt idx="330">
                  <c:v>97.8</c:v>
                </c:pt>
                <c:pt idx="331">
                  <c:v>97.82</c:v>
                </c:pt>
                <c:pt idx="332">
                  <c:v>97.839999999999989</c:v>
                </c:pt>
                <c:pt idx="333">
                  <c:v>97.86</c:v>
                </c:pt>
                <c:pt idx="334">
                  <c:v>97.88</c:v>
                </c:pt>
                <c:pt idx="335">
                  <c:v>97.899999999999991</c:v>
                </c:pt>
                <c:pt idx="336">
                  <c:v>97.92</c:v>
                </c:pt>
                <c:pt idx="337">
                  <c:v>97.94</c:v>
                </c:pt>
                <c:pt idx="338">
                  <c:v>97.96</c:v>
                </c:pt>
                <c:pt idx="339">
                  <c:v>97.97999999999999</c:v>
                </c:pt>
                <c:pt idx="340">
                  <c:v>98</c:v>
                </c:pt>
                <c:pt idx="341">
                  <c:v>98.02</c:v>
                </c:pt>
                <c:pt idx="342">
                  <c:v>98.039999999999992</c:v>
                </c:pt>
                <c:pt idx="343">
                  <c:v>98.06</c:v>
                </c:pt>
                <c:pt idx="344">
                  <c:v>98.08</c:v>
                </c:pt>
                <c:pt idx="345">
                  <c:v>98.1</c:v>
                </c:pt>
                <c:pt idx="346">
                  <c:v>98.11999999999999</c:v>
                </c:pt>
                <c:pt idx="347">
                  <c:v>98.14</c:v>
                </c:pt>
                <c:pt idx="348">
                  <c:v>98.16</c:v>
                </c:pt>
                <c:pt idx="349">
                  <c:v>98.179999999999993</c:v>
                </c:pt>
                <c:pt idx="350">
                  <c:v>98.2</c:v>
                </c:pt>
                <c:pt idx="351">
                  <c:v>98.22</c:v>
                </c:pt>
                <c:pt idx="352">
                  <c:v>98.24</c:v>
                </c:pt>
                <c:pt idx="353">
                  <c:v>98.259999999999991</c:v>
                </c:pt>
                <c:pt idx="354">
                  <c:v>98.28</c:v>
                </c:pt>
                <c:pt idx="355">
                  <c:v>98.3</c:v>
                </c:pt>
                <c:pt idx="356">
                  <c:v>98.32</c:v>
                </c:pt>
                <c:pt idx="357">
                  <c:v>98.34</c:v>
                </c:pt>
                <c:pt idx="358">
                  <c:v>98.36</c:v>
                </c:pt>
                <c:pt idx="359">
                  <c:v>98.38</c:v>
                </c:pt>
                <c:pt idx="360">
                  <c:v>98.399999999999991</c:v>
                </c:pt>
                <c:pt idx="361">
                  <c:v>98.42</c:v>
                </c:pt>
                <c:pt idx="362">
                  <c:v>98.44</c:v>
                </c:pt>
                <c:pt idx="363">
                  <c:v>98.46</c:v>
                </c:pt>
                <c:pt idx="364">
                  <c:v>98.48</c:v>
                </c:pt>
                <c:pt idx="365">
                  <c:v>98.5</c:v>
                </c:pt>
                <c:pt idx="366">
                  <c:v>98.52</c:v>
                </c:pt>
                <c:pt idx="367">
                  <c:v>98.539999999999992</c:v>
                </c:pt>
                <c:pt idx="368">
                  <c:v>98.56</c:v>
                </c:pt>
                <c:pt idx="369">
                  <c:v>98.58</c:v>
                </c:pt>
                <c:pt idx="370">
                  <c:v>98.6</c:v>
                </c:pt>
                <c:pt idx="371">
                  <c:v>98.62</c:v>
                </c:pt>
                <c:pt idx="372">
                  <c:v>98.64</c:v>
                </c:pt>
                <c:pt idx="373">
                  <c:v>98.66</c:v>
                </c:pt>
                <c:pt idx="374">
                  <c:v>98.679999999999993</c:v>
                </c:pt>
                <c:pt idx="375">
                  <c:v>98.7</c:v>
                </c:pt>
                <c:pt idx="376">
                  <c:v>98.72</c:v>
                </c:pt>
                <c:pt idx="377">
                  <c:v>98.74</c:v>
                </c:pt>
                <c:pt idx="378">
                  <c:v>98.76</c:v>
                </c:pt>
                <c:pt idx="379">
                  <c:v>98.78</c:v>
                </c:pt>
                <c:pt idx="380">
                  <c:v>98.8</c:v>
                </c:pt>
                <c:pt idx="381">
                  <c:v>98.82</c:v>
                </c:pt>
                <c:pt idx="382">
                  <c:v>98.84</c:v>
                </c:pt>
                <c:pt idx="383">
                  <c:v>98.86</c:v>
                </c:pt>
                <c:pt idx="384">
                  <c:v>98.88</c:v>
                </c:pt>
                <c:pt idx="385">
                  <c:v>98.9</c:v>
                </c:pt>
                <c:pt idx="386">
                  <c:v>98.92</c:v>
                </c:pt>
                <c:pt idx="387">
                  <c:v>98.94</c:v>
                </c:pt>
                <c:pt idx="388">
                  <c:v>98.96</c:v>
                </c:pt>
                <c:pt idx="389">
                  <c:v>98.98</c:v>
                </c:pt>
                <c:pt idx="390">
                  <c:v>99</c:v>
                </c:pt>
                <c:pt idx="391">
                  <c:v>99.02</c:v>
                </c:pt>
                <c:pt idx="392">
                  <c:v>99.04</c:v>
                </c:pt>
                <c:pt idx="393">
                  <c:v>99.06</c:v>
                </c:pt>
                <c:pt idx="394">
                  <c:v>99.08</c:v>
                </c:pt>
                <c:pt idx="395">
                  <c:v>99.1</c:v>
                </c:pt>
                <c:pt idx="396">
                  <c:v>99.12</c:v>
                </c:pt>
                <c:pt idx="397">
                  <c:v>99.14</c:v>
                </c:pt>
                <c:pt idx="398">
                  <c:v>99.16</c:v>
                </c:pt>
                <c:pt idx="399">
                  <c:v>99.18</c:v>
                </c:pt>
                <c:pt idx="400">
                  <c:v>99.2</c:v>
                </c:pt>
                <c:pt idx="401">
                  <c:v>99.22</c:v>
                </c:pt>
                <c:pt idx="402">
                  <c:v>99.24</c:v>
                </c:pt>
                <c:pt idx="403">
                  <c:v>99.26</c:v>
                </c:pt>
                <c:pt idx="404">
                  <c:v>99.28</c:v>
                </c:pt>
                <c:pt idx="405">
                  <c:v>99.3</c:v>
                </c:pt>
                <c:pt idx="406">
                  <c:v>99.320000000000007</c:v>
                </c:pt>
                <c:pt idx="407">
                  <c:v>99.34</c:v>
                </c:pt>
                <c:pt idx="408">
                  <c:v>99.36</c:v>
                </c:pt>
                <c:pt idx="409">
                  <c:v>99.38</c:v>
                </c:pt>
                <c:pt idx="410">
                  <c:v>99.4</c:v>
                </c:pt>
                <c:pt idx="411">
                  <c:v>99.42</c:v>
                </c:pt>
                <c:pt idx="412">
                  <c:v>99.44</c:v>
                </c:pt>
                <c:pt idx="413">
                  <c:v>99.460000000000008</c:v>
                </c:pt>
                <c:pt idx="414">
                  <c:v>99.48</c:v>
                </c:pt>
                <c:pt idx="415">
                  <c:v>99.5</c:v>
                </c:pt>
                <c:pt idx="416">
                  <c:v>99.52</c:v>
                </c:pt>
                <c:pt idx="417">
                  <c:v>99.54</c:v>
                </c:pt>
                <c:pt idx="418">
                  <c:v>99.56</c:v>
                </c:pt>
                <c:pt idx="419">
                  <c:v>99.58</c:v>
                </c:pt>
                <c:pt idx="420">
                  <c:v>99.600000000000009</c:v>
                </c:pt>
                <c:pt idx="421">
                  <c:v>99.62</c:v>
                </c:pt>
                <c:pt idx="422">
                  <c:v>99.64</c:v>
                </c:pt>
                <c:pt idx="423">
                  <c:v>99.66</c:v>
                </c:pt>
                <c:pt idx="424">
                  <c:v>99.68</c:v>
                </c:pt>
                <c:pt idx="425">
                  <c:v>99.7</c:v>
                </c:pt>
                <c:pt idx="426">
                  <c:v>99.72</c:v>
                </c:pt>
                <c:pt idx="427">
                  <c:v>99.740000000000009</c:v>
                </c:pt>
                <c:pt idx="428">
                  <c:v>99.76</c:v>
                </c:pt>
                <c:pt idx="429">
                  <c:v>99.78</c:v>
                </c:pt>
                <c:pt idx="430">
                  <c:v>99.8</c:v>
                </c:pt>
                <c:pt idx="431">
                  <c:v>99.820000000000007</c:v>
                </c:pt>
                <c:pt idx="432">
                  <c:v>99.84</c:v>
                </c:pt>
                <c:pt idx="433">
                  <c:v>99.86</c:v>
                </c:pt>
                <c:pt idx="434">
                  <c:v>99.88000000000001</c:v>
                </c:pt>
                <c:pt idx="435">
                  <c:v>99.9</c:v>
                </c:pt>
                <c:pt idx="436">
                  <c:v>99.92</c:v>
                </c:pt>
                <c:pt idx="437">
                  <c:v>99.94</c:v>
                </c:pt>
                <c:pt idx="438">
                  <c:v>99.960000000000008</c:v>
                </c:pt>
                <c:pt idx="439">
                  <c:v>99.98</c:v>
                </c:pt>
                <c:pt idx="440">
                  <c:v>100</c:v>
                </c:pt>
                <c:pt idx="441">
                  <c:v>100.02000000000001</c:v>
                </c:pt>
                <c:pt idx="442">
                  <c:v>100.04</c:v>
                </c:pt>
                <c:pt idx="443">
                  <c:v>100.06</c:v>
                </c:pt>
                <c:pt idx="444">
                  <c:v>100.08</c:v>
                </c:pt>
                <c:pt idx="445">
                  <c:v>100.10000000000001</c:v>
                </c:pt>
                <c:pt idx="446">
                  <c:v>100.12</c:v>
                </c:pt>
                <c:pt idx="447">
                  <c:v>100.14</c:v>
                </c:pt>
                <c:pt idx="448">
                  <c:v>100.16000000000001</c:v>
                </c:pt>
                <c:pt idx="449">
                  <c:v>100.18</c:v>
                </c:pt>
                <c:pt idx="450">
                  <c:v>100.2</c:v>
                </c:pt>
                <c:pt idx="451">
                  <c:v>100.22</c:v>
                </c:pt>
                <c:pt idx="452">
                  <c:v>100.24000000000001</c:v>
                </c:pt>
                <c:pt idx="453">
                  <c:v>100.26</c:v>
                </c:pt>
                <c:pt idx="454">
                  <c:v>100.28</c:v>
                </c:pt>
                <c:pt idx="455">
                  <c:v>100.30000000000001</c:v>
                </c:pt>
                <c:pt idx="456">
                  <c:v>100.32000000000001</c:v>
                </c:pt>
                <c:pt idx="457">
                  <c:v>100.34</c:v>
                </c:pt>
                <c:pt idx="458">
                  <c:v>100.36</c:v>
                </c:pt>
                <c:pt idx="459">
                  <c:v>100.38000000000001</c:v>
                </c:pt>
                <c:pt idx="460">
                  <c:v>100.4</c:v>
                </c:pt>
                <c:pt idx="461">
                  <c:v>100.42</c:v>
                </c:pt>
                <c:pt idx="462">
                  <c:v>100.44</c:v>
                </c:pt>
                <c:pt idx="463">
                  <c:v>100.46000000000001</c:v>
                </c:pt>
                <c:pt idx="464">
                  <c:v>100.48</c:v>
                </c:pt>
                <c:pt idx="465">
                  <c:v>100.5</c:v>
                </c:pt>
                <c:pt idx="466">
                  <c:v>100.52</c:v>
                </c:pt>
                <c:pt idx="467">
                  <c:v>100.53999999999999</c:v>
                </c:pt>
                <c:pt idx="468">
                  <c:v>100.56</c:v>
                </c:pt>
                <c:pt idx="469">
                  <c:v>100.58</c:v>
                </c:pt>
                <c:pt idx="470">
                  <c:v>100.6</c:v>
                </c:pt>
                <c:pt idx="471">
                  <c:v>100.61999999999999</c:v>
                </c:pt>
                <c:pt idx="472">
                  <c:v>100.64</c:v>
                </c:pt>
                <c:pt idx="473">
                  <c:v>100.66</c:v>
                </c:pt>
                <c:pt idx="474">
                  <c:v>100.67999999999999</c:v>
                </c:pt>
                <c:pt idx="475">
                  <c:v>100.69999999999999</c:v>
                </c:pt>
                <c:pt idx="476">
                  <c:v>100.72</c:v>
                </c:pt>
                <c:pt idx="477">
                  <c:v>100.74</c:v>
                </c:pt>
                <c:pt idx="478">
                  <c:v>100.75999999999999</c:v>
                </c:pt>
                <c:pt idx="479">
                  <c:v>100.78</c:v>
                </c:pt>
                <c:pt idx="480">
                  <c:v>100.8</c:v>
                </c:pt>
                <c:pt idx="481">
                  <c:v>100.82</c:v>
                </c:pt>
                <c:pt idx="482">
                  <c:v>100.83999999999999</c:v>
                </c:pt>
                <c:pt idx="483">
                  <c:v>100.86</c:v>
                </c:pt>
                <c:pt idx="484">
                  <c:v>100.88</c:v>
                </c:pt>
                <c:pt idx="485">
                  <c:v>100.89999999999999</c:v>
                </c:pt>
                <c:pt idx="486">
                  <c:v>100.92</c:v>
                </c:pt>
                <c:pt idx="487">
                  <c:v>100.94</c:v>
                </c:pt>
                <c:pt idx="488">
                  <c:v>100.96</c:v>
                </c:pt>
                <c:pt idx="489">
                  <c:v>100.97999999999999</c:v>
                </c:pt>
                <c:pt idx="490">
                  <c:v>101</c:v>
                </c:pt>
                <c:pt idx="491">
                  <c:v>101.02</c:v>
                </c:pt>
                <c:pt idx="492">
                  <c:v>101.03999999999999</c:v>
                </c:pt>
                <c:pt idx="493">
                  <c:v>101.06</c:v>
                </c:pt>
                <c:pt idx="494">
                  <c:v>101.08</c:v>
                </c:pt>
                <c:pt idx="495">
                  <c:v>101.1</c:v>
                </c:pt>
                <c:pt idx="496">
                  <c:v>101.11999999999999</c:v>
                </c:pt>
                <c:pt idx="497">
                  <c:v>101.14</c:v>
                </c:pt>
                <c:pt idx="498">
                  <c:v>101.16</c:v>
                </c:pt>
                <c:pt idx="499">
                  <c:v>101.17999999999999</c:v>
                </c:pt>
                <c:pt idx="500">
                  <c:v>101.2</c:v>
                </c:pt>
                <c:pt idx="501">
                  <c:v>101.22</c:v>
                </c:pt>
                <c:pt idx="502">
                  <c:v>101.24</c:v>
                </c:pt>
                <c:pt idx="503">
                  <c:v>101.25999999999999</c:v>
                </c:pt>
                <c:pt idx="504">
                  <c:v>101.28</c:v>
                </c:pt>
                <c:pt idx="505">
                  <c:v>101.3</c:v>
                </c:pt>
                <c:pt idx="506">
                  <c:v>101.32</c:v>
                </c:pt>
                <c:pt idx="507">
                  <c:v>101.34</c:v>
                </c:pt>
                <c:pt idx="508">
                  <c:v>101.36</c:v>
                </c:pt>
                <c:pt idx="509">
                  <c:v>101.38</c:v>
                </c:pt>
                <c:pt idx="510">
                  <c:v>101.39999999999999</c:v>
                </c:pt>
                <c:pt idx="511">
                  <c:v>101.42</c:v>
                </c:pt>
                <c:pt idx="512">
                  <c:v>101.44</c:v>
                </c:pt>
                <c:pt idx="513">
                  <c:v>101.46</c:v>
                </c:pt>
                <c:pt idx="514">
                  <c:v>101.48</c:v>
                </c:pt>
                <c:pt idx="515">
                  <c:v>101.5</c:v>
                </c:pt>
                <c:pt idx="516">
                  <c:v>101.52</c:v>
                </c:pt>
                <c:pt idx="517">
                  <c:v>101.53999999999999</c:v>
                </c:pt>
                <c:pt idx="518">
                  <c:v>101.56</c:v>
                </c:pt>
                <c:pt idx="519">
                  <c:v>101.58</c:v>
                </c:pt>
                <c:pt idx="520">
                  <c:v>101.6</c:v>
                </c:pt>
                <c:pt idx="521">
                  <c:v>101.62</c:v>
                </c:pt>
                <c:pt idx="522">
                  <c:v>101.64</c:v>
                </c:pt>
                <c:pt idx="523">
                  <c:v>101.66</c:v>
                </c:pt>
                <c:pt idx="524">
                  <c:v>101.67999999999999</c:v>
                </c:pt>
                <c:pt idx="525">
                  <c:v>101.7</c:v>
                </c:pt>
                <c:pt idx="526">
                  <c:v>101.72</c:v>
                </c:pt>
                <c:pt idx="527">
                  <c:v>101.74</c:v>
                </c:pt>
                <c:pt idx="528">
                  <c:v>101.76</c:v>
                </c:pt>
                <c:pt idx="529">
                  <c:v>101.78</c:v>
                </c:pt>
                <c:pt idx="530">
                  <c:v>101.8</c:v>
                </c:pt>
                <c:pt idx="531">
                  <c:v>101.82</c:v>
                </c:pt>
                <c:pt idx="532">
                  <c:v>101.84</c:v>
                </c:pt>
                <c:pt idx="533">
                  <c:v>101.86</c:v>
                </c:pt>
                <c:pt idx="534">
                  <c:v>101.88</c:v>
                </c:pt>
                <c:pt idx="535">
                  <c:v>101.9</c:v>
                </c:pt>
                <c:pt idx="536">
                  <c:v>101.92</c:v>
                </c:pt>
                <c:pt idx="537">
                  <c:v>101.94</c:v>
                </c:pt>
                <c:pt idx="538">
                  <c:v>101.96</c:v>
                </c:pt>
                <c:pt idx="539">
                  <c:v>101.98</c:v>
                </c:pt>
                <c:pt idx="540">
                  <c:v>102</c:v>
                </c:pt>
                <c:pt idx="541">
                  <c:v>102.02</c:v>
                </c:pt>
                <c:pt idx="542">
                  <c:v>102.04</c:v>
                </c:pt>
                <c:pt idx="543">
                  <c:v>102.06</c:v>
                </c:pt>
                <c:pt idx="544">
                  <c:v>102.08</c:v>
                </c:pt>
                <c:pt idx="545">
                  <c:v>102.1</c:v>
                </c:pt>
                <c:pt idx="546">
                  <c:v>102.12</c:v>
                </c:pt>
                <c:pt idx="547">
                  <c:v>102.14</c:v>
                </c:pt>
                <c:pt idx="548">
                  <c:v>102.16</c:v>
                </c:pt>
                <c:pt idx="549">
                  <c:v>102.18</c:v>
                </c:pt>
                <c:pt idx="550">
                  <c:v>102.2</c:v>
                </c:pt>
                <c:pt idx="551">
                  <c:v>102.22</c:v>
                </c:pt>
                <c:pt idx="552">
                  <c:v>102.24</c:v>
                </c:pt>
                <c:pt idx="553">
                  <c:v>102.26</c:v>
                </c:pt>
                <c:pt idx="554">
                  <c:v>102.28</c:v>
                </c:pt>
                <c:pt idx="555">
                  <c:v>102.3</c:v>
                </c:pt>
                <c:pt idx="556">
                  <c:v>102.32000000000001</c:v>
                </c:pt>
                <c:pt idx="557">
                  <c:v>102.34</c:v>
                </c:pt>
                <c:pt idx="558">
                  <c:v>102.36</c:v>
                </c:pt>
                <c:pt idx="559">
                  <c:v>102.38</c:v>
                </c:pt>
                <c:pt idx="560">
                  <c:v>102.4</c:v>
                </c:pt>
                <c:pt idx="561">
                  <c:v>102.42</c:v>
                </c:pt>
                <c:pt idx="562">
                  <c:v>102.44</c:v>
                </c:pt>
                <c:pt idx="563">
                  <c:v>102.46000000000001</c:v>
                </c:pt>
                <c:pt idx="564">
                  <c:v>102.48</c:v>
                </c:pt>
                <c:pt idx="565">
                  <c:v>102.5</c:v>
                </c:pt>
                <c:pt idx="566">
                  <c:v>102.52</c:v>
                </c:pt>
                <c:pt idx="567">
                  <c:v>102.54</c:v>
                </c:pt>
                <c:pt idx="568">
                  <c:v>102.56</c:v>
                </c:pt>
                <c:pt idx="569">
                  <c:v>102.58</c:v>
                </c:pt>
                <c:pt idx="570">
                  <c:v>102.60000000000001</c:v>
                </c:pt>
                <c:pt idx="571">
                  <c:v>102.62</c:v>
                </c:pt>
                <c:pt idx="572">
                  <c:v>102.64</c:v>
                </c:pt>
                <c:pt idx="573">
                  <c:v>102.66</c:v>
                </c:pt>
                <c:pt idx="574">
                  <c:v>102.68</c:v>
                </c:pt>
                <c:pt idx="575">
                  <c:v>102.7</c:v>
                </c:pt>
                <c:pt idx="576">
                  <c:v>102.72</c:v>
                </c:pt>
                <c:pt idx="577">
                  <c:v>102.74000000000001</c:v>
                </c:pt>
                <c:pt idx="578">
                  <c:v>102.76</c:v>
                </c:pt>
                <c:pt idx="579">
                  <c:v>102.78</c:v>
                </c:pt>
                <c:pt idx="580">
                  <c:v>102.8</c:v>
                </c:pt>
                <c:pt idx="581">
                  <c:v>102.82000000000001</c:v>
                </c:pt>
                <c:pt idx="582">
                  <c:v>102.84</c:v>
                </c:pt>
                <c:pt idx="583">
                  <c:v>102.86</c:v>
                </c:pt>
                <c:pt idx="584">
                  <c:v>102.88000000000001</c:v>
                </c:pt>
                <c:pt idx="585">
                  <c:v>102.9</c:v>
                </c:pt>
                <c:pt idx="586">
                  <c:v>102.92</c:v>
                </c:pt>
                <c:pt idx="587">
                  <c:v>102.94</c:v>
                </c:pt>
                <c:pt idx="588">
                  <c:v>102.96000000000001</c:v>
                </c:pt>
                <c:pt idx="589">
                  <c:v>102.98</c:v>
                </c:pt>
                <c:pt idx="590">
                  <c:v>103</c:v>
                </c:pt>
                <c:pt idx="591">
                  <c:v>103.02000000000001</c:v>
                </c:pt>
                <c:pt idx="592">
                  <c:v>103.04</c:v>
                </c:pt>
                <c:pt idx="593">
                  <c:v>103.06</c:v>
                </c:pt>
                <c:pt idx="594">
                  <c:v>103.08</c:v>
                </c:pt>
                <c:pt idx="595">
                  <c:v>103.10000000000001</c:v>
                </c:pt>
                <c:pt idx="596">
                  <c:v>103.12</c:v>
                </c:pt>
                <c:pt idx="597">
                  <c:v>103.14</c:v>
                </c:pt>
                <c:pt idx="598">
                  <c:v>103.16000000000001</c:v>
                </c:pt>
                <c:pt idx="599">
                  <c:v>103.18</c:v>
                </c:pt>
                <c:pt idx="600">
                  <c:v>103.2</c:v>
                </c:pt>
                <c:pt idx="601">
                  <c:v>103.22</c:v>
                </c:pt>
                <c:pt idx="602">
                  <c:v>103.24000000000001</c:v>
                </c:pt>
                <c:pt idx="603">
                  <c:v>103.26</c:v>
                </c:pt>
                <c:pt idx="604">
                  <c:v>103.28</c:v>
                </c:pt>
                <c:pt idx="605">
                  <c:v>103.30000000000001</c:v>
                </c:pt>
                <c:pt idx="606">
                  <c:v>103.32000000000001</c:v>
                </c:pt>
                <c:pt idx="607">
                  <c:v>103.34</c:v>
                </c:pt>
                <c:pt idx="608">
                  <c:v>103.36</c:v>
                </c:pt>
                <c:pt idx="609">
                  <c:v>103.38000000000001</c:v>
                </c:pt>
                <c:pt idx="610">
                  <c:v>103.4</c:v>
                </c:pt>
                <c:pt idx="611">
                  <c:v>103.42</c:v>
                </c:pt>
                <c:pt idx="612">
                  <c:v>103.44000000000001</c:v>
                </c:pt>
                <c:pt idx="613">
                  <c:v>103.46000000000001</c:v>
                </c:pt>
                <c:pt idx="614">
                  <c:v>103.48</c:v>
                </c:pt>
                <c:pt idx="615">
                  <c:v>103.5</c:v>
                </c:pt>
                <c:pt idx="616">
                  <c:v>103.52000000000001</c:v>
                </c:pt>
                <c:pt idx="617">
                  <c:v>103.54</c:v>
                </c:pt>
                <c:pt idx="618">
                  <c:v>103.56</c:v>
                </c:pt>
                <c:pt idx="619">
                  <c:v>103.58</c:v>
                </c:pt>
                <c:pt idx="620">
                  <c:v>103.6</c:v>
                </c:pt>
                <c:pt idx="621">
                  <c:v>103.62</c:v>
                </c:pt>
                <c:pt idx="622">
                  <c:v>103.64</c:v>
                </c:pt>
                <c:pt idx="623">
                  <c:v>103.66</c:v>
                </c:pt>
                <c:pt idx="624">
                  <c:v>103.67999999999999</c:v>
                </c:pt>
                <c:pt idx="625">
                  <c:v>103.69999999999999</c:v>
                </c:pt>
                <c:pt idx="626">
                  <c:v>103.72</c:v>
                </c:pt>
                <c:pt idx="627">
                  <c:v>103.74</c:v>
                </c:pt>
                <c:pt idx="628">
                  <c:v>103.75999999999999</c:v>
                </c:pt>
                <c:pt idx="629">
                  <c:v>103.77999999999999</c:v>
                </c:pt>
                <c:pt idx="630">
                  <c:v>103.8</c:v>
                </c:pt>
                <c:pt idx="631">
                  <c:v>103.82</c:v>
                </c:pt>
                <c:pt idx="632">
                  <c:v>103.83999999999999</c:v>
                </c:pt>
                <c:pt idx="633">
                  <c:v>103.86</c:v>
                </c:pt>
                <c:pt idx="634">
                  <c:v>103.88</c:v>
                </c:pt>
                <c:pt idx="635">
                  <c:v>103.89999999999999</c:v>
                </c:pt>
                <c:pt idx="636">
                  <c:v>103.91999999999999</c:v>
                </c:pt>
                <c:pt idx="637">
                  <c:v>103.94</c:v>
                </c:pt>
                <c:pt idx="638">
                  <c:v>103.96</c:v>
                </c:pt>
                <c:pt idx="639">
                  <c:v>103.97999999999999</c:v>
                </c:pt>
                <c:pt idx="640">
                  <c:v>104</c:v>
                </c:pt>
                <c:pt idx="641">
                  <c:v>104.02</c:v>
                </c:pt>
                <c:pt idx="642">
                  <c:v>104.03999999999999</c:v>
                </c:pt>
                <c:pt idx="643">
                  <c:v>104.05999999999999</c:v>
                </c:pt>
                <c:pt idx="644">
                  <c:v>104.08</c:v>
                </c:pt>
                <c:pt idx="645">
                  <c:v>104.1</c:v>
                </c:pt>
                <c:pt idx="646">
                  <c:v>104.11999999999999</c:v>
                </c:pt>
                <c:pt idx="647">
                  <c:v>104.14</c:v>
                </c:pt>
                <c:pt idx="648">
                  <c:v>104.16</c:v>
                </c:pt>
                <c:pt idx="649">
                  <c:v>104.17999999999999</c:v>
                </c:pt>
                <c:pt idx="650">
                  <c:v>104.2</c:v>
                </c:pt>
                <c:pt idx="651">
                  <c:v>104.22</c:v>
                </c:pt>
                <c:pt idx="652">
                  <c:v>104.24</c:v>
                </c:pt>
                <c:pt idx="653">
                  <c:v>104.25999999999999</c:v>
                </c:pt>
                <c:pt idx="654">
                  <c:v>104.28</c:v>
                </c:pt>
                <c:pt idx="655">
                  <c:v>104.3</c:v>
                </c:pt>
                <c:pt idx="656">
                  <c:v>104.32</c:v>
                </c:pt>
                <c:pt idx="657">
                  <c:v>104.34</c:v>
                </c:pt>
                <c:pt idx="658">
                  <c:v>104.36</c:v>
                </c:pt>
                <c:pt idx="659">
                  <c:v>104.38</c:v>
                </c:pt>
                <c:pt idx="660">
                  <c:v>104.39999999999999</c:v>
                </c:pt>
                <c:pt idx="661">
                  <c:v>104.42</c:v>
                </c:pt>
                <c:pt idx="662">
                  <c:v>104.44</c:v>
                </c:pt>
                <c:pt idx="663">
                  <c:v>104.46</c:v>
                </c:pt>
                <c:pt idx="664">
                  <c:v>104.48</c:v>
                </c:pt>
                <c:pt idx="665">
                  <c:v>104.5</c:v>
                </c:pt>
                <c:pt idx="666">
                  <c:v>104.52</c:v>
                </c:pt>
                <c:pt idx="667">
                  <c:v>104.53999999999999</c:v>
                </c:pt>
                <c:pt idx="668">
                  <c:v>104.56</c:v>
                </c:pt>
                <c:pt idx="669">
                  <c:v>104.58</c:v>
                </c:pt>
                <c:pt idx="670">
                  <c:v>104.6</c:v>
                </c:pt>
                <c:pt idx="671">
                  <c:v>104.62</c:v>
                </c:pt>
                <c:pt idx="672">
                  <c:v>104.64</c:v>
                </c:pt>
                <c:pt idx="673">
                  <c:v>104.66</c:v>
                </c:pt>
                <c:pt idx="674">
                  <c:v>104.67999999999999</c:v>
                </c:pt>
                <c:pt idx="675">
                  <c:v>104.7</c:v>
                </c:pt>
                <c:pt idx="676">
                  <c:v>104.72</c:v>
                </c:pt>
                <c:pt idx="677">
                  <c:v>104.74</c:v>
                </c:pt>
                <c:pt idx="678">
                  <c:v>104.76</c:v>
                </c:pt>
                <c:pt idx="679">
                  <c:v>104.78</c:v>
                </c:pt>
                <c:pt idx="680">
                  <c:v>104.8</c:v>
                </c:pt>
                <c:pt idx="681">
                  <c:v>104.82</c:v>
                </c:pt>
                <c:pt idx="682">
                  <c:v>104.84</c:v>
                </c:pt>
                <c:pt idx="683">
                  <c:v>104.86</c:v>
                </c:pt>
                <c:pt idx="684">
                  <c:v>104.88</c:v>
                </c:pt>
                <c:pt idx="685">
                  <c:v>104.9</c:v>
                </c:pt>
                <c:pt idx="686">
                  <c:v>104.92</c:v>
                </c:pt>
                <c:pt idx="687">
                  <c:v>104.94</c:v>
                </c:pt>
                <c:pt idx="688">
                  <c:v>104.96</c:v>
                </c:pt>
                <c:pt idx="689">
                  <c:v>104.98</c:v>
                </c:pt>
                <c:pt idx="690">
                  <c:v>105</c:v>
                </c:pt>
                <c:pt idx="691">
                  <c:v>105.02</c:v>
                </c:pt>
                <c:pt idx="692">
                  <c:v>105.04</c:v>
                </c:pt>
                <c:pt idx="693">
                  <c:v>105.06</c:v>
                </c:pt>
                <c:pt idx="694">
                  <c:v>105.08</c:v>
                </c:pt>
                <c:pt idx="695">
                  <c:v>105.1</c:v>
                </c:pt>
                <c:pt idx="696">
                  <c:v>105.12</c:v>
                </c:pt>
                <c:pt idx="697">
                  <c:v>105.14</c:v>
                </c:pt>
                <c:pt idx="698">
                  <c:v>105.16</c:v>
                </c:pt>
                <c:pt idx="699">
                  <c:v>105.18</c:v>
                </c:pt>
                <c:pt idx="700">
                  <c:v>105.2</c:v>
                </c:pt>
                <c:pt idx="701">
                  <c:v>105.22</c:v>
                </c:pt>
                <c:pt idx="702">
                  <c:v>105.24</c:v>
                </c:pt>
                <c:pt idx="703">
                  <c:v>105.26</c:v>
                </c:pt>
                <c:pt idx="704">
                  <c:v>105.28</c:v>
                </c:pt>
                <c:pt idx="705">
                  <c:v>105.3</c:v>
                </c:pt>
                <c:pt idx="706">
                  <c:v>105.32000000000001</c:v>
                </c:pt>
                <c:pt idx="707">
                  <c:v>105.34</c:v>
                </c:pt>
                <c:pt idx="708">
                  <c:v>105.36</c:v>
                </c:pt>
                <c:pt idx="709">
                  <c:v>105.38</c:v>
                </c:pt>
                <c:pt idx="710">
                  <c:v>105.4</c:v>
                </c:pt>
                <c:pt idx="711">
                  <c:v>105.42</c:v>
                </c:pt>
                <c:pt idx="712">
                  <c:v>105.44</c:v>
                </c:pt>
                <c:pt idx="713">
                  <c:v>105.46000000000001</c:v>
                </c:pt>
                <c:pt idx="714">
                  <c:v>105.48</c:v>
                </c:pt>
                <c:pt idx="715">
                  <c:v>105.5</c:v>
                </c:pt>
                <c:pt idx="716">
                  <c:v>105.52</c:v>
                </c:pt>
                <c:pt idx="717">
                  <c:v>105.54</c:v>
                </c:pt>
                <c:pt idx="718">
                  <c:v>105.56</c:v>
                </c:pt>
                <c:pt idx="719">
                  <c:v>105.58</c:v>
                </c:pt>
                <c:pt idx="720">
                  <c:v>105.60000000000001</c:v>
                </c:pt>
                <c:pt idx="721">
                  <c:v>105.62</c:v>
                </c:pt>
                <c:pt idx="722">
                  <c:v>105.64</c:v>
                </c:pt>
                <c:pt idx="723">
                  <c:v>105.66</c:v>
                </c:pt>
                <c:pt idx="724">
                  <c:v>105.68</c:v>
                </c:pt>
                <c:pt idx="725">
                  <c:v>105.7</c:v>
                </c:pt>
                <c:pt idx="726">
                  <c:v>105.72</c:v>
                </c:pt>
                <c:pt idx="727">
                  <c:v>105.74000000000001</c:v>
                </c:pt>
                <c:pt idx="728">
                  <c:v>105.76</c:v>
                </c:pt>
                <c:pt idx="729">
                  <c:v>105.78</c:v>
                </c:pt>
                <c:pt idx="730">
                  <c:v>105.8</c:v>
                </c:pt>
                <c:pt idx="731">
                  <c:v>105.82000000000001</c:v>
                </c:pt>
                <c:pt idx="732">
                  <c:v>105.84</c:v>
                </c:pt>
                <c:pt idx="733">
                  <c:v>105.86</c:v>
                </c:pt>
                <c:pt idx="734">
                  <c:v>105.88000000000001</c:v>
                </c:pt>
                <c:pt idx="735">
                  <c:v>105.9</c:v>
                </c:pt>
                <c:pt idx="736">
                  <c:v>105.92</c:v>
                </c:pt>
                <c:pt idx="737">
                  <c:v>105.94</c:v>
                </c:pt>
                <c:pt idx="738">
                  <c:v>105.96000000000001</c:v>
                </c:pt>
                <c:pt idx="739">
                  <c:v>105.98</c:v>
                </c:pt>
                <c:pt idx="740">
                  <c:v>106</c:v>
                </c:pt>
                <c:pt idx="741">
                  <c:v>106.02000000000001</c:v>
                </c:pt>
                <c:pt idx="742">
                  <c:v>106.04</c:v>
                </c:pt>
                <c:pt idx="743">
                  <c:v>106.06</c:v>
                </c:pt>
                <c:pt idx="744">
                  <c:v>106.08</c:v>
                </c:pt>
                <c:pt idx="745">
                  <c:v>106.10000000000001</c:v>
                </c:pt>
                <c:pt idx="746">
                  <c:v>106.12</c:v>
                </c:pt>
                <c:pt idx="747">
                  <c:v>106.14</c:v>
                </c:pt>
                <c:pt idx="748">
                  <c:v>106.16000000000001</c:v>
                </c:pt>
                <c:pt idx="749">
                  <c:v>106.18</c:v>
                </c:pt>
                <c:pt idx="750">
                  <c:v>106.2</c:v>
                </c:pt>
                <c:pt idx="751">
                  <c:v>106.22</c:v>
                </c:pt>
                <c:pt idx="752">
                  <c:v>106.24000000000001</c:v>
                </c:pt>
                <c:pt idx="753">
                  <c:v>106.26</c:v>
                </c:pt>
                <c:pt idx="754">
                  <c:v>106.28</c:v>
                </c:pt>
                <c:pt idx="755">
                  <c:v>106.30000000000001</c:v>
                </c:pt>
                <c:pt idx="756">
                  <c:v>106.32000000000001</c:v>
                </c:pt>
                <c:pt idx="757">
                  <c:v>106.34</c:v>
                </c:pt>
                <c:pt idx="758">
                  <c:v>106.36</c:v>
                </c:pt>
                <c:pt idx="759">
                  <c:v>106.38000000000001</c:v>
                </c:pt>
                <c:pt idx="760">
                  <c:v>106.4</c:v>
                </c:pt>
                <c:pt idx="761">
                  <c:v>106.42</c:v>
                </c:pt>
                <c:pt idx="762">
                  <c:v>106.44000000000001</c:v>
                </c:pt>
                <c:pt idx="763">
                  <c:v>106.46000000000001</c:v>
                </c:pt>
                <c:pt idx="764">
                  <c:v>106.48</c:v>
                </c:pt>
                <c:pt idx="765">
                  <c:v>106.5</c:v>
                </c:pt>
                <c:pt idx="766">
                  <c:v>106.52000000000001</c:v>
                </c:pt>
                <c:pt idx="767">
                  <c:v>106.54</c:v>
                </c:pt>
                <c:pt idx="768">
                  <c:v>106.56</c:v>
                </c:pt>
                <c:pt idx="769">
                  <c:v>106.58000000000001</c:v>
                </c:pt>
                <c:pt idx="770">
                  <c:v>106.60000000000001</c:v>
                </c:pt>
                <c:pt idx="771">
                  <c:v>106.62</c:v>
                </c:pt>
                <c:pt idx="772">
                  <c:v>106.64</c:v>
                </c:pt>
                <c:pt idx="773">
                  <c:v>106.66</c:v>
                </c:pt>
                <c:pt idx="774">
                  <c:v>106.67999999999999</c:v>
                </c:pt>
                <c:pt idx="775">
                  <c:v>106.7</c:v>
                </c:pt>
                <c:pt idx="776">
                  <c:v>106.72</c:v>
                </c:pt>
                <c:pt idx="777">
                  <c:v>106.74</c:v>
                </c:pt>
                <c:pt idx="778">
                  <c:v>106.75999999999999</c:v>
                </c:pt>
                <c:pt idx="779">
                  <c:v>106.77999999999999</c:v>
                </c:pt>
                <c:pt idx="780">
                  <c:v>106.8</c:v>
                </c:pt>
                <c:pt idx="781">
                  <c:v>106.82</c:v>
                </c:pt>
                <c:pt idx="782">
                  <c:v>106.83999999999999</c:v>
                </c:pt>
                <c:pt idx="783">
                  <c:v>106.86</c:v>
                </c:pt>
                <c:pt idx="784">
                  <c:v>106.88</c:v>
                </c:pt>
                <c:pt idx="785">
                  <c:v>106.89999999999999</c:v>
                </c:pt>
                <c:pt idx="786">
                  <c:v>106.91999999999999</c:v>
                </c:pt>
                <c:pt idx="787">
                  <c:v>106.94</c:v>
                </c:pt>
                <c:pt idx="788">
                  <c:v>106.96</c:v>
                </c:pt>
                <c:pt idx="789">
                  <c:v>106.97999999999999</c:v>
                </c:pt>
                <c:pt idx="790">
                  <c:v>107</c:v>
                </c:pt>
                <c:pt idx="791">
                  <c:v>107.02</c:v>
                </c:pt>
                <c:pt idx="792">
                  <c:v>107.03999999999999</c:v>
                </c:pt>
                <c:pt idx="793">
                  <c:v>107.05999999999999</c:v>
                </c:pt>
                <c:pt idx="794">
                  <c:v>107.08</c:v>
                </c:pt>
                <c:pt idx="795">
                  <c:v>107.1</c:v>
                </c:pt>
                <c:pt idx="796">
                  <c:v>107.11999999999999</c:v>
                </c:pt>
                <c:pt idx="797">
                  <c:v>107.14</c:v>
                </c:pt>
                <c:pt idx="798">
                  <c:v>107.16</c:v>
                </c:pt>
                <c:pt idx="799">
                  <c:v>107.17999999999999</c:v>
                </c:pt>
                <c:pt idx="800">
                  <c:v>107.19999999999999</c:v>
                </c:pt>
                <c:pt idx="801">
                  <c:v>107.22</c:v>
                </c:pt>
                <c:pt idx="802">
                  <c:v>107.24</c:v>
                </c:pt>
                <c:pt idx="803">
                  <c:v>107.25999999999999</c:v>
                </c:pt>
                <c:pt idx="804">
                  <c:v>107.28</c:v>
                </c:pt>
                <c:pt idx="805">
                  <c:v>107.3</c:v>
                </c:pt>
                <c:pt idx="806">
                  <c:v>107.32</c:v>
                </c:pt>
                <c:pt idx="807">
                  <c:v>107.33999999999999</c:v>
                </c:pt>
                <c:pt idx="808">
                  <c:v>107.36</c:v>
                </c:pt>
                <c:pt idx="809">
                  <c:v>107.38</c:v>
                </c:pt>
                <c:pt idx="810">
                  <c:v>107.39999999999999</c:v>
                </c:pt>
                <c:pt idx="811">
                  <c:v>107.42</c:v>
                </c:pt>
                <c:pt idx="812">
                  <c:v>107.44</c:v>
                </c:pt>
                <c:pt idx="813">
                  <c:v>107.46</c:v>
                </c:pt>
                <c:pt idx="814">
                  <c:v>107.47999999999999</c:v>
                </c:pt>
                <c:pt idx="815">
                  <c:v>107.5</c:v>
                </c:pt>
                <c:pt idx="816">
                  <c:v>107.52</c:v>
                </c:pt>
                <c:pt idx="817">
                  <c:v>107.53999999999999</c:v>
                </c:pt>
                <c:pt idx="818">
                  <c:v>107.56</c:v>
                </c:pt>
                <c:pt idx="819">
                  <c:v>107.58</c:v>
                </c:pt>
                <c:pt idx="820">
                  <c:v>107.6</c:v>
                </c:pt>
                <c:pt idx="821">
                  <c:v>107.61999999999999</c:v>
                </c:pt>
                <c:pt idx="822">
                  <c:v>107.64</c:v>
                </c:pt>
                <c:pt idx="823">
                  <c:v>107.66</c:v>
                </c:pt>
                <c:pt idx="824">
                  <c:v>107.67999999999999</c:v>
                </c:pt>
                <c:pt idx="825">
                  <c:v>107.7</c:v>
                </c:pt>
                <c:pt idx="826">
                  <c:v>107.72</c:v>
                </c:pt>
                <c:pt idx="827">
                  <c:v>107.74</c:v>
                </c:pt>
                <c:pt idx="828">
                  <c:v>107.75999999999999</c:v>
                </c:pt>
                <c:pt idx="829">
                  <c:v>107.78</c:v>
                </c:pt>
                <c:pt idx="830">
                  <c:v>107.8</c:v>
                </c:pt>
                <c:pt idx="831">
                  <c:v>107.82</c:v>
                </c:pt>
                <c:pt idx="832">
                  <c:v>107.84</c:v>
                </c:pt>
                <c:pt idx="833">
                  <c:v>107.86</c:v>
                </c:pt>
                <c:pt idx="834">
                  <c:v>107.88</c:v>
                </c:pt>
                <c:pt idx="835">
                  <c:v>107.89999999999999</c:v>
                </c:pt>
                <c:pt idx="836">
                  <c:v>107.92</c:v>
                </c:pt>
                <c:pt idx="837">
                  <c:v>107.94</c:v>
                </c:pt>
                <c:pt idx="838">
                  <c:v>107.96</c:v>
                </c:pt>
                <c:pt idx="839">
                  <c:v>107.98</c:v>
                </c:pt>
                <c:pt idx="840">
                  <c:v>108</c:v>
                </c:pt>
                <c:pt idx="841">
                  <c:v>108.02</c:v>
                </c:pt>
                <c:pt idx="842">
                  <c:v>108.04</c:v>
                </c:pt>
                <c:pt idx="843">
                  <c:v>108.06</c:v>
                </c:pt>
                <c:pt idx="844">
                  <c:v>108.08</c:v>
                </c:pt>
                <c:pt idx="845">
                  <c:v>108.1</c:v>
                </c:pt>
                <c:pt idx="846">
                  <c:v>108.12</c:v>
                </c:pt>
                <c:pt idx="847">
                  <c:v>108.14</c:v>
                </c:pt>
                <c:pt idx="848">
                  <c:v>108.16</c:v>
                </c:pt>
                <c:pt idx="849">
                  <c:v>108.18</c:v>
                </c:pt>
                <c:pt idx="850">
                  <c:v>108.2</c:v>
                </c:pt>
                <c:pt idx="851">
                  <c:v>108.22</c:v>
                </c:pt>
                <c:pt idx="852">
                  <c:v>108.24</c:v>
                </c:pt>
                <c:pt idx="853">
                  <c:v>108.26</c:v>
                </c:pt>
                <c:pt idx="854">
                  <c:v>108.28</c:v>
                </c:pt>
                <c:pt idx="855">
                  <c:v>108.3</c:v>
                </c:pt>
                <c:pt idx="856">
                  <c:v>108.32000000000001</c:v>
                </c:pt>
                <c:pt idx="857">
                  <c:v>108.34</c:v>
                </c:pt>
                <c:pt idx="858">
                  <c:v>108.36</c:v>
                </c:pt>
                <c:pt idx="859">
                  <c:v>108.38</c:v>
                </c:pt>
                <c:pt idx="860">
                  <c:v>108.4</c:v>
                </c:pt>
                <c:pt idx="861">
                  <c:v>108.42</c:v>
                </c:pt>
                <c:pt idx="862">
                  <c:v>108.44</c:v>
                </c:pt>
                <c:pt idx="863">
                  <c:v>108.46000000000001</c:v>
                </c:pt>
                <c:pt idx="864">
                  <c:v>108.48</c:v>
                </c:pt>
                <c:pt idx="865">
                  <c:v>108.5</c:v>
                </c:pt>
                <c:pt idx="866">
                  <c:v>108.52</c:v>
                </c:pt>
                <c:pt idx="867">
                  <c:v>108.54</c:v>
                </c:pt>
                <c:pt idx="868">
                  <c:v>108.56</c:v>
                </c:pt>
                <c:pt idx="869">
                  <c:v>108.58</c:v>
                </c:pt>
                <c:pt idx="870">
                  <c:v>108.60000000000001</c:v>
                </c:pt>
                <c:pt idx="871">
                  <c:v>108.62</c:v>
                </c:pt>
                <c:pt idx="872">
                  <c:v>108.64</c:v>
                </c:pt>
                <c:pt idx="873">
                  <c:v>108.66</c:v>
                </c:pt>
                <c:pt idx="874">
                  <c:v>108.68</c:v>
                </c:pt>
                <c:pt idx="875">
                  <c:v>108.7</c:v>
                </c:pt>
                <c:pt idx="876">
                  <c:v>108.72</c:v>
                </c:pt>
                <c:pt idx="877">
                  <c:v>108.74000000000001</c:v>
                </c:pt>
                <c:pt idx="878">
                  <c:v>108.76</c:v>
                </c:pt>
                <c:pt idx="879">
                  <c:v>108.78</c:v>
                </c:pt>
                <c:pt idx="880">
                  <c:v>108.8</c:v>
                </c:pt>
                <c:pt idx="881">
                  <c:v>108.82000000000001</c:v>
                </c:pt>
                <c:pt idx="882">
                  <c:v>108.84</c:v>
                </c:pt>
                <c:pt idx="883">
                  <c:v>108.86</c:v>
                </c:pt>
                <c:pt idx="884">
                  <c:v>108.88000000000001</c:v>
                </c:pt>
                <c:pt idx="885">
                  <c:v>108.9</c:v>
                </c:pt>
                <c:pt idx="886">
                  <c:v>108.92</c:v>
                </c:pt>
                <c:pt idx="887">
                  <c:v>108.94</c:v>
                </c:pt>
                <c:pt idx="888">
                  <c:v>108.96000000000001</c:v>
                </c:pt>
                <c:pt idx="889">
                  <c:v>108.98</c:v>
                </c:pt>
                <c:pt idx="890">
                  <c:v>109</c:v>
                </c:pt>
                <c:pt idx="891">
                  <c:v>109.02000000000001</c:v>
                </c:pt>
                <c:pt idx="892">
                  <c:v>109.04</c:v>
                </c:pt>
                <c:pt idx="893">
                  <c:v>109.06</c:v>
                </c:pt>
                <c:pt idx="894">
                  <c:v>109.08</c:v>
                </c:pt>
                <c:pt idx="895">
                  <c:v>109.10000000000001</c:v>
                </c:pt>
                <c:pt idx="896">
                  <c:v>109.12</c:v>
                </c:pt>
                <c:pt idx="897">
                  <c:v>109.14</c:v>
                </c:pt>
                <c:pt idx="898">
                  <c:v>109.16000000000001</c:v>
                </c:pt>
                <c:pt idx="899">
                  <c:v>109.18</c:v>
                </c:pt>
                <c:pt idx="900">
                  <c:v>109.2</c:v>
                </c:pt>
                <c:pt idx="901">
                  <c:v>109.22</c:v>
                </c:pt>
                <c:pt idx="902">
                  <c:v>109.24000000000001</c:v>
                </c:pt>
                <c:pt idx="903">
                  <c:v>109.26</c:v>
                </c:pt>
                <c:pt idx="904">
                  <c:v>109.28</c:v>
                </c:pt>
                <c:pt idx="905">
                  <c:v>109.30000000000001</c:v>
                </c:pt>
                <c:pt idx="906">
                  <c:v>109.32000000000001</c:v>
                </c:pt>
                <c:pt idx="907">
                  <c:v>109.34</c:v>
                </c:pt>
                <c:pt idx="908">
                  <c:v>109.36</c:v>
                </c:pt>
                <c:pt idx="909">
                  <c:v>109.38000000000001</c:v>
                </c:pt>
                <c:pt idx="910">
                  <c:v>109.4</c:v>
                </c:pt>
                <c:pt idx="911">
                  <c:v>109.42</c:v>
                </c:pt>
                <c:pt idx="912">
                  <c:v>109.44000000000001</c:v>
                </c:pt>
                <c:pt idx="913">
                  <c:v>109.46000000000001</c:v>
                </c:pt>
                <c:pt idx="914">
                  <c:v>109.48</c:v>
                </c:pt>
                <c:pt idx="915">
                  <c:v>109.5</c:v>
                </c:pt>
                <c:pt idx="916">
                  <c:v>109.52000000000001</c:v>
                </c:pt>
                <c:pt idx="917">
                  <c:v>109.54</c:v>
                </c:pt>
                <c:pt idx="918">
                  <c:v>109.56</c:v>
                </c:pt>
                <c:pt idx="919">
                  <c:v>109.58000000000001</c:v>
                </c:pt>
                <c:pt idx="920">
                  <c:v>109.60000000000001</c:v>
                </c:pt>
                <c:pt idx="921">
                  <c:v>109.62</c:v>
                </c:pt>
                <c:pt idx="922">
                  <c:v>109.64</c:v>
                </c:pt>
                <c:pt idx="923">
                  <c:v>109.66000000000001</c:v>
                </c:pt>
                <c:pt idx="924">
                  <c:v>109.68</c:v>
                </c:pt>
                <c:pt idx="925">
                  <c:v>109.7</c:v>
                </c:pt>
                <c:pt idx="926">
                  <c:v>109.72</c:v>
                </c:pt>
                <c:pt idx="927">
                  <c:v>109.74</c:v>
                </c:pt>
                <c:pt idx="928">
                  <c:v>109.76</c:v>
                </c:pt>
                <c:pt idx="929">
                  <c:v>109.78</c:v>
                </c:pt>
                <c:pt idx="930">
                  <c:v>109.8</c:v>
                </c:pt>
                <c:pt idx="931">
                  <c:v>109.82</c:v>
                </c:pt>
                <c:pt idx="932">
                  <c:v>109.83999999999999</c:v>
                </c:pt>
                <c:pt idx="933">
                  <c:v>109.86</c:v>
                </c:pt>
                <c:pt idx="934">
                  <c:v>109.88</c:v>
                </c:pt>
                <c:pt idx="935">
                  <c:v>109.89999999999999</c:v>
                </c:pt>
                <c:pt idx="936">
                  <c:v>109.91999999999999</c:v>
                </c:pt>
                <c:pt idx="937">
                  <c:v>109.94</c:v>
                </c:pt>
                <c:pt idx="938">
                  <c:v>109.96</c:v>
                </c:pt>
                <c:pt idx="939">
                  <c:v>109.97999999999999</c:v>
                </c:pt>
                <c:pt idx="940">
                  <c:v>110</c:v>
                </c:pt>
                <c:pt idx="941">
                  <c:v>110.02</c:v>
                </c:pt>
                <c:pt idx="942">
                  <c:v>110.03999999999999</c:v>
                </c:pt>
                <c:pt idx="943">
                  <c:v>110.05999999999999</c:v>
                </c:pt>
                <c:pt idx="944">
                  <c:v>110.08</c:v>
                </c:pt>
                <c:pt idx="945">
                  <c:v>110.1</c:v>
                </c:pt>
                <c:pt idx="946">
                  <c:v>110.11999999999999</c:v>
                </c:pt>
                <c:pt idx="947">
                  <c:v>110.14</c:v>
                </c:pt>
                <c:pt idx="948">
                  <c:v>110.16</c:v>
                </c:pt>
                <c:pt idx="949">
                  <c:v>110.17999999999999</c:v>
                </c:pt>
                <c:pt idx="950">
                  <c:v>110.19999999999999</c:v>
                </c:pt>
                <c:pt idx="951">
                  <c:v>110.22</c:v>
                </c:pt>
                <c:pt idx="952">
                  <c:v>110.24</c:v>
                </c:pt>
                <c:pt idx="953">
                  <c:v>110.25999999999999</c:v>
                </c:pt>
                <c:pt idx="954">
                  <c:v>110.28</c:v>
                </c:pt>
                <c:pt idx="955">
                  <c:v>110.3</c:v>
                </c:pt>
                <c:pt idx="956">
                  <c:v>110.32</c:v>
                </c:pt>
                <c:pt idx="957">
                  <c:v>110.33999999999999</c:v>
                </c:pt>
                <c:pt idx="958">
                  <c:v>110.36</c:v>
                </c:pt>
                <c:pt idx="959">
                  <c:v>110.38</c:v>
                </c:pt>
                <c:pt idx="960">
                  <c:v>110.39999999999999</c:v>
                </c:pt>
                <c:pt idx="961">
                  <c:v>110.42</c:v>
                </c:pt>
                <c:pt idx="962">
                  <c:v>110.44</c:v>
                </c:pt>
                <c:pt idx="963">
                  <c:v>110.46</c:v>
                </c:pt>
                <c:pt idx="964">
                  <c:v>110.47999999999999</c:v>
                </c:pt>
                <c:pt idx="965">
                  <c:v>110.5</c:v>
                </c:pt>
                <c:pt idx="966">
                  <c:v>110.52</c:v>
                </c:pt>
                <c:pt idx="967">
                  <c:v>110.53999999999999</c:v>
                </c:pt>
                <c:pt idx="968">
                  <c:v>110.56</c:v>
                </c:pt>
                <c:pt idx="969">
                  <c:v>110.58</c:v>
                </c:pt>
                <c:pt idx="970">
                  <c:v>110.6</c:v>
                </c:pt>
                <c:pt idx="971">
                  <c:v>110.61999999999999</c:v>
                </c:pt>
                <c:pt idx="972">
                  <c:v>110.64</c:v>
                </c:pt>
                <c:pt idx="973">
                  <c:v>110.66</c:v>
                </c:pt>
                <c:pt idx="974">
                  <c:v>110.67999999999999</c:v>
                </c:pt>
                <c:pt idx="975">
                  <c:v>110.7</c:v>
                </c:pt>
                <c:pt idx="976">
                  <c:v>110.72</c:v>
                </c:pt>
                <c:pt idx="977">
                  <c:v>110.74</c:v>
                </c:pt>
                <c:pt idx="978">
                  <c:v>110.75999999999999</c:v>
                </c:pt>
                <c:pt idx="979">
                  <c:v>110.78</c:v>
                </c:pt>
                <c:pt idx="980">
                  <c:v>110.8</c:v>
                </c:pt>
                <c:pt idx="981">
                  <c:v>110.82</c:v>
                </c:pt>
                <c:pt idx="982">
                  <c:v>110.84</c:v>
                </c:pt>
                <c:pt idx="983">
                  <c:v>110.86</c:v>
                </c:pt>
                <c:pt idx="984">
                  <c:v>110.88</c:v>
                </c:pt>
                <c:pt idx="985">
                  <c:v>110.89999999999999</c:v>
                </c:pt>
                <c:pt idx="986">
                  <c:v>110.92</c:v>
                </c:pt>
                <c:pt idx="987">
                  <c:v>110.94</c:v>
                </c:pt>
                <c:pt idx="988">
                  <c:v>110.96</c:v>
                </c:pt>
                <c:pt idx="989">
                  <c:v>110.98</c:v>
                </c:pt>
                <c:pt idx="990">
                  <c:v>111</c:v>
                </c:pt>
                <c:pt idx="991">
                  <c:v>111.02</c:v>
                </c:pt>
                <c:pt idx="992">
                  <c:v>111.03999999999999</c:v>
                </c:pt>
                <c:pt idx="993">
                  <c:v>111.06</c:v>
                </c:pt>
                <c:pt idx="994">
                  <c:v>111.08</c:v>
                </c:pt>
                <c:pt idx="995">
                  <c:v>111.1</c:v>
                </c:pt>
                <c:pt idx="996">
                  <c:v>111.12</c:v>
                </c:pt>
                <c:pt idx="997">
                  <c:v>111.14</c:v>
                </c:pt>
                <c:pt idx="998">
                  <c:v>111.16</c:v>
                </c:pt>
                <c:pt idx="999">
                  <c:v>111.17999999999999</c:v>
                </c:pt>
                <c:pt idx="1000">
                  <c:v>111.2</c:v>
                </c:pt>
                <c:pt idx="1001">
                  <c:v>111.22</c:v>
                </c:pt>
                <c:pt idx="1002">
                  <c:v>111.24</c:v>
                </c:pt>
                <c:pt idx="1003">
                  <c:v>111.26</c:v>
                </c:pt>
                <c:pt idx="1004">
                  <c:v>111.28</c:v>
                </c:pt>
                <c:pt idx="1005">
                  <c:v>111.3</c:v>
                </c:pt>
                <c:pt idx="1006">
                  <c:v>111.32</c:v>
                </c:pt>
                <c:pt idx="1007">
                  <c:v>111.34</c:v>
                </c:pt>
                <c:pt idx="1008">
                  <c:v>111.36</c:v>
                </c:pt>
                <c:pt idx="1009">
                  <c:v>111.38</c:v>
                </c:pt>
                <c:pt idx="1010">
                  <c:v>111.4</c:v>
                </c:pt>
                <c:pt idx="1011">
                  <c:v>111.42</c:v>
                </c:pt>
                <c:pt idx="1012">
                  <c:v>111.44</c:v>
                </c:pt>
                <c:pt idx="1013">
                  <c:v>111.46</c:v>
                </c:pt>
                <c:pt idx="1014">
                  <c:v>111.48</c:v>
                </c:pt>
                <c:pt idx="1015">
                  <c:v>111.5</c:v>
                </c:pt>
                <c:pt idx="1016">
                  <c:v>111.52</c:v>
                </c:pt>
                <c:pt idx="1017">
                  <c:v>111.54</c:v>
                </c:pt>
                <c:pt idx="1018">
                  <c:v>111.56</c:v>
                </c:pt>
                <c:pt idx="1019">
                  <c:v>111.58</c:v>
                </c:pt>
                <c:pt idx="1020">
                  <c:v>111.6</c:v>
                </c:pt>
                <c:pt idx="1021">
                  <c:v>111.62</c:v>
                </c:pt>
                <c:pt idx="1022">
                  <c:v>111.64</c:v>
                </c:pt>
                <c:pt idx="1023">
                  <c:v>111.66</c:v>
                </c:pt>
                <c:pt idx="1024">
                  <c:v>111.68</c:v>
                </c:pt>
                <c:pt idx="1025">
                  <c:v>111.7</c:v>
                </c:pt>
                <c:pt idx="1026">
                  <c:v>111.72</c:v>
                </c:pt>
                <c:pt idx="1027">
                  <c:v>111.74</c:v>
                </c:pt>
                <c:pt idx="1028">
                  <c:v>111.76</c:v>
                </c:pt>
                <c:pt idx="1029">
                  <c:v>111.78</c:v>
                </c:pt>
                <c:pt idx="1030">
                  <c:v>111.8</c:v>
                </c:pt>
                <c:pt idx="1031">
                  <c:v>111.82000000000001</c:v>
                </c:pt>
                <c:pt idx="1032">
                  <c:v>111.84</c:v>
                </c:pt>
                <c:pt idx="1033">
                  <c:v>111.86</c:v>
                </c:pt>
                <c:pt idx="1034">
                  <c:v>111.88000000000001</c:v>
                </c:pt>
                <c:pt idx="1035">
                  <c:v>111.9</c:v>
                </c:pt>
                <c:pt idx="1036">
                  <c:v>111.92</c:v>
                </c:pt>
                <c:pt idx="1037">
                  <c:v>111.94</c:v>
                </c:pt>
                <c:pt idx="1038">
                  <c:v>111.96000000000001</c:v>
                </c:pt>
                <c:pt idx="1039">
                  <c:v>111.98</c:v>
                </c:pt>
                <c:pt idx="1040">
                  <c:v>112</c:v>
                </c:pt>
                <c:pt idx="1041">
                  <c:v>112.02000000000001</c:v>
                </c:pt>
                <c:pt idx="1042">
                  <c:v>112.04</c:v>
                </c:pt>
                <c:pt idx="1043">
                  <c:v>112.06</c:v>
                </c:pt>
                <c:pt idx="1044">
                  <c:v>112.08</c:v>
                </c:pt>
                <c:pt idx="1045">
                  <c:v>112.10000000000001</c:v>
                </c:pt>
                <c:pt idx="1046">
                  <c:v>112.12</c:v>
                </c:pt>
                <c:pt idx="1047">
                  <c:v>112.14</c:v>
                </c:pt>
                <c:pt idx="1048">
                  <c:v>112.16000000000001</c:v>
                </c:pt>
                <c:pt idx="1049">
                  <c:v>112.18</c:v>
                </c:pt>
                <c:pt idx="1050">
                  <c:v>112.2</c:v>
                </c:pt>
                <c:pt idx="1051">
                  <c:v>112.22</c:v>
                </c:pt>
                <c:pt idx="1052">
                  <c:v>112.24000000000001</c:v>
                </c:pt>
                <c:pt idx="1053">
                  <c:v>112.26</c:v>
                </c:pt>
                <c:pt idx="1054">
                  <c:v>112.28</c:v>
                </c:pt>
                <c:pt idx="1055">
                  <c:v>112.30000000000001</c:v>
                </c:pt>
                <c:pt idx="1056">
                  <c:v>112.32000000000001</c:v>
                </c:pt>
                <c:pt idx="1057">
                  <c:v>112.34</c:v>
                </c:pt>
                <c:pt idx="1058">
                  <c:v>112.36</c:v>
                </c:pt>
                <c:pt idx="1059">
                  <c:v>112.38000000000001</c:v>
                </c:pt>
                <c:pt idx="1060">
                  <c:v>112.4</c:v>
                </c:pt>
                <c:pt idx="1061">
                  <c:v>112.42</c:v>
                </c:pt>
                <c:pt idx="1062">
                  <c:v>112.44000000000001</c:v>
                </c:pt>
                <c:pt idx="1063">
                  <c:v>112.46000000000001</c:v>
                </c:pt>
                <c:pt idx="1064">
                  <c:v>112.48</c:v>
                </c:pt>
                <c:pt idx="1065">
                  <c:v>112.5</c:v>
                </c:pt>
                <c:pt idx="1066">
                  <c:v>112.52000000000001</c:v>
                </c:pt>
                <c:pt idx="1067">
                  <c:v>112.54</c:v>
                </c:pt>
                <c:pt idx="1068">
                  <c:v>112.56</c:v>
                </c:pt>
                <c:pt idx="1069">
                  <c:v>112.58000000000001</c:v>
                </c:pt>
                <c:pt idx="1070">
                  <c:v>112.60000000000001</c:v>
                </c:pt>
                <c:pt idx="1071">
                  <c:v>112.62</c:v>
                </c:pt>
                <c:pt idx="1072">
                  <c:v>112.64</c:v>
                </c:pt>
                <c:pt idx="1073">
                  <c:v>112.66000000000001</c:v>
                </c:pt>
                <c:pt idx="1074">
                  <c:v>112.68</c:v>
                </c:pt>
                <c:pt idx="1075">
                  <c:v>112.7</c:v>
                </c:pt>
                <c:pt idx="1076">
                  <c:v>112.72000000000001</c:v>
                </c:pt>
                <c:pt idx="1077">
                  <c:v>112.74000000000001</c:v>
                </c:pt>
                <c:pt idx="1078">
                  <c:v>112.76</c:v>
                </c:pt>
                <c:pt idx="1079">
                  <c:v>112.78</c:v>
                </c:pt>
                <c:pt idx="1080">
                  <c:v>112.8</c:v>
                </c:pt>
                <c:pt idx="1081">
                  <c:v>112.82000000000001</c:v>
                </c:pt>
                <c:pt idx="1082">
                  <c:v>112.84</c:v>
                </c:pt>
                <c:pt idx="1083">
                  <c:v>112.86</c:v>
                </c:pt>
                <c:pt idx="1084">
                  <c:v>112.88</c:v>
                </c:pt>
                <c:pt idx="1085">
                  <c:v>112.89999999999999</c:v>
                </c:pt>
                <c:pt idx="1086">
                  <c:v>112.92</c:v>
                </c:pt>
                <c:pt idx="1087">
                  <c:v>112.94</c:v>
                </c:pt>
                <c:pt idx="1088">
                  <c:v>112.96</c:v>
                </c:pt>
                <c:pt idx="1089">
                  <c:v>112.97999999999999</c:v>
                </c:pt>
                <c:pt idx="1090">
                  <c:v>113</c:v>
                </c:pt>
                <c:pt idx="1091">
                  <c:v>113.02</c:v>
                </c:pt>
                <c:pt idx="1092">
                  <c:v>113.03999999999999</c:v>
                </c:pt>
                <c:pt idx="1093">
                  <c:v>113.05999999999999</c:v>
                </c:pt>
                <c:pt idx="1094">
                  <c:v>113.08</c:v>
                </c:pt>
                <c:pt idx="1095">
                  <c:v>113.1</c:v>
                </c:pt>
                <c:pt idx="1096">
                  <c:v>113.11999999999999</c:v>
                </c:pt>
                <c:pt idx="1097">
                  <c:v>113.14</c:v>
                </c:pt>
                <c:pt idx="1098">
                  <c:v>113.16</c:v>
                </c:pt>
                <c:pt idx="1099">
                  <c:v>113.17999999999999</c:v>
                </c:pt>
                <c:pt idx="1100">
                  <c:v>113.19999999999999</c:v>
                </c:pt>
                <c:pt idx="1101">
                  <c:v>113.22</c:v>
                </c:pt>
                <c:pt idx="1102">
                  <c:v>113.24</c:v>
                </c:pt>
                <c:pt idx="1103">
                  <c:v>113.25999999999999</c:v>
                </c:pt>
                <c:pt idx="1104">
                  <c:v>113.28</c:v>
                </c:pt>
                <c:pt idx="1105">
                  <c:v>113.3</c:v>
                </c:pt>
                <c:pt idx="1106">
                  <c:v>113.32</c:v>
                </c:pt>
                <c:pt idx="1107">
                  <c:v>113.33999999999999</c:v>
                </c:pt>
                <c:pt idx="1108">
                  <c:v>113.36</c:v>
                </c:pt>
                <c:pt idx="1109">
                  <c:v>113.38</c:v>
                </c:pt>
                <c:pt idx="1110">
                  <c:v>113.39999999999999</c:v>
                </c:pt>
                <c:pt idx="1111">
                  <c:v>113.42</c:v>
                </c:pt>
                <c:pt idx="1112">
                  <c:v>113.44</c:v>
                </c:pt>
                <c:pt idx="1113">
                  <c:v>113.46</c:v>
                </c:pt>
                <c:pt idx="1114">
                  <c:v>113.47999999999999</c:v>
                </c:pt>
                <c:pt idx="1115">
                  <c:v>113.5</c:v>
                </c:pt>
                <c:pt idx="1116">
                  <c:v>113.52</c:v>
                </c:pt>
                <c:pt idx="1117">
                  <c:v>113.53999999999999</c:v>
                </c:pt>
                <c:pt idx="1118">
                  <c:v>113.56</c:v>
                </c:pt>
                <c:pt idx="1119">
                  <c:v>113.58</c:v>
                </c:pt>
                <c:pt idx="1120">
                  <c:v>113.6</c:v>
                </c:pt>
                <c:pt idx="1121">
                  <c:v>113.61999999999999</c:v>
                </c:pt>
                <c:pt idx="1122">
                  <c:v>113.64</c:v>
                </c:pt>
                <c:pt idx="1123">
                  <c:v>113.66</c:v>
                </c:pt>
                <c:pt idx="1124">
                  <c:v>113.67999999999999</c:v>
                </c:pt>
                <c:pt idx="1125">
                  <c:v>113.7</c:v>
                </c:pt>
                <c:pt idx="1126">
                  <c:v>113.72</c:v>
                </c:pt>
                <c:pt idx="1127">
                  <c:v>113.74</c:v>
                </c:pt>
                <c:pt idx="1128">
                  <c:v>113.75999999999999</c:v>
                </c:pt>
                <c:pt idx="1129">
                  <c:v>113.78</c:v>
                </c:pt>
                <c:pt idx="1130">
                  <c:v>113.8</c:v>
                </c:pt>
                <c:pt idx="1131">
                  <c:v>113.82</c:v>
                </c:pt>
                <c:pt idx="1132">
                  <c:v>113.84</c:v>
                </c:pt>
                <c:pt idx="1133">
                  <c:v>113.86</c:v>
                </c:pt>
                <c:pt idx="1134">
                  <c:v>113.88</c:v>
                </c:pt>
                <c:pt idx="1135">
                  <c:v>113.89999999999999</c:v>
                </c:pt>
                <c:pt idx="1136">
                  <c:v>113.92</c:v>
                </c:pt>
                <c:pt idx="1137">
                  <c:v>113.94</c:v>
                </c:pt>
                <c:pt idx="1138">
                  <c:v>113.96</c:v>
                </c:pt>
                <c:pt idx="1139">
                  <c:v>113.98</c:v>
                </c:pt>
                <c:pt idx="1140">
                  <c:v>114</c:v>
                </c:pt>
                <c:pt idx="1141">
                  <c:v>114.02</c:v>
                </c:pt>
                <c:pt idx="1142">
                  <c:v>114.03999999999999</c:v>
                </c:pt>
                <c:pt idx="1143">
                  <c:v>114.06</c:v>
                </c:pt>
                <c:pt idx="1144">
                  <c:v>114.08</c:v>
                </c:pt>
                <c:pt idx="1145">
                  <c:v>114.1</c:v>
                </c:pt>
                <c:pt idx="1146">
                  <c:v>114.12</c:v>
                </c:pt>
                <c:pt idx="1147">
                  <c:v>114.14</c:v>
                </c:pt>
                <c:pt idx="1148">
                  <c:v>114.16</c:v>
                </c:pt>
                <c:pt idx="1149">
                  <c:v>114.17999999999999</c:v>
                </c:pt>
                <c:pt idx="1150">
                  <c:v>114.2</c:v>
                </c:pt>
                <c:pt idx="1151">
                  <c:v>114.22</c:v>
                </c:pt>
                <c:pt idx="1152">
                  <c:v>114.24</c:v>
                </c:pt>
                <c:pt idx="1153">
                  <c:v>114.26</c:v>
                </c:pt>
                <c:pt idx="1154">
                  <c:v>114.28</c:v>
                </c:pt>
                <c:pt idx="1155">
                  <c:v>114.3</c:v>
                </c:pt>
                <c:pt idx="1156">
                  <c:v>114.32</c:v>
                </c:pt>
                <c:pt idx="1157">
                  <c:v>114.34</c:v>
                </c:pt>
                <c:pt idx="1158">
                  <c:v>114.36</c:v>
                </c:pt>
                <c:pt idx="1159">
                  <c:v>114.38</c:v>
                </c:pt>
                <c:pt idx="1160">
                  <c:v>114.4</c:v>
                </c:pt>
                <c:pt idx="1161">
                  <c:v>114.42</c:v>
                </c:pt>
                <c:pt idx="1162">
                  <c:v>114.44</c:v>
                </c:pt>
                <c:pt idx="1163">
                  <c:v>114.46</c:v>
                </c:pt>
                <c:pt idx="1164">
                  <c:v>114.48</c:v>
                </c:pt>
                <c:pt idx="1165">
                  <c:v>114.5</c:v>
                </c:pt>
                <c:pt idx="1166">
                  <c:v>114.52</c:v>
                </c:pt>
                <c:pt idx="1167">
                  <c:v>114.54</c:v>
                </c:pt>
                <c:pt idx="1168">
                  <c:v>114.56</c:v>
                </c:pt>
                <c:pt idx="1169">
                  <c:v>114.58</c:v>
                </c:pt>
                <c:pt idx="1170">
                  <c:v>114.6</c:v>
                </c:pt>
                <c:pt idx="1171">
                  <c:v>114.62</c:v>
                </c:pt>
                <c:pt idx="1172">
                  <c:v>114.64</c:v>
                </c:pt>
                <c:pt idx="1173">
                  <c:v>114.66</c:v>
                </c:pt>
                <c:pt idx="1174">
                  <c:v>114.68</c:v>
                </c:pt>
                <c:pt idx="1175">
                  <c:v>114.7</c:v>
                </c:pt>
                <c:pt idx="1176">
                  <c:v>114.72</c:v>
                </c:pt>
                <c:pt idx="1177">
                  <c:v>114.74</c:v>
                </c:pt>
                <c:pt idx="1178">
                  <c:v>114.76</c:v>
                </c:pt>
                <c:pt idx="1179">
                  <c:v>114.78</c:v>
                </c:pt>
                <c:pt idx="1180">
                  <c:v>114.8</c:v>
                </c:pt>
                <c:pt idx="1181">
                  <c:v>114.82000000000001</c:v>
                </c:pt>
                <c:pt idx="1182">
                  <c:v>114.84</c:v>
                </c:pt>
                <c:pt idx="1183">
                  <c:v>114.86</c:v>
                </c:pt>
                <c:pt idx="1184">
                  <c:v>114.88</c:v>
                </c:pt>
                <c:pt idx="1185">
                  <c:v>114.9</c:v>
                </c:pt>
                <c:pt idx="1186">
                  <c:v>114.92</c:v>
                </c:pt>
                <c:pt idx="1187">
                  <c:v>114.94</c:v>
                </c:pt>
                <c:pt idx="1188">
                  <c:v>114.96000000000001</c:v>
                </c:pt>
                <c:pt idx="1189">
                  <c:v>114.98</c:v>
                </c:pt>
                <c:pt idx="1190">
                  <c:v>115</c:v>
                </c:pt>
                <c:pt idx="1191">
                  <c:v>115.02</c:v>
                </c:pt>
                <c:pt idx="1192">
                  <c:v>115.04</c:v>
                </c:pt>
                <c:pt idx="1193">
                  <c:v>115.06</c:v>
                </c:pt>
                <c:pt idx="1194">
                  <c:v>115.08</c:v>
                </c:pt>
                <c:pt idx="1195">
                  <c:v>115.10000000000001</c:v>
                </c:pt>
                <c:pt idx="1196">
                  <c:v>115.12</c:v>
                </c:pt>
                <c:pt idx="1197">
                  <c:v>115.14</c:v>
                </c:pt>
                <c:pt idx="1198">
                  <c:v>115.16</c:v>
                </c:pt>
                <c:pt idx="1199">
                  <c:v>115.18</c:v>
                </c:pt>
                <c:pt idx="1200">
                  <c:v>115.2</c:v>
                </c:pt>
                <c:pt idx="1201">
                  <c:v>115.22</c:v>
                </c:pt>
                <c:pt idx="1202">
                  <c:v>115.24000000000001</c:v>
                </c:pt>
                <c:pt idx="1203">
                  <c:v>115.26</c:v>
                </c:pt>
                <c:pt idx="1204">
                  <c:v>115.28</c:v>
                </c:pt>
                <c:pt idx="1205">
                  <c:v>115.3</c:v>
                </c:pt>
                <c:pt idx="1206">
                  <c:v>115.32000000000001</c:v>
                </c:pt>
                <c:pt idx="1207">
                  <c:v>115.34</c:v>
                </c:pt>
                <c:pt idx="1208">
                  <c:v>115.36</c:v>
                </c:pt>
                <c:pt idx="1209">
                  <c:v>115.38000000000001</c:v>
                </c:pt>
                <c:pt idx="1210">
                  <c:v>115.4</c:v>
                </c:pt>
                <c:pt idx="1211">
                  <c:v>115.42</c:v>
                </c:pt>
                <c:pt idx="1212">
                  <c:v>115.44</c:v>
                </c:pt>
                <c:pt idx="1213">
                  <c:v>115.46000000000001</c:v>
                </c:pt>
                <c:pt idx="1214">
                  <c:v>115.48</c:v>
                </c:pt>
                <c:pt idx="1215">
                  <c:v>115.5</c:v>
                </c:pt>
                <c:pt idx="1216">
                  <c:v>115.52000000000001</c:v>
                </c:pt>
                <c:pt idx="1217">
                  <c:v>115.54</c:v>
                </c:pt>
                <c:pt idx="1218">
                  <c:v>115.56</c:v>
                </c:pt>
                <c:pt idx="1219">
                  <c:v>115.58000000000001</c:v>
                </c:pt>
                <c:pt idx="1220">
                  <c:v>115.60000000000001</c:v>
                </c:pt>
                <c:pt idx="1221">
                  <c:v>115.62</c:v>
                </c:pt>
                <c:pt idx="1222">
                  <c:v>115.64</c:v>
                </c:pt>
                <c:pt idx="1223">
                  <c:v>115.66000000000001</c:v>
                </c:pt>
                <c:pt idx="1224">
                  <c:v>115.68</c:v>
                </c:pt>
                <c:pt idx="1225">
                  <c:v>115.7</c:v>
                </c:pt>
                <c:pt idx="1226">
                  <c:v>115.72000000000001</c:v>
                </c:pt>
                <c:pt idx="1227">
                  <c:v>115.74000000000001</c:v>
                </c:pt>
                <c:pt idx="1228">
                  <c:v>115.76</c:v>
                </c:pt>
                <c:pt idx="1229">
                  <c:v>115.78</c:v>
                </c:pt>
                <c:pt idx="1230">
                  <c:v>115.80000000000001</c:v>
                </c:pt>
                <c:pt idx="1231">
                  <c:v>115.82000000000001</c:v>
                </c:pt>
                <c:pt idx="1232">
                  <c:v>115.84</c:v>
                </c:pt>
                <c:pt idx="1233">
                  <c:v>115.86</c:v>
                </c:pt>
                <c:pt idx="1234">
                  <c:v>115.88000000000001</c:v>
                </c:pt>
                <c:pt idx="1235">
                  <c:v>115.9</c:v>
                </c:pt>
                <c:pt idx="1236">
                  <c:v>115.92</c:v>
                </c:pt>
                <c:pt idx="1237">
                  <c:v>115.94</c:v>
                </c:pt>
                <c:pt idx="1238">
                  <c:v>115.96</c:v>
                </c:pt>
                <c:pt idx="1239">
                  <c:v>115.98</c:v>
                </c:pt>
                <c:pt idx="1240">
                  <c:v>116</c:v>
                </c:pt>
                <c:pt idx="1241">
                  <c:v>116.02</c:v>
                </c:pt>
                <c:pt idx="1242">
                  <c:v>116.03999999999999</c:v>
                </c:pt>
                <c:pt idx="1243">
                  <c:v>116.05999999999999</c:v>
                </c:pt>
                <c:pt idx="1244">
                  <c:v>116.08</c:v>
                </c:pt>
                <c:pt idx="1245">
                  <c:v>116.1</c:v>
                </c:pt>
                <c:pt idx="1246">
                  <c:v>116.11999999999999</c:v>
                </c:pt>
                <c:pt idx="1247">
                  <c:v>116.14</c:v>
                </c:pt>
                <c:pt idx="1248">
                  <c:v>116.16</c:v>
                </c:pt>
                <c:pt idx="1249">
                  <c:v>116.17999999999999</c:v>
                </c:pt>
                <c:pt idx="1250">
                  <c:v>116.19999999999999</c:v>
                </c:pt>
                <c:pt idx="1251">
                  <c:v>116.22</c:v>
                </c:pt>
                <c:pt idx="1252">
                  <c:v>116.24</c:v>
                </c:pt>
                <c:pt idx="1253">
                  <c:v>116.25999999999999</c:v>
                </c:pt>
                <c:pt idx="1254">
                  <c:v>116.28</c:v>
                </c:pt>
                <c:pt idx="1255">
                  <c:v>116.3</c:v>
                </c:pt>
                <c:pt idx="1256">
                  <c:v>116.32</c:v>
                </c:pt>
                <c:pt idx="1257">
                  <c:v>116.33999999999999</c:v>
                </c:pt>
                <c:pt idx="1258">
                  <c:v>116.36</c:v>
                </c:pt>
                <c:pt idx="1259">
                  <c:v>116.38</c:v>
                </c:pt>
                <c:pt idx="1260">
                  <c:v>116.39999999999999</c:v>
                </c:pt>
                <c:pt idx="1261">
                  <c:v>116.42</c:v>
                </c:pt>
                <c:pt idx="1262">
                  <c:v>116.44</c:v>
                </c:pt>
                <c:pt idx="1263">
                  <c:v>116.46</c:v>
                </c:pt>
                <c:pt idx="1264">
                  <c:v>116.47999999999999</c:v>
                </c:pt>
                <c:pt idx="1265">
                  <c:v>116.5</c:v>
                </c:pt>
                <c:pt idx="1266">
                  <c:v>116.52</c:v>
                </c:pt>
                <c:pt idx="1267">
                  <c:v>116.53999999999999</c:v>
                </c:pt>
                <c:pt idx="1268">
                  <c:v>116.56</c:v>
                </c:pt>
                <c:pt idx="1269">
                  <c:v>116.58</c:v>
                </c:pt>
                <c:pt idx="1270">
                  <c:v>116.6</c:v>
                </c:pt>
                <c:pt idx="1271">
                  <c:v>116.61999999999999</c:v>
                </c:pt>
                <c:pt idx="1272">
                  <c:v>116.64</c:v>
                </c:pt>
                <c:pt idx="1273">
                  <c:v>116.66</c:v>
                </c:pt>
                <c:pt idx="1274">
                  <c:v>116.67999999999999</c:v>
                </c:pt>
                <c:pt idx="1275">
                  <c:v>116.7</c:v>
                </c:pt>
                <c:pt idx="1276">
                  <c:v>116.72</c:v>
                </c:pt>
                <c:pt idx="1277">
                  <c:v>116.74</c:v>
                </c:pt>
                <c:pt idx="1278">
                  <c:v>116.75999999999999</c:v>
                </c:pt>
                <c:pt idx="1279">
                  <c:v>116.78</c:v>
                </c:pt>
                <c:pt idx="1280">
                  <c:v>116.8</c:v>
                </c:pt>
                <c:pt idx="1281">
                  <c:v>116.82</c:v>
                </c:pt>
                <c:pt idx="1282">
                  <c:v>116.84</c:v>
                </c:pt>
                <c:pt idx="1283">
                  <c:v>116.86</c:v>
                </c:pt>
                <c:pt idx="1284">
                  <c:v>116.88</c:v>
                </c:pt>
                <c:pt idx="1285">
                  <c:v>116.89999999999999</c:v>
                </c:pt>
                <c:pt idx="1286">
                  <c:v>116.92</c:v>
                </c:pt>
                <c:pt idx="1287">
                  <c:v>116.94</c:v>
                </c:pt>
                <c:pt idx="1288">
                  <c:v>116.96</c:v>
                </c:pt>
                <c:pt idx="1289">
                  <c:v>116.98</c:v>
                </c:pt>
                <c:pt idx="1290">
                  <c:v>117</c:v>
                </c:pt>
                <c:pt idx="1291">
                  <c:v>117.02</c:v>
                </c:pt>
                <c:pt idx="1292">
                  <c:v>117.03999999999999</c:v>
                </c:pt>
                <c:pt idx="1293">
                  <c:v>117.06</c:v>
                </c:pt>
                <c:pt idx="1294">
                  <c:v>117.08</c:v>
                </c:pt>
                <c:pt idx="1295">
                  <c:v>117.1</c:v>
                </c:pt>
                <c:pt idx="1296">
                  <c:v>117.12</c:v>
                </c:pt>
                <c:pt idx="1297">
                  <c:v>117.14</c:v>
                </c:pt>
                <c:pt idx="1298">
                  <c:v>117.16</c:v>
                </c:pt>
                <c:pt idx="1299">
                  <c:v>117.17999999999999</c:v>
                </c:pt>
                <c:pt idx="1300">
                  <c:v>117.2</c:v>
                </c:pt>
                <c:pt idx="1301">
                  <c:v>117.22</c:v>
                </c:pt>
                <c:pt idx="1302">
                  <c:v>117.24</c:v>
                </c:pt>
                <c:pt idx="1303">
                  <c:v>117.26</c:v>
                </c:pt>
                <c:pt idx="1304">
                  <c:v>117.28</c:v>
                </c:pt>
                <c:pt idx="1305">
                  <c:v>117.3</c:v>
                </c:pt>
                <c:pt idx="1306">
                  <c:v>117.32</c:v>
                </c:pt>
                <c:pt idx="1307">
                  <c:v>117.34</c:v>
                </c:pt>
                <c:pt idx="1308">
                  <c:v>117.36</c:v>
                </c:pt>
                <c:pt idx="1309">
                  <c:v>117.38</c:v>
                </c:pt>
                <c:pt idx="1310">
                  <c:v>117.4</c:v>
                </c:pt>
                <c:pt idx="1311">
                  <c:v>117.42</c:v>
                </c:pt>
                <c:pt idx="1312">
                  <c:v>117.44</c:v>
                </c:pt>
                <c:pt idx="1313">
                  <c:v>117.46</c:v>
                </c:pt>
                <c:pt idx="1314">
                  <c:v>117.48</c:v>
                </c:pt>
                <c:pt idx="1315">
                  <c:v>117.5</c:v>
                </c:pt>
                <c:pt idx="1316">
                  <c:v>117.52</c:v>
                </c:pt>
                <c:pt idx="1317">
                  <c:v>117.54</c:v>
                </c:pt>
                <c:pt idx="1318">
                  <c:v>117.56</c:v>
                </c:pt>
                <c:pt idx="1319">
                  <c:v>117.58</c:v>
                </c:pt>
                <c:pt idx="1320">
                  <c:v>117.6</c:v>
                </c:pt>
                <c:pt idx="1321">
                  <c:v>117.62</c:v>
                </c:pt>
                <c:pt idx="1322">
                  <c:v>117.64</c:v>
                </c:pt>
                <c:pt idx="1323">
                  <c:v>117.66</c:v>
                </c:pt>
                <c:pt idx="1324">
                  <c:v>117.68</c:v>
                </c:pt>
                <c:pt idx="1325">
                  <c:v>117.7</c:v>
                </c:pt>
                <c:pt idx="1326">
                  <c:v>117.72</c:v>
                </c:pt>
                <c:pt idx="1327">
                  <c:v>117.74</c:v>
                </c:pt>
                <c:pt idx="1328">
                  <c:v>117.76</c:v>
                </c:pt>
                <c:pt idx="1329">
                  <c:v>117.78</c:v>
                </c:pt>
                <c:pt idx="1330">
                  <c:v>117.8</c:v>
                </c:pt>
                <c:pt idx="1331">
                  <c:v>117.82000000000001</c:v>
                </c:pt>
                <c:pt idx="1332">
                  <c:v>117.84</c:v>
                </c:pt>
                <c:pt idx="1333">
                  <c:v>117.86</c:v>
                </c:pt>
                <c:pt idx="1334">
                  <c:v>117.88</c:v>
                </c:pt>
                <c:pt idx="1335">
                  <c:v>117.9</c:v>
                </c:pt>
                <c:pt idx="1336">
                  <c:v>117.92</c:v>
                </c:pt>
                <c:pt idx="1337">
                  <c:v>117.94</c:v>
                </c:pt>
                <c:pt idx="1338">
                  <c:v>117.96000000000001</c:v>
                </c:pt>
                <c:pt idx="1339">
                  <c:v>117.98</c:v>
                </c:pt>
                <c:pt idx="1340">
                  <c:v>118</c:v>
                </c:pt>
                <c:pt idx="1341">
                  <c:v>118.02</c:v>
                </c:pt>
                <c:pt idx="1342">
                  <c:v>118.04</c:v>
                </c:pt>
                <c:pt idx="1343">
                  <c:v>118.06</c:v>
                </c:pt>
                <c:pt idx="1344">
                  <c:v>118.08</c:v>
                </c:pt>
                <c:pt idx="1345">
                  <c:v>118.10000000000001</c:v>
                </c:pt>
                <c:pt idx="1346">
                  <c:v>118.12</c:v>
                </c:pt>
                <c:pt idx="1347">
                  <c:v>118.14</c:v>
                </c:pt>
                <c:pt idx="1348">
                  <c:v>118.16</c:v>
                </c:pt>
                <c:pt idx="1349">
                  <c:v>118.18</c:v>
                </c:pt>
                <c:pt idx="1350">
                  <c:v>118.2</c:v>
                </c:pt>
                <c:pt idx="1351">
                  <c:v>118.22</c:v>
                </c:pt>
                <c:pt idx="1352">
                  <c:v>118.24000000000001</c:v>
                </c:pt>
                <c:pt idx="1353">
                  <c:v>118.26</c:v>
                </c:pt>
                <c:pt idx="1354">
                  <c:v>118.28</c:v>
                </c:pt>
                <c:pt idx="1355">
                  <c:v>118.3</c:v>
                </c:pt>
                <c:pt idx="1356">
                  <c:v>118.32000000000001</c:v>
                </c:pt>
                <c:pt idx="1357">
                  <c:v>118.34</c:v>
                </c:pt>
                <c:pt idx="1358">
                  <c:v>118.36</c:v>
                </c:pt>
                <c:pt idx="1359">
                  <c:v>118.38000000000001</c:v>
                </c:pt>
                <c:pt idx="1360">
                  <c:v>118.4</c:v>
                </c:pt>
                <c:pt idx="1361">
                  <c:v>118.42</c:v>
                </c:pt>
                <c:pt idx="1362">
                  <c:v>118.44</c:v>
                </c:pt>
                <c:pt idx="1363">
                  <c:v>118.46000000000001</c:v>
                </c:pt>
                <c:pt idx="1364">
                  <c:v>118.48</c:v>
                </c:pt>
                <c:pt idx="1365">
                  <c:v>118.5</c:v>
                </c:pt>
                <c:pt idx="1366">
                  <c:v>118.52000000000001</c:v>
                </c:pt>
                <c:pt idx="1367">
                  <c:v>118.54</c:v>
                </c:pt>
                <c:pt idx="1368">
                  <c:v>118.56</c:v>
                </c:pt>
                <c:pt idx="1369">
                  <c:v>118.58</c:v>
                </c:pt>
                <c:pt idx="1370">
                  <c:v>118.60000000000001</c:v>
                </c:pt>
                <c:pt idx="1371">
                  <c:v>118.62</c:v>
                </c:pt>
                <c:pt idx="1372">
                  <c:v>118.64</c:v>
                </c:pt>
                <c:pt idx="1373">
                  <c:v>118.66000000000001</c:v>
                </c:pt>
                <c:pt idx="1374">
                  <c:v>118.68</c:v>
                </c:pt>
                <c:pt idx="1375">
                  <c:v>118.7</c:v>
                </c:pt>
                <c:pt idx="1376">
                  <c:v>118.72</c:v>
                </c:pt>
                <c:pt idx="1377">
                  <c:v>118.74000000000001</c:v>
                </c:pt>
                <c:pt idx="1378">
                  <c:v>118.76</c:v>
                </c:pt>
                <c:pt idx="1379">
                  <c:v>118.78</c:v>
                </c:pt>
                <c:pt idx="1380">
                  <c:v>118.80000000000001</c:v>
                </c:pt>
                <c:pt idx="1381">
                  <c:v>118.82000000000001</c:v>
                </c:pt>
                <c:pt idx="1382">
                  <c:v>118.84</c:v>
                </c:pt>
                <c:pt idx="1383">
                  <c:v>118.86</c:v>
                </c:pt>
                <c:pt idx="1384">
                  <c:v>118.88000000000001</c:v>
                </c:pt>
                <c:pt idx="1385">
                  <c:v>118.9</c:v>
                </c:pt>
                <c:pt idx="1386">
                  <c:v>118.92</c:v>
                </c:pt>
                <c:pt idx="1387">
                  <c:v>118.94000000000001</c:v>
                </c:pt>
                <c:pt idx="1388">
                  <c:v>118.96000000000001</c:v>
                </c:pt>
                <c:pt idx="1389">
                  <c:v>118.98</c:v>
                </c:pt>
                <c:pt idx="1390">
                  <c:v>119</c:v>
                </c:pt>
                <c:pt idx="1391">
                  <c:v>119.02</c:v>
                </c:pt>
                <c:pt idx="1392">
                  <c:v>119.04</c:v>
                </c:pt>
                <c:pt idx="1393">
                  <c:v>119.06</c:v>
                </c:pt>
                <c:pt idx="1394">
                  <c:v>119.08</c:v>
                </c:pt>
                <c:pt idx="1395">
                  <c:v>119.1</c:v>
                </c:pt>
                <c:pt idx="1396">
                  <c:v>119.11999999999999</c:v>
                </c:pt>
                <c:pt idx="1397">
                  <c:v>119.14</c:v>
                </c:pt>
                <c:pt idx="1398">
                  <c:v>119.16</c:v>
                </c:pt>
                <c:pt idx="1399">
                  <c:v>119.17999999999999</c:v>
                </c:pt>
                <c:pt idx="1400">
                  <c:v>119.19999999999999</c:v>
                </c:pt>
                <c:pt idx="1401">
                  <c:v>119.22</c:v>
                </c:pt>
                <c:pt idx="1402">
                  <c:v>119.24</c:v>
                </c:pt>
                <c:pt idx="1403">
                  <c:v>119.25999999999999</c:v>
                </c:pt>
                <c:pt idx="1404">
                  <c:v>119.27999999999999</c:v>
                </c:pt>
                <c:pt idx="1405">
                  <c:v>119.29999999999998</c:v>
                </c:pt>
                <c:pt idx="1406">
                  <c:v>119.32000000000001</c:v>
                </c:pt>
                <c:pt idx="1407">
                  <c:v>119.34</c:v>
                </c:pt>
                <c:pt idx="1408">
                  <c:v>119.36</c:v>
                </c:pt>
                <c:pt idx="1409">
                  <c:v>119.38</c:v>
                </c:pt>
                <c:pt idx="1410">
                  <c:v>119.39999999999999</c:v>
                </c:pt>
                <c:pt idx="1411">
                  <c:v>119.41999999999999</c:v>
                </c:pt>
                <c:pt idx="1412">
                  <c:v>119.43999999999998</c:v>
                </c:pt>
                <c:pt idx="1413">
                  <c:v>119.46000000000001</c:v>
                </c:pt>
                <c:pt idx="1414">
                  <c:v>119.48</c:v>
                </c:pt>
                <c:pt idx="1415">
                  <c:v>119.5</c:v>
                </c:pt>
                <c:pt idx="1416">
                  <c:v>119.52</c:v>
                </c:pt>
                <c:pt idx="1417">
                  <c:v>119.53999999999999</c:v>
                </c:pt>
                <c:pt idx="1418">
                  <c:v>119.55999999999999</c:v>
                </c:pt>
                <c:pt idx="1419">
                  <c:v>119.57999999999998</c:v>
                </c:pt>
                <c:pt idx="1420">
                  <c:v>119.60000000000001</c:v>
                </c:pt>
                <c:pt idx="1421">
                  <c:v>119.62</c:v>
                </c:pt>
                <c:pt idx="1422">
                  <c:v>119.64</c:v>
                </c:pt>
                <c:pt idx="1423">
                  <c:v>119.66</c:v>
                </c:pt>
                <c:pt idx="1424">
                  <c:v>119.67999999999999</c:v>
                </c:pt>
                <c:pt idx="1425">
                  <c:v>119.69999999999999</c:v>
                </c:pt>
                <c:pt idx="1426">
                  <c:v>119.71999999999998</c:v>
                </c:pt>
                <c:pt idx="1427">
                  <c:v>119.74000000000001</c:v>
                </c:pt>
                <c:pt idx="1428">
                  <c:v>119.76</c:v>
                </c:pt>
                <c:pt idx="1429">
                  <c:v>119.78</c:v>
                </c:pt>
                <c:pt idx="1430">
                  <c:v>119.8</c:v>
                </c:pt>
                <c:pt idx="1431">
                  <c:v>119.82</c:v>
                </c:pt>
                <c:pt idx="1432">
                  <c:v>119.83999999999999</c:v>
                </c:pt>
                <c:pt idx="1433">
                  <c:v>119.85999999999999</c:v>
                </c:pt>
                <c:pt idx="1434">
                  <c:v>119.88000000000001</c:v>
                </c:pt>
                <c:pt idx="1435">
                  <c:v>119.9</c:v>
                </c:pt>
                <c:pt idx="1436">
                  <c:v>119.92</c:v>
                </c:pt>
                <c:pt idx="1437">
                  <c:v>119.94</c:v>
                </c:pt>
                <c:pt idx="1438">
                  <c:v>119.96</c:v>
                </c:pt>
                <c:pt idx="1439">
                  <c:v>119.97999999999999</c:v>
                </c:pt>
                <c:pt idx="1440">
                  <c:v>119.99999999999999</c:v>
                </c:pt>
                <c:pt idx="1441">
                  <c:v>120.02000000000001</c:v>
                </c:pt>
                <c:pt idx="1442">
                  <c:v>120.04</c:v>
                </c:pt>
                <c:pt idx="1443">
                  <c:v>120.06</c:v>
                </c:pt>
                <c:pt idx="1444">
                  <c:v>120.08</c:v>
                </c:pt>
                <c:pt idx="1445">
                  <c:v>120.1</c:v>
                </c:pt>
                <c:pt idx="1446">
                  <c:v>120.11999999999999</c:v>
                </c:pt>
                <c:pt idx="1447">
                  <c:v>120.13999999999999</c:v>
                </c:pt>
                <c:pt idx="1448">
                  <c:v>120.16000000000001</c:v>
                </c:pt>
                <c:pt idx="1449">
                  <c:v>120.18</c:v>
                </c:pt>
                <c:pt idx="1450">
                  <c:v>120.2</c:v>
                </c:pt>
                <c:pt idx="1451">
                  <c:v>120.22</c:v>
                </c:pt>
                <c:pt idx="1452">
                  <c:v>120.24</c:v>
                </c:pt>
                <c:pt idx="1453">
                  <c:v>120.25999999999999</c:v>
                </c:pt>
                <c:pt idx="1454">
                  <c:v>120.27999999999999</c:v>
                </c:pt>
                <c:pt idx="1455">
                  <c:v>120.30000000000001</c:v>
                </c:pt>
                <c:pt idx="1456">
                  <c:v>120.32000000000001</c:v>
                </c:pt>
                <c:pt idx="1457">
                  <c:v>120.34</c:v>
                </c:pt>
                <c:pt idx="1458">
                  <c:v>120.36</c:v>
                </c:pt>
                <c:pt idx="1459">
                  <c:v>120.38</c:v>
                </c:pt>
                <c:pt idx="1460">
                  <c:v>120.39999999999999</c:v>
                </c:pt>
                <c:pt idx="1461">
                  <c:v>120.41999999999999</c:v>
                </c:pt>
                <c:pt idx="1462">
                  <c:v>120.44000000000001</c:v>
                </c:pt>
                <c:pt idx="1463">
                  <c:v>120.46000000000001</c:v>
                </c:pt>
                <c:pt idx="1464">
                  <c:v>120.48</c:v>
                </c:pt>
                <c:pt idx="1465">
                  <c:v>120.5</c:v>
                </c:pt>
                <c:pt idx="1466">
                  <c:v>120.52</c:v>
                </c:pt>
                <c:pt idx="1467">
                  <c:v>120.53999999999999</c:v>
                </c:pt>
                <c:pt idx="1468">
                  <c:v>120.55999999999999</c:v>
                </c:pt>
                <c:pt idx="1469">
                  <c:v>120.58000000000001</c:v>
                </c:pt>
                <c:pt idx="1470">
                  <c:v>120.60000000000001</c:v>
                </c:pt>
                <c:pt idx="1471">
                  <c:v>120.62</c:v>
                </c:pt>
                <c:pt idx="1472">
                  <c:v>120.64</c:v>
                </c:pt>
                <c:pt idx="1473">
                  <c:v>120.66</c:v>
                </c:pt>
                <c:pt idx="1474">
                  <c:v>120.67999999999999</c:v>
                </c:pt>
                <c:pt idx="1475">
                  <c:v>120.69999999999999</c:v>
                </c:pt>
                <c:pt idx="1476">
                  <c:v>120.72000000000001</c:v>
                </c:pt>
                <c:pt idx="1477">
                  <c:v>120.74000000000001</c:v>
                </c:pt>
                <c:pt idx="1478">
                  <c:v>120.76</c:v>
                </c:pt>
                <c:pt idx="1479">
                  <c:v>120.78</c:v>
                </c:pt>
                <c:pt idx="1480">
                  <c:v>120.8</c:v>
                </c:pt>
                <c:pt idx="1481">
                  <c:v>120.82</c:v>
                </c:pt>
                <c:pt idx="1482">
                  <c:v>120.83999999999999</c:v>
                </c:pt>
                <c:pt idx="1483">
                  <c:v>120.86000000000001</c:v>
                </c:pt>
                <c:pt idx="1484">
                  <c:v>120.88000000000001</c:v>
                </c:pt>
                <c:pt idx="1485">
                  <c:v>120.9</c:v>
                </c:pt>
                <c:pt idx="1486">
                  <c:v>120.92</c:v>
                </c:pt>
                <c:pt idx="1487">
                  <c:v>120.94</c:v>
                </c:pt>
                <c:pt idx="1488">
                  <c:v>120.96</c:v>
                </c:pt>
                <c:pt idx="1489">
                  <c:v>120.97999999999999</c:v>
                </c:pt>
                <c:pt idx="1490">
                  <c:v>121.00000000000001</c:v>
                </c:pt>
                <c:pt idx="1491">
                  <c:v>121.02000000000001</c:v>
                </c:pt>
                <c:pt idx="1492">
                  <c:v>121.04</c:v>
                </c:pt>
                <c:pt idx="1493">
                  <c:v>121.06</c:v>
                </c:pt>
                <c:pt idx="1494">
                  <c:v>121.08</c:v>
                </c:pt>
                <c:pt idx="1495">
                  <c:v>121.1</c:v>
                </c:pt>
                <c:pt idx="1496">
                  <c:v>121.11999999999999</c:v>
                </c:pt>
                <c:pt idx="1497">
                  <c:v>121.14000000000001</c:v>
                </c:pt>
                <c:pt idx="1498">
                  <c:v>121.16000000000001</c:v>
                </c:pt>
                <c:pt idx="1499">
                  <c:v>121.18</c:v>
                </c:pt>
                <c:pt idx="1500">
                  <c:v>121.2</c:v>
                </c:pt>
                <c:pt idx="1501">
                  <c:v>121.22</c:v>
                </c:pt>
                <c:pt idx="1502">
                  <c:v>121.24</c:v>
                </c:pt>
                <c:pt idx="1503">
                  <c:v>121.25999999999999</c:v>
                </c:pt>
                <c:pt idx="1504">
                  <c:v>121.28000000000002</c:v>
                </c:pt>
                <c:pt idx="1505">
                  <c:v>121.30000000000001</c:v>
                </c:pt>
                <c:pt idx="1506">
                  <c:v>121.32000000000001</c:v>
                </c:pt>
                <c:pt idx="1507">
                  <c:v>121.34</c:v>
                </c:pt>
                <c:pt idx="1508">
                  <c:v>121.36</c:v>
                </c:pt>
                <c:pt idx="1509">
                  <c:v>121.38</c:v>
                </c:pt>
                <c:pt idx="1510">
                  <c:v>121.39999999999999</c:v>
                </c:pt>
                <c:pt idx="1511">
                  <c:v>121.42000000000002</c:v>
                </c:pt>
                <c:pt idx="1512">
                  <c:v>121.44000000000001</c:v>
                </c:pt>
                <c:pt idx="1513">
                  <c:v>121.46000000000001</c:v>
                </c:pt>
                <c:pt idx="1514">
                  <c:v>121.48</c:v>
                </c:pt>
                <c:pt idx="1515">
                  <c:v>121.5</c:v>
                </c:pt>
                <c:pt idx="1516">
                  <c:v>121.52</c:v>
                </c:pt>
                <c:pt idx="1517">
                  <c:v>121.53999999999999</c:v>
                </c:pt>
                <c:pt idx="1518">
                  <c:v>121.56000000000002</c:v>
                </c:pt>
                <c:pt idx="1519">
                  <c:v>121.58000000000001</c:v>
                </c:pt>
                <c:pt idx="1520">
                  <c:v>121.60000000000001</c:v>
                </c:pt>
                <c:pt idx="1521">
                  <c:v>121.62</c:v>
                </c:pt>
                <c:pt idx="1522">
                  <c:v>121.64</c:v>
                </c:pt>
                <c:pt idx="1523">
                  <c:v>121.66</c:v>
                </c:pt>
                <c:pt idx="1524">
                  <c:v>121.67999999999999</c:v>
                </c:pt>
                <c:pt idx="1525">
                  <c:v>121.70000000000002</c:v>
                </c:pt>
                <c:pt idx="1526">
                  <c:v>121.72000000000001</c:v>
                </c:pt>
                <c:pt idx="1527">
                  <c:v>121.74000000000001</c:v>
                </c:pt>
                <c:pt idx="1528">
                  <c:v>121.76</c:v>
                </c:pt>
                <c:pt idx="1529">
                  <c:v>121.78</c:v>
                </c:pt>
                <c:pt idx="1530">
                  <c:v>121.8</c:v>
                </c:pt>
                <c:pt idx="1531">
                  <c:v>121.82</c:v>
                </c:pt>
                <c:pt idx="1532">
                  <c:v>121.84000000000002</c:v>
                </c:pt>
                <c:pt idx="1533">
                  <c:v>121.86000000000001</c:v>
                </c:pt>
                <c:pt idx="1534">
                  <c:v>121.88000000000001</c:v>
                </c:pt>
                <c:pt idx="1535">
                  <c:v>121.9</c:v>
                </c:pt>
                <c:pt idx="1536">
                  <c:v>121.92</c:v>
                </c:pt>
                <c:pt idx="1537">
                  <c:v>121.94</c:v>
                </c:pt>
                <c:pt idx="1538">
                  <c:v>121.96</c:v>
                </c:pt>
                <c:pt idx="1539">
                  <c:v>121.98</c:v>
                </c:pt>
                <c:pt idx="1540">
                  <c:v>122.00000000000001</c:v>
                </c:pt>
                <c:pt idx="1541">
                  <c:v>122.02000000000001</c:v>
                </c:pt>
                <c:pt idx="1542">
                  <c:v>122.04</c:v>
                </c:pt>
                <c:pt idx="1543">
                  <c:v>122.06</c:v>
                </c:pt>
                <c:pt idx="1544">
                  <c:v>122.08</c:v>
                </c:pt>
                <c:pt idx="1545">
                  <c:v>122.1</c:v>
                </c:pt>
                <c:pt idx="1546">
                  <c:v>122.12</c:v>
                </c:pt>
                <c:pt idx="1547">
                  <c:v>122.14</c:v>
                </c:pt>
                <c:pt idx="1548">
                  <c:v>122.16</c:v>
                </c:pt>
                <c:pt idx="1549">
                  <c:v>122.17999999999999</c:v>
                </c:pt>
                <c:pt idx="1550">
                  <c:v>122.2</c:v>
                </c:pt>
                <c:pt idx="1551">
                  <c:v>122.22</c:v>
                </c:pt>
                <c:pt idx="1552">
                  <c:v>122.24</c:v>
                </c:pt>
                <c:pt idx="1553">
                  <c:v>122.26</c:v>
                </c:pt>
                <c:pt idx="1554">
                  <c:v>122.28</c:v>
                </c:pt>
                <c:pt idx="1555">
                  <c:v>122.3</c:v>
                </c:pt>
                <c:pt idx="1556">
                  <c:v>122.32</c:v>
                </c:pt>
                <c:pt idx="1557">
                  <c:v>122.33999999999999</c:v>
                </c:pt>
                <c:pt idx="1558">
                  <c:v>122.35999999999999</c:v>
                </c:pt>
                <c:pt idx="1559">
                  <c:v>122.37999999999998</c:v>
                </c:pt>
                <c:pt idx="1560">
                  <c:v>122.4</c:v>
                </c:pt>
                <c:pt idx="1561">
                  <c:v>122.42</c:v>
                </c:pt>
                <c:pt idx="1562">
                  <c:v>122.44</c:v>
                </c:pt>
                <c:pt idx="1563">
                  <c:v>122.46</c:v>
                </c:pt>
                <c:pt idx="1564">
                  <c:v>122.47999999999999</c:v>
                </c:pt>
                <c:pt idx="1565">
                  <c:v>122.49999999999999</c:v>
                </c:pt>
                <c:pt idx="1566">
                  <c:v>122.51999999999998</c:v>
                </c:pt>
                <c:pt idx="1567">
                  <c:v>122.54</c:v>
                </c:pt>
                <c:pt idx="1568">
                  <c:v>122.56</c:v>
                </c:pt>
                <c:pt idx="1569">
                  <c:v>122.58</c:v>
                </c:pt>
                <c:pt idx="1570">
                  <c:v>122.6</c:v>
                </c:pt>
                <c:pt idx="1571">
                  <c:v>122.61999999999999</c:v>
                </c:pt>
                <c:pt idx="1572">
                  <c:v>122.63999999999999</c:v>
                </c:pt>
                <c:pt idx="1573">
                  <c:v>122.65999999999998</c:v>
                </c:pt>
                <c:pt idx="1574">
                  <c:v>122.68</c:v>
                </c:pt>
                <c:pt idx="1575">
                  <c:v>122.7</c:v>
                </c:pt>
                <c:pt idx="1576">
                  <c:v>122.72</c:v>
                </c:pt>
                <c:pt idx="1577">
                  <c:v>122.74</c:v>
                </c:pt>
                <c:pt idx="1578">
                  <c:v>122.75999999999999</c:v>
                </c:pt>
                <c:pt idx="1579">
                  <c:v>122.77999999999999</c:v>
                </c:pt>
                <c:pt idx="1580">
                  <c:v>122.79999999999998</c:v>
                </c:pt>
                <c:pt idx="1581">
                  <c:v>122.82000000000001</c:v>
                </c:pt>
                <c:pt idx="1582">
                  <c:v>122.84</c:v>
                </c:pt>
                <c:pt idx="1583">
                  <c:v>122.86</c:v>
                </c:pt>
                <c:pt idx="1584">
                  <c:v>122.88</c:v>
                </c:pt>
                <c:pt idx="1585">
                  <c:v>122.89999999999999</c:v>
                </c:pt>
                <c:pt idx="1586">
                  <c:v>122.91999999999999</c:v>
                </c:pt>
                <c:pt idx="1587">
                  <c:v>122.93999999999998</c:v>
                </c:pt>
                <c:pt idx="1588">
                  <c:v>122.96000000000001</c:v>
                </c:pt>
                <c:pt idx="1589">
                  <c:v>122.98</c:v>
                </c:pt>
                <c:pt idx="1590">
                  <c:v>123</c:v>
                </c:pt>
                <c:pt idx="1591">
                  <c:v>123.02</c:v>
                </c:pt>
                <c:pt idx="1592">
                  <c:v>123.03999999999999</c:v>
                </c:pt>
                <c:pt idx="1593">
                  <c:v>123.05999999999999</c:v>
                </c:pt>
                <c:pt idx="1594">
                  <c:v>123.07999999999998</c:v>
                </c:pt>
                <c:pt idx="1595">
                  <c:v>123.10000000000001</c:v>
                </c:pt>
                <c:pt idx="1596">
                  <c:v>123.12</c:v>
                </c:pt>
                <c:pt idx="1597">
                  <c:v>123.14</c:v>
                </c:pt>
                <c:pt idx="1598">
                  <c:v>123.16</c:v>
                </c:pt>
                <c:pt idx="1599">
                  <c:v>123.17999999999999</c:v>
                </c:pt>
                <c:pt idx="1600">
                  <c:v>123.19999999999999</c:v>
                </c:pt>
                <c:pt idx="1601">
                  <c:v>123.21999999999998</c:v>
                </c:pt>
                <c:pt idx="1602">
                  <c:v>123.24000000000001</c:v>
                </c:pt>
                <c:pt idx="1603">
                  <c:v>123.26</c:v>
                </c:pt>
                <c:pt idx="1604">
                  <c:v>123.28</c:v>
                </c:pt>
                <c:pt idx="1605">
                  <c:v>123.3</c:v>
                </c:pt>
                <c:pt idx="1606">
                  <c:v>123.32</c:v>
                </c:pt>
                <c:pt idx="1607">
                  <c:v>123.33999999999999</c:v>
                </c:pt>
                <c:pt idx="1608">
                  <c:v>123.35999999999999</c:v>
                </c:pt>
                <c:pt idx="1609">
                  <c:v>123.38000000000001</c:v>
                </c:pt>
                <c:pt idx="1610">
                  <c:v>123.4</c:v>
                </c:pt>
                <c:pt idx="1611">
                  <c:v>123.42</c:v>
                </c:pt>
                <c:pt idx="1612">
                  <c:v>123.44</c:v>
                </c:pt>
                <c:pt idx="1613">
                  <c:v>123.46</c:v>
                </c:pt>
                <c:pt idx="1614">
                  <c:v>123.47999999999999</c:v>
                </c:pt>
                <c:pt idx="1615">
                  <c:v>123.49999999999999</c:v>
                </c:pt>
                <c:pt idx="1616">
                  <c:v>123.52000000000001</c:v>
                </c:pt>
                <c:pt idx="1617">
                  <c:v>123.54</c:v>
                </c:pt>
                <c:pt idx="1618">
                  <c:v>123.56</c:v>
                </c:pt>
                <c:pt idx="1619">
                  <c:v>123.58</c:v>
                </c:pt>
                <c:pt idx="1620">
                  <c:v>123.6</c:v>
                </c:pt>
                <c:pt idx="1621">
                  <c:v>123.61999999999999</c:v>
                </c:pt>
                <c:pt idx="1622">
                  <c:v>123.63999999999999</c:v>
                </c:pt>
                <c:pt idx="1623">
                  <c:v>123.66000000000001</c:v>
                </c:pt>
                <c:pt idx="1624">
                  <c:v>123.68</c:v>
                </c:pt>
                <c:pt idx="1625">
                  <c:v>123.7</c:v>
                </c:pt>
                <c:pt idx="1626">
                  <c:v>123.72</c:v>
                </c:pt>
                <c:pt idx="1627">
                  <c:v>123.74</c:v>
                </c:pt>
                <c:pt idx="1628">
                  <c:v>123.75999999999999</c:v>
                </c:pt>
                <c:pt idx="1629">
                  <c:v>123.77999999999999</c:v>
                </c:pt>
                <c:pt idx="1630">
                  <c:v>123.80000000000001</c:v>
                </c:pt>
                <c:pt idx="1631">
                  <c:v>123.82000000000001</c:v>
                </c:pt>
                <c:pt idx="1632">
                  <c:v>123.84</c:v>
                </c:pt>
                <c:pt idx="1633">
                  <c:v>123.86</c:v>
                </c:pt>
                <c:pt idx="1634">
                  <c:v>123.88</c:v>
                </c:pt>
                <c:pt idx="1635">
                  <c:v>123.89999999999999</c:v>
                </c:pt>
                <c:pt idx="1636">
                  <c:v>123.91999999999999</c:v>
                </c:pt>
                <c:pt idx="1637">
                  <c:v>123.94000000000001</c:v>
                </c:pt>
                <c:pt idx="1638">
                  <c:v>123.96000000000001</c:v>
                </c:pt>
                <c:pt idx="1639">
                  <c:v>123.98</c:v>
                </c:pt>
                <c:pt idx="1640">
                  <c:v>124</c:v>
                </c:pt>
                <c:pt idx="1641">
                  <c:v>124.02</c:v>
                </c:pt>
                <c:pt idx="1642">
                  <c:v>124.03999999999999</c:v>
                </c:pt>
                <c:pt idx="1643">
                  <c:v>124.05999999999999</c:v>
                </c:pt>
                <c:pt idx="1644">
                  <c:v>124.08000000000001</c:v>
                </c:pt>
                <c:pt idx="1645">
                  <c:v>124.10000000000001</c:v>
                </c:pt>
                <c:pt idx="1646">
                  <c:v>124.12</c:v>
                </c:pt>
                <c:pt idx="1647">
                  <c:v>124.14</c:v>
                </c:pt>
                <c:pt idx="1648">
                  <c:v>124.16</c:v>
                </c:pt>
                <c:pt idx="1649">
                  <c:v>124.17999999999999</c:v>
                </c:pt>
                <c:pt idx="1650">
                  <c:v>124.19999999999999</c:v>
                </c:pt>
                <c:pt idx="1651">
                  <c:v>124.22000000000001</c:v>
                </c:pt>
                <c:pt idx="1652">
                  <c:v>124.24000000000001</c:v>
                </c:pt>
                <c:pt idx="1653">
                  <c:v>124.26</c:v>
                </c:pt>
                <c:pt idx="1654">
                  <c:v>124.28</c:v>
                </c:pt>
                <c:pt idx="1655">
                  <c:v>124.3</c:v>
                </c:pt>
                <c:pt idx="1656">
                  <c:v>124.32</c:v>
                </c:pt>
                <c:pt idx="1657">
                  <c:v>124.33999999999999</c:v>
                </c:pt>
                <c:pt idx="1658">
                  <c:v>124.36000000000001</c:v>
                </c:pt>
                <c:pt idx="1659">
                  <c:v>124.38000000000001</c:v>
                </c:pt>
                <c:pt idx="1660">
                  <c:v>124.4</c:v>
                </c:pt>
                <c:pt idx="1661">
                  <c:v>124.42</c:v>
                </c:pt>
                <c:pt idx="1662">
                  <c:v>124.44</c:v>
                </c:pt>
                <c:pt idx="1663">
                  <c:v>124.46</c:v>
                </c:pt>
                <c:pt idx="1664">
                  <c:v>124.47999999999999</c:v>
                </c:pt>
                <c:pt idx="1665">
                  <c:v>124.50000000000001</c:v>
                </c:pt>
                <c:pt idx="1666">
                  <c:v>124.52000000000001</c:v>
                </c:pt>
                <c:pt idx="1667">
                  <c:v>124.54</c:v>
                </c:pt>
                <c:pt idx="1668">
                  <c:v>124.56</c:v>
                </c:pt>
                <c:pt idx="1669">
                  <c:v>124.58</c:v>
                </c:pt>
                <c:pt idx="1670">
                  <c:v>124.6</c:v>
                </c:pt>
                <c:pt idx="1671">
                  <c:v>124.61999999999999</c:v>
                </c:pt>
                <c:pt idx="1672">
                  <c:v>124.64000000000001</c:v>
                </c:pt>
                <c:pt idx="1673">
                  <c:v>124.66000000000001</c:v>
                </c:pt>
                <c:pt idx="1674">
                  <c:v>124.68</c:v>
                </c:pt>
                <c:pt idx="1675">
                  <c:v>124.7</c:v>
                </c:pt>
                <c:pt idx="1676">
                  <c:v>124.72</c:v>
                </c:pt>
                <c:pt idx="1677">
                  <c:v>124.74</c:v>
                </c:pt>
                <c:pt idx="1678">
                  <c:v>124.75999999999999</c:v>
                </c:pt>
                <c:pt idx="1679">
                  <c:v>124.78000000000002</c:v>
                </c:pt>
                <c:pt idx="1680">
                  <c:v>124.80000000000001</c:v>
                </c:pt>
                <c:pt idx="1681">
                  <c:v>124.82000000000001</c:v>
                </c:pt>
                <c:pt idx="1682">
                  <c:v>124.84</c:v>
                </c:pt>
                <c:pt idx="1683">
                  <c:v>124.86</c:v>
                </c:pt>
                <c:pt idx="1684">
                  <c:v>124.88</c:v>
                </c:pt>
                <c:pt idx="1685">
                  <c:v>124.89999999999999</c:v>
                </c:pt>
                <c:pt idx="1686">
                  <c:v>124.92000000000002</c:v>
                </c:pt>
                <c:pt idx="1687">
                  <c:v>124.94000000000001</c:v>
                </c:pt>
                <c:pt idx="1688">
                  <c:v>124.96000000000001</c:v>
                </c:pt>
                <c:pt idx="1689">
                  <c:v>124.98</c:v>
                </c:pt>
                <c:pt idx="1690">
                  <c:v>125</c:v>
                </c:pt>
                <c:pt idx="1691">
                  <c:v>125.02</c:v>
                </c:pt>
                <c:pt idx="1692">
                  <c:v>125.04</c:v>
                </c:pt>
                <c:pt idx="1693">
                  <c:v>125.06000000000002</c:v>
                </c:pt>
                <c:pt idx="1694">
                  <c:v>125.08000000000001</c:v>
                </c:pt>
                <c:pt idx="1695">
                  <c:v>125.10000000000001</c:v>
                </c:pt>
                <c:pt idx="1696">
                  <c:v>125.12</c:v>
                </c:pt>
                <c:pt idx="1697">
                  <c:v>125.14</c:v>
                </c:pt>
                <c:pt idx="1698">
                  <c:v>125.16</c:v>
                </c:pt>
                <c:pt idx="1699">
                  <c:v>125.18</c:v>
                </c:pt>
                <c:pt idx="1700">
                  <c:v>125.2</c:v>
                </c:pt>
                <c:pt idx="1701">
                  <c:v>125.22</c:v>
                </c:pt>
                <c:pt idx="1702">
                  <c:v>125.24</c:v>
                </c:pt>
                <c:pt idx="1703">
                  <c:v>125.25999999999999</c:v>
                </c:pt>
                <c:pt idx="1704">
                  <c:v>125.28</c:v>
                </c:pt>
                <c:pt idx="1705">
                  <c:v>125.3</c:v>
                </c:pt>
                <c:pt idx="1706">
                  <c:v>125.32000000000001</c:v>
                </c:pt>
                <c:pt idx="1707">
                  <c:v>125.34</c:v>
                </c:pt>
                <c:pt idx="1708">
                  <c:v>125.36</c:v>
                </c:pt>
                <c:pt idx="1709">
                  <c:v>125.38</c:v>
                </c:pt>
                <c:pt idx="1710">
                  <c:v>125.39999999999999</c:v>
                </c:pt>
                <c:pt idx="1711">
                  <c:v>125.41999999999999</c:v>
                </c:pt>
                <c:pt idx="1712">
                  <c:v>125.43999999999998</c:v>
                </c:pt>
                <c:pt idx="1713">
                  <c:v>125.46000000000001</c:v>
                </c:pt>
                <c:pt idx="1714">
                  <c:v>125.48</c:v>
                </c:pt>
                <c:pt idx="1715">
                  <c:v>125.5</c:v>
                </c:pt>
                <c:pt idx="1716">
                  <c:v>125.52</c:v>
                </c:pt>
                <c:pt idx="1717">
                  <c:v>125.53999999999999</c:v>
                </c:pt>
                <c:pt idx="1718">
                  <c:v>125.55999999999999</c:v>
                </c:pt>
                <c:pt idx="1719">
                  <c:v>125.57999999999998</c:v>
                </c:pt>
                <c:pt idx="1720">
                  <c:v>125.60000000000001</c:v>
                </c:pt>
                <c:pt idx="1721">
                  <c:v>125.62</c:v>
                </c:pt>
                <c:pt idx="1722">
                  <c:v>125.64</c:v>
                </c:pt>
                <c:pt idx="1723">
                  <c:v>125.66</c:v>
                </c:pt>
                <c:pt idx="1724">
                  <c:v>125.67999999999999</c:v>
                </c:pt>
                <c:pt idx="1725">
                  <c:v>125.69999999999999</c:v>
                </c:pt>
                <c:pt idx="1726">
                  <c:v>125.71999999999998</c:v>
                </c:pt>
                <c:pt idx="1727">
                  <c:v>125.74000000000001</c:v>
                </c:pt>
                <c:pt idx="1728">
                  <c:v>125.76</c:v>
                </c:pt>
                <c:pt idx="1729">
                  <c:v>125.78</c:v>
                </c:pt>
                <c:pt idx="1730">
                  <c:v>125.8</c:v>
                </c:pt>
                <c:pt idx="1731">
                  <c:v>125.82</c:v>
                </c:pt>
                <c:pt idx="1732">
                  <c:v>125.83999999999999</c:v>
                </c:pt>
                <c:pt idx="1733">
                  <c:v>125.85999999999999</c:v>
                </c:pt>
                <c:pt idx="1734">
                  <c:v>125.88000000000001</c:v>
                </c:pt>
                <c:pt idx="1735">
                  <c:v>125.9</c:v>
                </c:pt>
                <c:pt idx="1736">
                  <c:v>125.92</c:v>
                </c:pt>
                <c:pt idx="1737">
                  <c:v>125.94</c:v>
                </c:pt>
                <c:pt idx="1738">
                  <c:v>125.96</c:v>
                </c:pt>
                <c:pt idx="1739">
                  <c:v>125.97999999999999</c:v>
                </c:pt>
                <c:pt idx="1740">
                  <c:v>125.99999999999999</c:v>
                </c:pt>
                <c:pt idx="1741">
                  <c:v>126.02000000000001</c:v>
                </c:pt>
                <c:pt idx="1742">
                  <c:v>126.04</c:v>
                </c:pt>
                <c:pt idx="1743">
                  <c:v>126.06</c:v>
                </c:pt>
                <c:pt idx="1744">
                  <c:v>126.08</c:v>
                </c:pt>
                <c:pt idx="1745">
                  <c:v>126.1</c:v>
                </c:pt>
                <c:pt idx="1746">
                  <c:v>126.11999999999999</c:v>
                </c:pt>
                <c:pt idx="1747">
                  <c:v>126.13999999999999</c:v>
                </c:pt>
                <c:pt idx="1748">
                  <c:v>126.16000000000001</c:v>
                </c:pt>
                <c:pt idx="1749">
                  <c:v>126.18</c:v>
                </c:pt>
                <c:pt idx="1750">
                  <c:v>126.2</c:v>
                </c:pt>
                <c:pt idx="1751">
                  <c:v>126.22</c:v>
                </c:pt>
                <c:pt idx="1752">
                  <c:v>126.24</c:v>
                </c:pt>
                <c:pt idx="1753">
                  <c:v>126.25999999999999</c:v>
                </c:pt>
                <c:pt idx="1754">
                  <c:v>126.27999999999999</c:v>
                </c:pt>
                <c:pt idx="1755">
                  <c:v>126.30000000000001</c:v>
                </c:pt>
                <c:pt idx="1756">
                  <c:v>126.32000000000001</c:v>
                </c:pt>
                <c:pt idx="1757">
                  <c:v>126.34</c:v>
                </c:pt>
                <c:pt idx="1758">
                  <c:v>126.36</c:v>
                </c:pt>
                <c:pt idx="1759">
                  <c:v>126.38</c:v>
                </c:pt>
                <c:pt idx="1760">
                  <c:v>126.39999999999999</c:v>
                </c:pt>
                <c:pt idx="1761">
                  <c:v>126.41999999999999</c:v>
                </c:pt>
                <c:pt idx="1762">
                  <c:v>126.44000000000001</c:v>
                </c:pt>
                <c:pt idx="1763">
                  <c:v>126.46000000000001</c:v>
                </c:pt>
                <c:pt idx="1764">
                  <c:v>126.48</c:v>
                </c:pt>
                <c:pt idx="1765">
                  <c:v>126.5</c:v>
                </c:pt>
                <c:pt idx="1766">
                  <c:v>126.52</c:v>
                </c:pt>
                <c:pt idx="1767">
                  <c:v>126.53999999999999</c:v>
                </c:pt>
                <c:pt idx="1768">
                  <c:v>126.55999999999999</c:v>
                </c:pt>
                <c:pt idx="1769">
                  <c:v>126.58000000000001</c:v>
                </c:pt>
                <c:pt idx="1770">
                  <c:v>126.60000000000001</c:v>
                </c:pt>
                <c:pt idx="1771">
                  <c:v>126.62</c:v>
                </c:pt>
                <c:pt idx="1772">
                  <c:v>126.64</c:v>
                </c:pt>
                <c:pt idx="1773">
                  <c:v>126.66</c:v>
                </c:pt>
                <c:pt idx="1774">
                  <c:v>126.67999999999999</c:v>
                </c:pt>
                <c:pt idx="1775">
                  <c:v>126.69999999999999</c:v>
                </c:pt>
                <c:pt idx="1776">
                  <c:v>126.72000000000001</c:v>
                </c:pt>
                <c:pt idx="1777">
                  <c:v>126.74000000000001</c:v>
                </c:pt>
                <c:pt idx="1778">
                  <c:v>126.76</c:v>
                </c:pt>
                <c:pt idx="1779">
                  <c:v>126.78</c:v>
                </c:pt>
                <c:pt idx="1780">
                  <c:v>126.8</c:v>
                </c:pt>
                <c:pt idx="1781">
                  <c:v>126.82</c:v>
                </c:pt>
                <c:pt idx="1782">
                  <c:v>126.83999999999999</c:v>
                </c:pt>
                <c:pt idx="1783">
                  <c:v>126.86000000000001</c:v>
                </c:pt>
                <c:pt idx="1784">
                  <c:v>126.88000000000001</c:v>
                </c:pt>
                <c:pt idx="1785">
                  <c:v>126.9</c:v>
                </c:pt>
                <c:pt idx="1786">
                  <c:v>126.92</c:v>
                </c:pt>
                <c:pt idx="1787">
                  <c:v>126.94</c:v>
                </c:pt>
                <c:pt idx="1788">
                  <c:v>126.96</c:v>
                </c:pt>
                <c:pt idx="1789">
                  <c:v>126.97999999999999</c:v>
                </c:pt>
                <c:pt idx="1790">
                  <c:v>127.00000000000001</c:v>
                </c:pt>
                <c:pt idx="1791">
                  <c:v>127.02000000000001</c:v>
                </c:pt>
                <c:pt idx="1792">
                  <c:v>127.04</c:v>
                </c:pt>
                <c:pt idx="1793">
                  <c:v>127.06</c:v>
                </c:pt>
                <c:pt idx="1794">
                  <c:v>127.08</c:v>
                </c:pt>
                <c:pt idx="1795">
                  <c:v>127.1</c:v>
                </c:pt>
                <c:pt idx="1796">
                  <c:v>127.11999999999999</c:v>
                </c:pt>
                <c:pt idx="1797">
                  <c:v>127.14000000000001</c:v>
                </c:pt>
                <c:pt idx="1798">
                  <c:v>127.16000000000001</c:v>
                </c:pt>
                <c:pt idx="1799">
                  <c:v>127.18</c:v>
                </c:pt>
                <c:pt idx="1800">
                  <c:v>127.2</c:v>
                </c:pt>
                <c:pt idx="1801">
                  <c:v>127.22</c:v>
                </c:pt>
                <c:pt idx="1802">
                  <c:v>127.24</c:v>
                </c:pt>
                <c:pt idx="1803">
                  <c:v>127.25999999999999</c:v>
                </c:pt>
                <c:pt idx="1804">
                  <c:v>127.28000000000002</c:v>
                </c:pt>
                <c:pt idx="1805">
                  <c:v>127.30000000000001</c:v>
                </c:pt>
                <c:pt idx="1806">
                  <c:v>127.32000000000001</c:v>
                </c:pt>
                <c:pt idx="1807">
                  <c:v>127.34</c:v>
                </c:pt>
                <c:pt idx="1808">
                  <c:v>127.36</c:v>
                </c:pt>
                <c:pt idx="1809">
                  <c:v>127.38</c:v>
                </c:pt>
                <c:pt idx="1810">
                  <c:v>127.39999999999999</c:v>
                </c:pt>
                <c:pt idx="1811">
                  <c:v>127.42000000000002</c:v>
                </c:pt>
                <c:pt idx="1812">
                  <c:v>127.44000000000001</c:v>
                </c:pt>
                <c:pt idx="1813">
                  <c:v>127.46000000000001</c:v>
                </c:pt>
                <c:pt idx="1814">
                  <c:v>127.48</c:v>
                </c:pt>
                <c:pt idx="1815">
                  <c:v>127.5</c:v>
                </c:pt>
                <c:pt idx="1816">
                  <c:v>127.52</c:v>
                </c:pt>
                <c:pt idx="1817">
                  <c:v>127.53999999999999</c:v>
                </c:pt>
                <c:pt idx="1818">
                  <c:v>127.56000000000002</c:v>
                </c:pt>
                <c:pt idx="1819">
                  <c:v>127.58000000000001</c:v>
                </c:pt>
                <c:pt idx="1820">
                  <c:v>127.60000000000001</c:v>
                </c:pt>
                <c:pt idx="1821">
                  <c:v>127.62</c:v>
                </c:pt>
                <c:pt idx="1822">
                  <c:v>127.64</c:v>
                </c:pt>
                <c:pt idx="1823">
                  <c:v>127.66</c:v>
                </c:pt>
                <c:pt idx="1824">
                  <c:v>127.67999999999999</c:v>
                </c:pt>
                <c:pt idx="1825">
                  <c:v>127.70000000000002</c:v>
                </c:pt>
                <c:pt idx="1826">
                  <c:v>127.72000000000001</c:v>
                </c:pt>
                <c:pt idx="1827">
                  <c:v>127.74000000000001</c:v>
                </c:pt>
                <c:pt idx="1828">
                  <c:v>127.76</c:v>
                </c:pt>
                <c:pt idx="1829">
                  <c:v>127.78</c:v>
                </c:pt>
                <c:pt idx="1830">
                  <c:v>127.8</c:v>
                </c:pt>
                <c:pt idx="1831">
                  <c:v>127.82</c:v>
                </c:pt>
                <c:pt idx="1832">
                  <c:v>127.84000000000002</c:v>
                </c:pt>
                <c:pt idx="1833">
                  <c:v>127.86000000000001</c:v>
                </c:pt>
                <c:pt idx="1834">
                  <c:v>127.88000000000001</c:v>
                </c:pt>
                <c:pt idx="1835">
                  <c:v>127.9</c:v>
                </c:pt>
                <c:pt idx="1836">
                  <c:v>127.92</c:v>
                </c:pt>
                <c:pt idx="1837">
                  <c:v>127.94</c:v>
                </c:pt>
                <c:pt idx="1838">
                  <c:v>127.96</c:v>
                </c:pt>
                <c:pt idx="1839">
                  <c:v>127.98000000000002</c:v>
                </c:pt>
                <c:pt idx="1840">
                  <c:v>128</c:v>
                </c:pt>
                <c:pt idx="1841">
                  <c:v>128.02000000000001</c:v>
                </c:pt>
                <c:pt idx="1842">
                  <c:v>128.04</c:v>
                </c:pt>
                <c:pt idx="1843">
                  <c:v>128.06</c:v>
                </c:pt>
                <c:pt idx="1844">
                  <c:v>128.07999999999998</c:v>
                </c:pt>
                <c:pt idx="1845">
                  <c:v>128.1</c:v>
                </c:pt>
                <c:pt idx="1846">
                  <c:v>128.12</c:v>
                </c:pt>
                <c:pt idx="1847">
                  <c:v>128.14000000000001</c:v>
                </c:pt>
                <c:pt idx="1848">
                  <c:v>128.16</c:v>
                </c:pt>
                <c:pt idx="1849">
                  <c:v>128.18</c:v>
                </c:pt>
                <c:pt idx="1850">
                  <c:v>128.19999999999999</c:v>
                </c:pt>
                <c:pt idx="1851">
                  <c:v>128.22</c:v>
                </c:pt>
                <c:pt idx="1852">
                  <c:v>128.23999999999998</c:v>
                </c:pt>
                <c:pt idx="1853">
                  <c:v>128.26000000000002</c:v>
                </c:pt>
                <c:pt idx="1854">
                  <c:v>128.28</c:v>
                </c:pt>
                <c:pt idx="1855">
                  <c:v>128.30000000000001</c:v>
                </c:pt>
                <c:pt idx="1856">
                  <c:v>128.32</c:v>
                </c:pt>
                <c:pt idx="1857">
                  <c:v>128.34</c:v>
                </c:pt>
                <c:pt idx="1858">
                  <c:v>128.35999999999999</c:v>
                </c:pt>
                <c:pt idx="1859">
                  <c:v>128.38</c:v>
                </c:pt>
                <c:pt idx="1860">
                  <c:v>128.4</c:v>
                </c:pt>
                <c:pt idx="1861">
                  <c:v>128.42000000000002</c:v>
                </c:pt>
                <c:pt idx="1862">
                  <c:v>128.44</c:v>
                </c:pt>
                <c:pt idx="1863">
                  <c:v>128.46</c:v>
                </c:pt>
                <c:pt idx="1864">
                  <c:v>128.47999999999999</c:v>
                </c:pt>
                <c:pt idx="1865">
                  <c:v>128.5</c:v>
                </c:pt>
                <c:pt idx="1866">
                  <c:v>128.51999999999998</c:v>
                </c:pt>
                <c:pt idx="1867">
                  <c:v>128.54000000000002</c:v>
                </c:pt>
                <c:pt idx="1868">
                  <c:v>128.56</c:v>
                </c:pt>
                <c:pt idx="1869">
                  <c:v>128.58000000000001</c:v>
                </c:pt>
                <c:pt idx="1870">
                  <c:v>128.6</c:v>
                </c:pt>
                <c:pt idx="1871">
                  <c:v>128.62</c:v>
                </c:pt>
                <c:pt idx="1872">
                  <c:v>128.63999999999999</c:v>
                </c:pt>
                <c:pt idx="1873">
                  <c:v>128.66</c:v>
                </c:pt>
                <c:pt idx="1874">
                  <c:v>128.68</c:v>
                </c:pt>
                <c:pt idx="1875">
                  <c:v>128.70000000000002</c:v>
                </c:pt>
                <c:pt idx="1876">
                  <c:v>128.72</c:v>
                </c:pt>
                <c:pt idx="1877">
                  <c:v>128.74</c:v>
                </c:pt>
                <c:pt idx="1878">
                  <c:v>128.76</c:v>
                </c:pt>
                <c:pt idx="1879">
                  <c:v>128.78</c:v>
                </c:pt>
                <c:pt idx="1880">
                  <c:v>128.79999999999998</c:v>
                </c:pt>
                <c:pt idx="1881">
                  <c:v>128.82000000000002</c:v>
                </c:pt>
                <c:pt idx="1882">
                  <c:v>128.84</c:v>
                </c:pt>
                <c:pt idx="1883">
                  <c:v>128.86000000000001</c:v>
                </c:pt>
                <c:pt idx="1884">
                  <c:v>128.88</c:v>
                </c:pt>
                <c:pt idx="1885">
                  <c:v>128.9</c:v>
                </c:pt>
                <c:pt idx="1886">
                  <c:v>128.91999999999999</c:v>
                </c:pt>
                <c:pt idx="1887">
                  <c:v>128.94</c:v>
                </c:pt>
                <c:pt idx="1888">
                  <c:v>128.96</c:v>
                </c:pt>
                <c:pt idx="1889">
                  <c:v>128.98000000000002</c:v>
                </c:pt>
                <c:pt idx="1890">
                  <c:v>129</c:v>
                </c:pt>
                <c:pt idx="1891">
                  <c:v>129.02000000000001</c:v>
                </c:pt>
                <c:pt idx="1892">
                  <c:v>129.04</c:v>
                </c:pt>
                <c:pt idx="1893">
                  <c:v>129.06</c:v>
                </c:pt>
                <c:pt idx="1894">
                  <c:v>129.07999999999998</c:v>
                </c:pt>
                <c:pt idx="1895">
                  <c:v>129.10000000000002</c:v>
                </c:pt>
                <c:pt idx="1896">
                  <c:v>129.12</c:v>
                </c:pt>
                <c:pt idx="1897">
                  <c:v>129.14000000000001</c:v>
                </c:pt>
                <c:pt idx="1898">
                  <c:v>129.16</c:v>
                </c:pt>
                <c:pt idx="1899">
                  <c:v>129.18</c:v>
                </c:pt>
                <c:pt idx="1900">
                  <c:v>129.19999999999999</c:v>
                </c:pt>
                <c:pt idx="1901">
                  <c:v>129.22</c:v>
                </c:pt>
                <c:pt idx="1902">
                  <c:v>129.24</c:v>
                </c:pt>
                <c:pt idx="1903">
                  <c:v>129.26000000000002</c:v>
                </c:pt>
                <c:pt idx="1904">
                  <c:v>129.28</c:v>
                </c:pt>
                <c:pt idx="1905">
                  <c:v>129.30000000000001</c:v>
                </c:pt>
                <c:pt idx="1906">
                  <c:v>129.32</c:v>
                </c:pt>
                <c:pt idx="1907">
                  <c:v>129.34</c:v>
                </c:pt>
                <c:pt idx="1908">
                  <c:v>129.35999999999999</c:v>
                </c:pt>
                <c:pt idx="1909">
                  <c:v>129.38000000000002</c:v>
                </c:pt>
                <c:pt idx="1910">
                  <c:v>129.4</c:v>
                </c:pt>
                <c:pt idx="1911">
                  <c:v>129.42000000000002</c:v>
                </c:pt>
                <c:pt idx="1912">
                  <c:v>129.44</c:v>
                </c:pt>
                <c:pt idx="1913">
                  <c:v>129.46</c:v>
                </c:pt>
                <c:pt idx="1914">
                  <c:v>129.47999999999999</c:v>
                </c:pt>
                <c:pt idx="1915">
                  <c:v>129.5</c:v>
                </c:pt>
                <c:pt idx="1916">
                  <c:v>129.52000000000001</c:v>
                </c:pt>
                <c:pt idx="1917">
                  <c:v>129.54000000000002</c:v>
                </c:pt>
                <c:pt idx="1918">
                  <c:v>129.56</c:v>
                </c:pt>
                <c:pt idx="1919">
                  <c:v>129.58000000000001</c:v>
                </c:pt>
                <c:pt idx="1920">
                  <c:v>129.6</c:v>
                </c:pt>
                <c:pt idx="1921">
                  <c:v>129.62</c:v>
                </c:pt>
                <c:pt idx="1922">
                  <c:v>129.63999999999999</c:v>
                </c:pt>
                <c:pt idx="1923">
                  <c:v>129.66000000000003</c:v>
                </c:pt>
                <c:pt idx="1924">
                  <c:v>129.68</c:v>
                </c:pt>
                <c:pt idx="1925">
                  <c:v>129.70000000000002</c:v>
                </c:pt>
                <c:pt idx="1926">
                  <c:v>129.72</c:v>
                </c:pt>
                <c:pt idx="1927">
                  <c:v>129.74</c:v>
                </c:pt>
                <c:pt idx="1928">
                  <c:v>129.76</c:v>
                </c:pt>
                <c:pt idx="1929">
                  <c:v>129.78</c:v>
                </c:pt>
                <c:pt idx="1930">
                  <c:v>129.80000000000001</c:v>
                </c:pt>
                <c:pt idx="1931">
                  <c:v>129.82</c:v>
                </c:pt>
                <c:pt idx="1932">
                  <c:v>129.84</c:v>
                </c:pt>
                <c:pt idx="1933">
                  <c:v>129.86000000000001</c:v>
                </c:pt>
                <c:pt idx="1934">
                  <c:v>129.88</c:v>
                </c:pt>
                <c:pt idx="1935">
                  <c:v>129.9</c:v>
                </c:pt>
                <c:pt idx="1936">
                  <c:v>129.91999999999999</c:v>
                </c:pt>
                <c:pt idx="1937">
                  <c:v>129.94</c:v>
                </c:pt>
                <c:pt idx="1938">
                  <c:v>129.96</c:v>
                </c:pt>
                <c:pt idx="1939">
                  <c:v>129.97999999999999</c:v>
                </c:pt>
                <c:pt idx="1940">
                  <c:v>130</c:v>
                </c:pt>
                <c:pt idx="1941">
                  <c:v>130.01999999999998</c:v>
                </c:pt>
                <c:pt idx="1942">
                  <c:v>130.04</c:v>
                </c:pt>
                <c:pt idx="1943">
                  <c:v>130.05999999999997</c:v>
                </c:pt>
                <c:pt idx="1944">
                  <c:v>130.08000000000001</c:v>
                </c:pt>
                <c:pt idx="1945">
                  <c:v>130.1</c:v>
                </c:pt>
                <c:pt idx="1946">
                  <c:v>130.12</c:v>
                </c:pt>
                <c:pt idx="1947">
                  <c:v>130.13999999999999</c:v>
                </c:pt>
                <c:pt idx="1948">
                  <c:v>130.16</c:v>
                </c:pt>
                <c:pt idx="1949">
                  <c:v>130.17999999999998</c:v>
                </c:pt>
                <c:pt idx="1950">
                  <c:v>130.19999999999999</c:v>
                </c:pt>
                <c:pt idx="1951">
                  <c:v>130.22</c:v>
                </c:pt>
                <c:pt idx="1952">
                  <c:v>130.24</c:v>
                </c:pt>
                <c:pt idx="1953">
                  <c:v>130.26</c:v>
                </c:pt>
                <c:pt idx="1954">
                  <c:v>130.28</c:v>
                </c:pt>
                <c:pt idx="1955">
                  <c:v>130.29999999999998</c:v>
                </c:pt>
                <c:pt idx="1956">
                  <c:v>130.32</c:v>
                </c:pt>
                <c:pt idx="1957">
                  <c:v>130.33999999999997</c:v>
                </c:pt>
                <c:pt idx="1958">
                  <c:v>130.36000000000001</c:v>
                </c:pt>
                <c:pt idx="1959">
                  <c:v>130.38</c:v>
                </c:pt>
                <c:pt idx="1960">
                  <c:v>130.4</c:v>
                </c:pt>
                <c:pt idx="1961">
                  <c:v>130.41999999999999</c:v>
                </c:pt>
                <c:pt idx="1962">
                  <c:v>130.44</c:v>
                </c:pt>
                <c:pt idx="1963">
                  <c:v>130.45999999999998</c:v>
                </c:pt>
                <c:pt idx="1964">
                  <c:v>130.47999999999999</c:v>
                </c:pt>
                <c:pt idx="1965">
                  <c:v>130.5</c:v>
                </c:pt>
                <c:pt idx="1966">
                  <c:v>130.52000000000001</c:v>
                </c:pt>
                <c:pt idx="1967">
                  <c:v>130.54</c:v>
                </c:pt>
                <c:pt idx="1968">
                  <c:v>130.56</c:v>
                </c:pt>
                <c:pt idx="1969">
                  <c:v>130.57999999999998</c:v>
                </c:pt>
                <c:pt idx="1970">
                  <c:v>130.6</c:v>
                </c:pt>
                <c:pt idx="1971">
                  <c:v>130.61999999999998</c:v>
                </c:pt>
                <c:pt idx="1972">
                  <c:v>130.64000000000001</c:v>
                </c:pt>
                <c:pt idx="1973">
                  <c:v>130.66</c:v>
                </c:pt>
                <c:pt idx="1974">
                  <c:v>130.68</c:v>
                </c:pt>
                <c:pt idx="1975">
                  <c:v>130.69999999999999</c:v>
                </c:pt>
                <c:pt idx="1976">
                  <c:v>130.72</c:v>
                </c:pt>
                <c:pt idx="1977">
                  <c:v>130.73999999999998</c:v>
                </c:pt>
                <c:pt idx="1978">
                  <c:v>130.76</c:v>
                </c:pt>
                <c:pt idx="1979">
                  <c:v>130.78</c:v>
                </c:pt>
                <c:pt idx="1980">
                  <c:v>130.80000000000001</c:v>
                </c:pt>
                <c:pt idx="1981">
                  <c:v>130.82</c:v>
                </c:pt>
                <c:pt idx="1982">
                  <c:v>130.84</c:v>
                </c:pt>
                <c:pt idx="1983">
                  <c:v>130.85999999999999</c:v>
                </c:pt>
                <c:pt idx="1984">
                  <c:v>130.88</c:v>
                </c:pt>
                <c:pt idx="1985">
                  <c:v>130.89999999999998</c:v>
                </c:pt>
                <c:pt idx="1986">
                  <c:v>130.92000000000002</c:v>
                </c:pt>
                <c:pt idx="1987">
                  <c:v>130.94</c:v>
                </c:pt>
                <c:pt idx="1988">
                  <c:v>130.96</c:v>
                </c:pt>
                <c:pt idx="1989">
                  <c:v>130.97999999999999</c:v>
                </c:pt>
                <c:pt idx="1990">
                  <c:v>131</c:v>
                </c:pt>
                <c:pt idx="1991">
                  <c:v>131.01999999999998</c:v>
                </c:pt>
                <c:pt idx="1992">
                  <c:v>131.04</c:v>
                </c:pt>
                <c:pt idx="1993">
                  <c:v>131.06</c:v>
                </c:pt>
                <c:pt idx="1994">
                  <c:v>131.08000000000001</c:v>
                </c:pt>
                <c:pt idx="1995">
                  <c:v>131.1</c:v>
                </c:pt>
                <c:pt idx="1996">
                  <c:v>131.12</c:v>
                </c:pt>
                <c:pt idx="1997">
                  <c:v>131.13999999999999</c:v>
                </c:pt>
                <c:pt idx="1998">
                  <c:v>131.16</c:v>
                </c:pt>
                <c:pt idx="1999">
                  <c:v>131.17999999999998</c:v>
                </c:pt>
                <c:pt idx="2000">
                  <c:v>131.20000000000002</c:v>
                </c:pt>
                <c:pt idx="2001">
                  <c:v>131.22</c:v>
                </c:pt>
                <c:pt idx="2002">
                  <c:v>131.24</c:v>
                </c:pt>
                <c:pt idx="2003">
                  <c:v>131.26</c:v>
                </c:pt>
                <c:pt idx="2004">
                  <c:v>131.28</c:v>
                </c:pt>
                <c:pt idx="2005">
                  <c:v>131.29999999999998</c:v>
                </c:pt>
                <c:pt idx="2006">
                  <c:v>131.32</c:v>
                </c:pt>
                <c:pt idx="2007">
                  <c:v>131.34</c:v>
                </c:pt>
                <c:pt idx="2008">
                  <c:v>131.36000000000001</c:v>
                </c:pt>
                <c:pt idx="2009">
                  <c:v>131.38</c:v>
                </c:pt>
                <c:pt idx="2010">
                  <c:v>131.4</c:v>
                </c:pt>
                <c:pt idx="2011">
                  <c:v>131.41999999999999</c:v>
                </c:pt>
                <c:pt idx="2012">
                  <c:v>131.44</c:v>
                </c:pt>
                <c:pt idx="2013">
                  <c:v>131.45999999999998</c:v>
                </c:pt>
                <c:pt idx="2014">
                  <c:v>131.48000000000002</c:v>
                </c:pt>
                <c:pt idx="2015">
                  <c:v>131.5</c:v>
                </c:pt>
                <c:pt idx="2016">
                  <c:v>131.52000000000001</c:v>
                </c:pt>
                <c:pt idx="2017">
                  <c:v>131.54</c:v>
                </c:pt>
                <c:pt idx="2018">
                  <c:v>131.56</c:v>
                </c:pt>
                <c:pt idx="2019">
                  <c:v>131.57999999999998</c:v>
                </c:pt>
                <c:pt idx="2020">
                  <c:v>131.6</c:v>
                </c:pt>
                <c:pt idx="2021">
                  <c:v>131.62</c:v>
                </c:pt>
                <c:pt idx="2022">
                  <c:v>131.64000000000001</c:v>
                </c:pt>
                <c:pt idx="2023">
                  <c:v>131.66</c:v>
                </c:pt>
                <c:pt idx="2024">
                  <c:v>131.68</c:v>
                </c:pt>
                <c:pt idx="2025">
                  <c:v>131.69999999999999</c:v>
                </c:pt>
                <c:pt idx="2026">
                  <c:v>131.72</c:v>
                </c:pt>
                <c:pt idx="2027">
                  <c:v>131.73999999999998</c:v>
                </c:pt>
                <c:pt idx="2028">
                  <c:v>131.76000000000002</c:v>
                </c:pt>
                <c:pt idx="2029">
                  <c:v>131.78</c:v>
                </c:pt>
                <c:pt idx="2030">
                  <c:v>131.80000000000001</c:v>
                </c:pt>
                <c:pt idx="2031">
                  <c:v>131.82</c:v>
                </c:pt>
                <c:pt idx="2032">
                  <c:v>131.84</c:v>
                </c:pt>
                <c:pt idx="2033">
                  <c:v>131.85999999999999</c:v>
                </c:pt>
                <c:pt idx="2034">
                  <c:v>131.88</c:v>
                </c:pt>
                <c:pt idx="2035">
                  <c:v>131.9</c:v>
                </c:pt>
                <c:pt idx="2036">
                  <c:v>131.92000000000002</c:v>
                </c:pt>
                <c:pt idx="2037">
                  <c:v>131.94</c:v>
                </c:pt>
                <c:pt idx="2038">
                  <c:v>131.96</c:v>
                </c:pt>
                <c:pt idx="2039">
                  <c:v>131.97999999999999</c:v>
                </c:pt>
                <c:pt idx="2040">
                  <c:v>132</c:v>
                </c:pt>
                <c:pt idx="2041">
                  <c:v>132.01999999999998</c:v>
                </c:pt>
                <c:pt idx="2042">
                  <c:v>132.04000000000002</c:v>
                </c:pt>
                <c:pt idx="2043">
                  <c:v>132.06</c:v>
                </c:pt>
                <c:pt idx="2044">
                  <c:v>132.08000000000001</c:v>
                </c:pt>
                <c:pt idx="2045">
                  <c:v>132.1</c:v>
                </c:pt>
                <c:pt idx="2046">
                  <c:v>132.12</c:v>
                </c:pt>
                <c:pt idx="2047">
                  <c:v>132.13999999999999</c:v>
                </c:pt>
                <c:pt idx="2048">
                  <c:v>132.16</c:v>
                </c:pt>
                <c:pt idx="2049">
                  <c:v>132.18</c:v>
                </c:pt>
                <c:pt idx="2050">
                  <c:v>132.20000000000002</c:v>
                </c:pt>
                <c:pt idx="2051">
                  <c:v>132.22</c:v>
                </c:pt>
                <c:pt idx="2052">
                  <c:v>132.24</c:v>
                </c:pt>
                <c:pt idx="2053">
                  <c:v>132.26</c:v>
                </c:pt>
                <c:pt idx="2054">
                  <c:v>132.28</c:v>
                </c:pt>
                <c:pt idx="2055">
                  <c:v>132.29999999999998</c:v>
                </c:pt>
                <c:pt idx="2056">
                  <c:v>132.32000000000002</c:v>
                </c:pt>
                <c:pt idx="2057">
                  <c:v>132.34</c:v>
                </c:pt>
                <c:pt idx="2058">
                  <c:v>132.36000000000001</c:v>
                </c:pt>
                <c:pt idx="2059">
                  <c:v>132.38</c:v>
                </c:pt>
                <c:pt idx="2060">
                  <c:v>132.4</c:v>
                </c:pt>
                <c:pt idx="2061">
                  <c:v>132.41999999999999</c:v>
                </c:pt>
                <c:pt idx="2062">
                  <c:v>132.44</c:v>
                </c:pt>
                <c:pt idx="2063">
                  <c:v>132.46</c:v>
                </c:pt>
                <c:pt idx="2064">
                  <c:v>132.48000000000002</c:v>
                </c:pt>
                <c:pt idx="2065">
                  <c:v>132.5</c:v>
                </c:pt>
                <c:pt idx="2066">
                  <c:v>132.52000000000001</c:v>
                </c:pt>
                <c:pt idx="2067">
                  <c:v>132.54</c:v>
                </c:pt>
                <c:pt idx="2068">
                  <c:v>132.56</c:v>
                </c:pt>
                <c:pt idx="2069">
                  <c:v>132.57999999999998</c:v>
                </c:pt>
                <c:pt idx="2070">
                  <c:v>132.60000000000002</c:v>
                </c:pt>
                <c:pt idx="2071">
                  <c:v>132.62</c:v>
                </c:pt>
                <c:pt idx="2072">
                  <c:v>132.64000000000001</c:v>
                </c:pt>
                <c:pt idx="2073">
                  <c:v>132.66</c:v>
                </c:pt>
                <c:pt idx="2074">
                  <c:v>132.68</c:v>
                </c:pt>
                <c:pt idx="2075">
                  <c:v>132.69999999999999</c:v>
                </c:pt>
                <c:pt idx="2076">
                  <c:v>132.72000000000003</c:v>
                </c:pt>
                <c:pt idx="2077">
                  <c:v>132.74</c:v>
                </c:pt>
                <c:pt idx="2078">
                  <c:v>132.76000000000002</c:v>
                </c:pt>
                <c:pt idx="2079">
                  <c:v>132.78</c:v>
                </c:pt>
                <c:pt idx="2080">
                  <c:v>132.80000000000001</c:v>
                </c:pt>
                <c:pt idx="2081">
                  <c:v>132.82</c:v>
                </c:pt>
                <c:pt idx="2082">
                  <c:v>132.84</c:v>
                </c:pt>
                <c:pt idx="2083">
                  <c:v>132.86000000000001</c:v>
                </c:pt>
                <c:pt idx="2084">
                  <c:v>132.88</c:v>
                </c:pt>
                <c:pt idx="2085">
                  <c:v>132.9</c:v>
                </c:pt>
                <c:pt idx="2086">
                  <c:v>132.92000000000002</c:v>
                </c:pt>
                <c:pt idx="2087">
                  <c:v>132.94</c:v>
                </c:pt>
                <c:pt idx="2088">
                  <c:v>132.96</c:v>
                </c:pt>
                <c:pt idx="2089">
                  <c:v>132.97999999999999</c:v>
                </c:pt>
                <c:pt idx="2090">
                  <c:v>133</c:v>
                </c:pt>
                <c:pt idx="2091">
                  <c:v>133.02000000000001</c:v>
                </c:pt>
                <c:pt idx="2092">
                  <c:v>133.04</c:v>
                </c:pt>
                <c:pt idx="2093">
                  <c:v>133.06</c:v>
                </c:pt>
                <c:pt idx="2094">
                  <c:v>133.07999999999998</c:v>
                </c:pt>
                <c:pt idx="2095">
                  <c:v>133.1</c:v>
                </c:pt>
                <c:pt idx="2096">
                  <c:v>133.11999999999998</c:v>
                </c:pt>
                <c:pt idx="2097">
                  <c:v>133.14000000000001</c:v>
                </c:pt>
                <c:pt idx="2098">
                  <c:v>133.16</c:v>
                </c:pt>
                <c:pt idx="2099">
                  <c:v>133.18</c:v>
                </c:pt>
                <c:pt idx="2100">
                  <c:v>133.19999999999999</c:v>
                </c:pt>
                <c:pt idx="2101">
                  <c:v>133.22</c:v>
                </c:pt>
                <c:pt idx="2102">
                  <c:v>133.23999999999998</c:v>
                </c:pt>
                <c:pt idx="2103">
                  <c:v>133.26</c:v>
                </c:pt>
                <c:pt idx="2104">
                  <c:v>133.28</c:v>
                </c:pt>
                <c:pt idx="2105">
                  <c:v>133.30000000000001</c:v>
                </c:pt>
                <c:pt idx="2106">
                  <c:v>133.32</c:v>
                </c:pt>
                <c:pt idx="2107">
                  <c:v>133.34</c:v>
                </c:pt>
                <c:pt idx="2108">
                  <c:v>133.35999999999999</c:v>
                </c:pt>
                <c:pt idx="2109">
                  <c:v>133.38</c:v>
                </c:pt>
                <c:pt idx="2110">
                  <c:v>133.39999999999998</c:v>
                </c:pt>
                <c:pt idx="2111">
                  <c:v>133.42000000000002</c:v>
                </c:pt>
                <c:pt idx="2112">
                  <c:v>133.44</c:v>
                </c:pt>
                <c:pt idx="2113">
                  <c:v>133.46</c:v>
                </c:pt>
                <c:pt idx="2114">
                  <c:v>133.47999999999999</c:v>
                </c:pt>
                <c:pt idx="2115">
                  <c:v>133.5</c:v>
                </c:pt>
                <c:pt idx="2116">
                  <c:v>133.51999999999998</c:v>
                </c:pt>
                <c:pt idx="2117">
                  <c:v>133.54</c:v>
                </c:pt>
                <c:pt idx="2118">
                  <c:v>133.56</c:v>
                </c:pt>
                <c:pt idx="2119">
                  <c:v>133.58000000000001</c:v>
                </c:pt>
                <c:pt idx="2120">
                  <c:v>133.6</c:v>
                </c:pt>
                <c:pt idx="2121">
                  <c:v>133.62</c:v>
                </c:pt>
                <c:pt idx="2122">
                  <c:v>133.63999999999999</c:v>
                </c:pt>
                <c:pt idx="2123">
                  <c:v>133.66</c:v>
                </c:pt>
                <c:pt idx="2124">
                  <c:v>133.67999999999998</c:v>
                </c:pt>
                <c:pt idx="2125">
                  <c:v>133.70000000000002</c:v>
                </c:pt>
                <c:pt idx="2126">
                  <c:v>133.72</c:v>
                </c:pt>
                <c:pt idx="2127">
                  <c:v>133.74</c:v>
                </c:pt>
                <c:pt idx="2128">
                  <c:v>133.76</c:v>
                </c:pt>
                <c:pt idx="2129">
                  <c:v>133.78</c:v>
                </c:pt>
                <c:pt idx="2130">
                  <c:v>133.79999999999998</c:v>
                </c:pt>
                <c:pt idx="2131">
                  <c:v>133.82</c:v>
                </c:pt>
                <c:pt idx="2132">
                  <c:v>133.84</c:v>
                </c:pt>
                <c:pt idx="2133">
                  <c:v>133.86000000000001</c:v>
                </c:pt>
                <c:pt idx="2134">
                  <c:v>133.88</c:v>
                </c:pt>
                <c:pt idx="2135">
                  <c:v>133.9</c:v>
                </c:pt>
                <c:pt idx="2136">
                  <c:v>133.91999999999999</c:v>
                </c:pt>
                <c:pt idx="2137">
                  <c:v>133.94</c:v>
                </c:pt>
                <c:pt idx="2138">
                  <c:v>133.95999999999998</c:v>
                </c:pt>
                <c:pt idx="2139">
                  <c:v>133.98000000000002</c:v>
                </c:pt>
                <c:pt idx="2140">
                  <c:v>134</c:v>
                </c:pt>
                <c:pt idx="2141">
                  <c:v>134.02000000000001</c:v>
                </c:pt>
                <c:pt idx="2142">
                  <c:v>134.04</c:v>
                </c:pt>
                <c:pt idx="2143">
                  <c:v>134.06</c:v>
                </c:pt>
                <c:pt idx="2144">
                  <c:v>134.07999999999998</c:v>
                </c:pt>
                <c:pt idx="2145">
                  <c:v>134.1</c:v>
                </c:pt>
                <c:pt idx="2146">
                  <c:v>134.12</c:v>
                </c:pt>
                <c:pt idx="2147">
                  <c:v>134.14000000000001</c:v>
                </c:pt>
                <c:pt idx="2148">
                  <c:v>134.16</c:v>
                </c:pt>
                <c:pt idx="2149">
                  <c:v>134.18</c:v>
                </c:pt>
                <c:pt idx="2150">
                  <c:v>134.19999999999999</c:v>
                </c:pt>
                <c:pt idx="2151">
                  <c:v>134.22</c:v>
                </c:pt>
                <c:pt idx="2152">
                  <c:v>134.23999999999998</c:v>
                </c:pt>
                <c:pt idx="2153">
                  <c:v>134.26000000000002</c:v>
                </c:pt>
                <c:pt idx="2154">
                  <c:v>134.28</c:v>
                </c:pt>
                <c:pt idx="2155">
                  <c:v>134.30000000000001</c:v>
                </c:pt>
                <c:pt idx="2156">
                  <c:v>134.32</c:v>
                </c:pt>
                <c:pt idx="2157">
                  <c:v>134.34</c:v>
                </c:pt>
                <c:pt idx="2158">
                  <c:v>134.35999999999999</c:v>
                </c:pt>
                <c:pt idx="2159">
                  <c:v>134.38</c:v>
                </c:pt>
                <c:pt idx="2160">
                  <c:v>134.4</c:v>
                </c:pt>
                <c:pt idx="2161">
                  <c:v>134.42000000000002</c:v>
                </c:pt>
                <c:pt idx="2162">
                  <c:v>134.44</c:v>
                </c:pt>
                <c:pt idx="2163">
                  <c:v>134.46</c:v>
                </c:pt>
                <c:pt idx="2164">
                  <c:v>134.47999999999999</c:v>
                </c:pt>
                <c:pt idx="2165">
                  <c:v>134.5</c:v>
                </c:pt>
                <c:pt idx="2166">
                  <c:v>134.51999999999998</c:v>
                </c:pt>
                <c:pt idx="2167">
                  <c:v>134.54000000000002</c:v>
                </c:pt>
                <c:pt idx="2168">
                  <c:v>134.56</c:v>
                </c:pt>
                <c:pt idx="2169">
                  <c:v>134.58000000000001</c:v>
                </c:pt>
                <c:pt idx="2170">
                  <c:v>134.6</c:v>
                </c:pt>
                <c:pt idx="2171">
                  <c:v>134.62</c:v>
                </c:pt>
                <c:pt idx="2172">
                  <c:v>134.63999999999999</c:v>
                </c:pt>
                <c:pt idx="2173">
                  <c:v>134.66</c:v>
                </c:pt>
                <c:pt idx="2174">
                  <c:v>134.68</c:v>
                </c:pt>
                <c:pt idx="2175">
                  <c:v>134.70000000000002</c:v>
                </c:pt>
                <c:pt idx="2176">
                  <c:v>134.72</c:v>
                </c:pt>
                <c:pt idx="2177">
                  <c:v>134.74</c:v>
                </c:pt>
                <c:pt idx="2178">
                  <c:v>134.76</c:v>
                </c:pt>
                <c:pt idx="2179">
                  <c:v>134.78</c:v>
                </c:pt>
                <c:pt idx="2180">
                  <c:v>134.79999999999998</c:v>
                </c:pt>
                <c:pt idx="2181">
                  <c:v>134.82000000000002</c:v>
                </c:pt>
                <c:pt idx="2182">
                  <c:v>134.84</c:v>
                </c:pt>
                <c:pt idx="2183">
                  <c:v>134.86000000000001</c:v>
                </c:pt>
                <c:pt idx="2184">
                  <c:v>134.88</c:v>
                </c:pt>
                <c:pt idx="2185">
                  <c:v>134.9</c:v>
                </c:pt>
                <c:pt idx="2186">
                  <c:v>134.91999999999999</c:v>
                </c:pt>
                <c:pt idx="2187">
                  <c:v>134.94</c:v>
                </c:pt>
                <c:pt idx="2188">
                  <c:v>134.96</c:v>
                </c:pt>
                <c:pt idx="2189">
                  <c:v>134.98000000000002</c:v>
                </c:pt>
                <c:pt idx="2190">
                  <c:v>135</c:v>
                </c:pt>
                <c:pt idx="2191">
                  <c:v>135.02000000000001</c:v>
                </c:pt>
                <c:pt idx="2192">
                  <c:v>135.04</c:v>
                </c:pt>
                <c:pt idx="2193">
                  <c:v>135.06</c:v>
                </c:pt>
                <c:pt idx="2194">
                  <c:v>135.07999999999998</c:v>
                </c:pt>
                <c:pt idx="2195">
                  <c:v>135.10000000000002</c:v>
                </c:pt>
                <c:pt idx="2196">
                  <c:v>135.12</c:v>
                </c:pt>
                <c:pt idx="2197">
                  <c:v>135.14000000000001</c:v>
                </c:pt>
                <c:pt idx="2198">
                  <c:v>135.16</c:v>
                </c:pt>
                <c:pt idx="2199">
                  <c:v>135.18</c:v>
                </c:pt>
                <c:pt idx="2200">
                  <c:v>135.19999999999999</c:v>
                </c:pt>
                <c:pt idx="2201">
                  <c:v>135.22</c:v>
                </c:pt>
                <c:pt idx="2202">
                  <c:v>135.24</c:v>
                </c:pt>
                <c:pt idx="2203">
                  <c:v>135.26000000000002</c:v>
                </c:pt>
                <c:pt idx="2204">
                  <c:v>135.28</c:v>
                </c:pt>
                <c:pt idx="2205">
                  <c:v>135.30000000000001</c:v>
                </c:pt>
                <c:pt idx="2206">
                  <c:v>135.32</c:v>
                </c:pt>
                <c:pt idx="2207">
                  <c:v>135.34</c:v>
                </c:pt>
                <c:pt idx="2208">
                  <c:v>135.35999999999999</c:v>
                </c:pt>
                <c:pt idx="2209">
                  <c:v>135.38000000000002</c:v>
                </c:pt>
                <c:pt idx="2210">
                  <c:v>135.4</c:v>
                </c:pt>
                <c:pt idx="2211">
                  <c:v>135.42000000000002</c:v>
                </c:pt>
                <c:pt idx="2212">
                  <c:v>135.44</c:v>
                </c:pt>
                <c:pt idx="2213">
                  <c:v>135.46</c:v>
                </c:pt>
                <c:pt idx="2214">
                  <c:v>135.47999999999999</c:v>
                </c:pt>
                <c:pt idx="2215">
                  <c:v>135.5</c:v>
                </c:pt>
                <c:pt idx="2216">
                  <c:v>135.52000000000001</c:v>
                </c:pt>
                <c:pt idx="2217">
                  <c:v>135.54000000000002</c:v>
                </c:pt>
                <c:pt idx="2218">
                  <c:v>135.56</c:v>
                </c:pt>
                <c:pt idx="2219">
                  <c:v>135.58000000000001</c:v>
                </c:pt>
                <c:pt idx="2220">
                  <c:v>135.6</c:v>
                </c:pt>
                <c:pt idx="2221">
                  <c:v>135.62</c:v>
                </c:pt>
                <c:pt idx="2222">
                  <c:v>135.63999999999999</c:v>
                </c:pt>
                <c:pt idx="2223">
                  <c:v>135.66000000000003</c:v>
                </c:pt>
                <c:pt idx="2224">
                  <c:v>135.68</c:v>
                </c:pt>
                <c:pt idx="2225">
                  <c:v>135.70000000000002</c:v>
                </c:pt>
                <c:pt idx="2226">
                  <c:v>135.72</c:v>
                </c:pt>
                <c:pt idx="2227">
                  <c:v>135.74</c:v>
                </c:pt>
                <c:pt idx="2228">
                  <c:v>135.76</c:v>
                </c:pt>
                <c:pt idx="2229">
                  <c:v>135.78</c:v>
                </c:pt>
                <c:pt idx="2230">
                  <c:v>135.80000000000001</c:v>
                </c:pt>
                <c:pt idx="2231">
                  <c:v>135.82000000000002</c:v>
                </c:pt>
                <c:pt idx="2232">
                  <c:v>135.84</c:v>
                </c:pt>
                <c:pt idx="2233">
                  <c:v>135.86000000000001</c:v>
                </c:pt>
                <c:pt idx="2234">
                  <c:v>135.88</c:v>
                </c:pt>
                <c:pt idx="2235">
                  <c:v>135.9</c:v>
                </c:pt>
                <c:pt idx="2236">
                  <c:v>135.91999999999999</c:v>
                </c:pt>
                <c:pt idx="2237">
                  <c:v>135.94</c:v>
                </c:pt>
                <c:pt idx="2238">
                  <c:v>135.96</c:v>
                </c:pt>
                <c:pt idx="2239">
                  <c:v>135.98000000000002</c:v>
                </c:pt>
                <c:pt idx="2240">
                  <c:v>136</c:v>
                </c:pt>
                <c:pt idx="2241">
                  <c:v>136.02000000000001</c:v>
                </c:pt>
                <c:pt idx="2242">
                  <c:v>136.04</c:v>
                </c:pt>
                <c:pt idx="2243">
                  <c:v>136.06</c:v>
                </c:pt>
                <c:pt idx="2244">
                  <c:v>136.08000000000001</c:v>
                </c:pt>
                <c:pt idx="2245">
                  <c:v>136.1</c:v>
                </c:pt>
                <c:pt idx="2246">
                  <c:v>136.12</c:v>
                </c:pt>
                <c:pt idx="2247">
                  <c:v>136.13999999999999</c:v>
                </c:pt>
                <c:pt idx="2248">
                  <c:v>136.16</c:v>
                </c:pt>
                <c:pt idx="2249">
                  <c:v>136.17999999999998</c:v>
                </c:pt>
                <c:pt idx="2250">
                  <c:v>136.19999999999999</c:v>
                </c:pt>
                <c:pt idx="2251">
                  <c:v>136.22</c:v>
                </c:pt>
                <c:pt idx="2252">
                  <c:v>136.24</c:v>
                </c:pt>
                <c:pt idx="2253">
                  <c:v>136.26</c:v>
                </c:pt>
                <c:pt idx="2254">
                  <c:v>136.28</c:v>
                </c:pt>
                <c:pt idx="2255">
                  <c:v>136.29999999999998</c:v>
                </c:pt>
                <c:pt idx="2256">
                  <c:v>136.32</c:v>
                </c:pt>
                <c:pt idx="2257">
                  <c:v>136.33999999999997</c:v>
                </c:pt>
                <c:pt idx="2258">
                  <c:v>136.36000000000001</c:v>
                </c:pt>
                <c:pt idx="2259">
                  <c:v>136.38</c:v>
                </c:pt>
                <c:pt idx="2260">
                  <c:v>136.4</c:v>
                </c:pt>
                <c:pt idx="2261">
                  <c:v>136.41999999999999</c:v>
                </c:pt>
                <c:pt idx="2262">
                  <c:v>136.44</c:v>
                </c:pt>
                <c:pt idx="2263">
                  <c:v>136.45999999999998</c:v>
                </c:pt>
                <c:pt idx="2264">
                  <c:v>136.47999999999999</c:v>
                </c:pt>
                <c:pt idx="2265">
                  <c:v>136.5</c:v>
                </c:pt>
                <c:pt idx="2266">
                  <c:v>136.52000000000001</c:v>
                </c:pt>
                <c:pt idx="2267">
                  <c:v>136.54</c:v>
                </c:pt>
                <c:pt idx="2268">
                  <c:v>136.56</c:v>
                </c:pt>
                <c:pt idx="2269">
                  <c:v>136.57999999999998</c:v>
                </c:pt>
                <c:pt idx="2270">
                  <c:v>136.6</c:v>
                </c:pt>
                <c:pt idx="2271">
                  <c:v>136.61999999999998</c:v>
                </c:pt>
                <c:pt idx="2272">
                  <c:v>136.64000000000001</c:v>
                </c:pt>
                <c:pt idx="2273">
                  <c:v>136.66</c:v>
                </c:pt>
                <c:pt idx="2274">
                  <c:v>136.68</c:v>
                </c:pt>
                <c:pt idx="2275">
                  <c:v>136.69999999999999</c:v>
                </c:pt>
                <c:pt idx="2276">
                  <c:v>136.72</c:v>
                </c:pt>
                <c:pt idx="2277">
                  <c:v>136.73999999999998</c:v>
                </c:pt>
                <c:pt idx="2278">
                  <c:v>136.76</c:v>
                </c:pt>
                <c:pt idx="2279">
                  <c:v>136.78</c:v>
                </c:pt>
                <c:pt idx="2280">
                  <c:v>136.80000000000001</c:v>
                </c:pt>
                <c:pt idx="2281">
                  <c:v>136.82</c:v>
                </c:pt>
                <c:pt idx="2282">
                  <c:v>136.84</c:v>
                </c:pt>
                <c:pt idx="2283">
                  <c:v>136.85999999999999</c:v>
                </c:pt>
                <c:pt idx="2284">
                  <c:v>136.88</c:v>
                </c:pt>
                <c:pt idx="2285">
                  <c:v>136.89999999999998</c:v>
                </c:pt>
                <c:pt idx="2286">
                  <c:v>136.92000000000002</c:v>
                </c:pt>
                <c:pt idx="2287">
                  <c:v>136.94</c:v>
                </c:pt>
                <c:pt idx="2288">
                  <c:v>136.96</c:v>
                </c:pt>
                <c:pt idx="2289">
                  <c:v>136.97999999999999</c:v>
                </c:pt>
                <c:pt idx="2290">
                  <c:v>137</c:v>
                </c:pt>
                <c:pt idx="2291">
                  <c:v>137.01999999999998</c:v>
                </c:pt>
                <c:pt idx="2292">
                  <c:v>137.04</c:v>
                </c:pt>
                <c:pt idx="2293">
                  <c:v>137.06</c:v>
                </c:pt>
                <c:pt idx="2294">
                  <c:v>137.08000000000001</c:v>
                </c:pt>
                <c:pt idx="2295">
                  <c:v>137.1</c:v>
                </c:pt>
                <c:pt idx="2296">
                  <c:v>137.12</c:v>
                </c:pt>
                <c:pt idx="2297">
                  <c:v>137.13999999999999</c:v>
                </c:pt>
                <c:pt idx="2298">
                  <c:v>137.16</c:v>
                </c:pt>
                <c:pt idx="2299">
                  <c:v>137.17999999999998</c:v>
                </c:pt>
                <c:pt idx="2300">
                  <c:v>137.20000000000002</c:v>
                </c:pt>
                <c:pt idx="2301">
                  <c:v>137.22</c:v>
                </c:pt>
                <c:pt idx="2302">
                  <c:v>137.24</c:v>
                </c:pt>
                <c:pt idx="2303">
                  <c:v>137.26</c:v>
                </c:pt>
                <c:pt idx="2304">
                  <c:v>137.28</c:v>
                </c:pt>
                <c:pt idx="2305">
                  <c:v>137.29999999999998</c:v>
                </c:pt>
                <c:pt idx="2306">
                  <c:v>137.32</c:v>
                </c:pt>
                <c:pt idx="2307">
                  <c:v>137.34</c:v>
                </c:pt>
                <c:pt idx="2308">
                  <c:v>137.36000000000001</c:v>
                </c:pt>
                <c:pt idx="2309">
                  <c:v>137.38</c:v>
                </c:pt>
                <c:pt idx="2310">
                  <c:v>137.4</c:v>
                </c:pt>
                <c:pt idx="2311">
                  <c:v>137.41999999999999</c:v>
                </c:pt>
                <c:pt idx="2312">
                  <c:v>137.44</c:v>
                </c:pt>
                <c:pt idx="2313">
                  <c:v>137.45999999999998</c:v>
                </c:pt>
                <c:pt idx="2314">
                  <c:v>137.48000000000002</c:v>
                </c:pt>
                <c:pt idx="2315">
                  <c:v>137.5</c:v>
                </c:pt>
                <c:pt idx="2316">
                  <c:v>137.52000000000001</c:v>
                </c:pt>
                <c:pt idx="2317">
                  <c:v>137.54</c:v>
                </c:pt>
                <c:pt idx="2318">
                  <c:v>137.56</c:v>
                </c:pt>
                <c:pt idx="2319">
                  <c:v>137.57999999999998</c:v>
                </c:pt>
                <c:pt idx="2320">
                  <c:v>137.6</c:v>
                </c:pt>
                <c:pt idx="2321">
                  <c:v>137.62</c:v>
                </c:pt>
                <c:pt idx="2322">
                  <c:v>137.64000000000001</c:v>
                </c:pt>
                <c:pt idx="2323">
                  <c:v>137.66</c:v>
                </c:pt>
                <c:pt idx="2324">
                  <c:v>137.68</c:v>
                </c:pt>
                <c:pt idx="2325">
                  <c:v>137.69999999999999</c:v>
                </c:pt>
                <c:pt idx="2326">
                  <c:v>137.72</c:v>
                </c:pt>
                <c:pt idx="2327">
                  <c:v>137.73999999999998</c:v>
                </c:pt>
                <c:pt idx="2328">
                  <c:v>137.76000000000002</c:v>
                </c:pt>
                <c:pt idx="2329">
                  <c:v>137.78</c:v>
                </c:pt>
                <c:pt idx="2330">
                  <c:v>137.80000000000001</c:v>
                </c:pt>
                <c:pt idx="2331">
                  <c:v>137.82</c:v>
                </c:pt>
                <c:pt idx="2332">
                  <c:v>137.84</c:v>
                </c:pt>
                <c:pt idx="2333">
                  <c:v>137.85999999999999</c:v>
                </c:pt>
                <c:pt idx="2334">
                  <c:v>137.88</c:v>
                </c:pt>
                <c:pt idx="2335">
                  <c:v>137.9</c:v>
                </c:pt>
                <c:pt idx="2336">
                  <c:v>137.92000000000002</c:v>
                </c:pt>
                <c:pt idx="2337">
                  <c:v>137.94</c:v>
                </c:pt>
                <c:pt idx="2338">
                  <c:v>137.96</c:v>
                </c:pt>
                <c:pt idx="2339">
                  <c:v>137.97999999999999</c:v>
                </c:pt>
                <c:pt idx="2340">
                  <c:v>138</c:v>
                </c:pt>
                <c:pt idx="2341">
                  <c:v>138.01999999999998</c:v>
                </c:pt>
                <c:pt idx="2342">
                  <c:v>138.04000000000002</c:v>
                </c:pt>
                <c:pt idx="2343">
                  <c:v>138.06</c:v>
                </c:pt>
                <c:pt idx="2344">
                  <c:v>138.08000000000001</c:v>
                </c:pt>
                <c:pt idx="2345">
                  <c:v>138.1</c:v>
                </c:pt>
                <c:pt idx="2346">
                  <c:v>138.12</c:v>
                </c:pt>
                <c:pt idx="2347">
                  <c:v>138.13999999999999</c:v>
                </c:pt>
                <c:pt idx="2348">
                  <c:v>138.16</c:v>
                </c:pt>
                <c:pt idx="2349">
                  <c:v>138.18</c:v>
                </c:pt>
                <c:pt idx="2350">
                  <c:v>138.20000000000002</c:v>
                </c:pt>
                <c:pt idx="2351">
                  <c:v>138.22</c:v>
                </c:pt>
                <c:pt idx="2352">
                  <c:v>138.24</c:v>
                </c:pt>
                <c:pt idx="2353">
                  <c:v>138.26</c:v>
                </c:pt>
                <c:pt idx="2354">
                  <c:v>138.28</c:v>
                </c:pt>
                <c:pt idx="2355">
                  <c:v>138.29999999999998</c:v>
                </c:pt>
                <c:pt idx="2356">
                  <c:v>138.32000000000002</c:v>
                </c:pt>
                <c:pt idx="2357">
                  <c:v>138.34</c:v>
                </c:pt>
                <c:pt idx="2358">
                  <c:v>138.36000000000001</c:v>
                </c:pt>
                <c:pt idx="2359">
                  <c:v>138.38</c:v>
                </c:pt>
                <c:pt idx="2360">
                  <c:v>138.4</c:v>
                </c:pt>
                <c:pt idx="2361">
                  <c:v>138.41999999999999</c:v>
                </c:pt>
                <c:pt idx="2362">
                  <c:v>138.44</c:v>
                </c:pt>
                <c:pt idx="2363">
                  <c:v>138.46</c:v>
                </c:pt>
                <c:pt idx="2364">
                  <c:v>138.48000000000002</c:v>
                </c:pt>
                <c:pt idx="2365">
                  <c:v>138.5</c:v>
                </c:pt>
                <c:pt idx="2366">
                  <c:v>138.52000000000001</c:v>
                </c:pt>
                <c:pt idx="2367">
                  <c:v>138.54</c:v>
                </c:pt>
                <c:pt idx="2368">
                  <c:v>138.56</c:v>
                </c:pt>
                <c:pt idx="2369">
                  <c:v>138.57999999999998</c:v>
                </c:pt>
                <c:pt idx="2370">
                  <c:v>138.60000000000002</c:v>
                </c:pt>
                <c:pt idx="2371">
                  <c:v>138.62</c:v>
                </c:pt>
                <c:pt idx="2372">
                  <c:v>138.64000000000001</c:v>
                </c:pt>
                <c:pt idx="2373">
                  <c:v>138.66</c:v>
                </c:pt>
                <c:pt idx="2374">
                  <c:v>138.68</c:v>
                </c:pt>
                <c:pt idx="2375">
                  <c:v>138.69999999999999</c:v>
                </c:pt>
                <c:pt idx="2376">
                  <c:v>138.72</c:v>
                </c:pt>
                <c:pt idx="2377">
                  <c:v>138.74</c:v>
                </c:pt>
                <c:pt idx="2378">
                  <c:v>138.76000000000002</c:v>
                </c:pt>
                <c:pt idx="2379">
                  <c:v>138.78</c:v>
                </c:pt>
                <c:pt idx="2380">
                  <c:v>138.80000000000001</c:v>
                </c:pt>
                <c:pt idx="2381">
                  <c:v>138.82</c:v>
                </c:pt>
                <c:pt idx="2382">
                  <c:v>138.84</c:v>
                </c:pt>
                <c:pt idx="2383">
                  <c:v>138.85999999999999</c:v>
                </c:pt>
                <c:pt idx="2384">
                  <c:v>138.88000000000002</c:v>
                </c:pt>
                <c:pt idx="2385">
                  <c:v>138.9</c:v>
                </c:pt>
                <c:pt idx="2386">
                  <c:v>138.92000000000002</c:v>
                </c:pt>
                <c:pt idx="2387">
                  <c:v>138.94</c:v>
                </c:pt>
                <c:pt idx="2388">
                  <c:v>138.96</c:v>
                </c:pt>
                <c:pt idx="2389">
                  <c:v>138.97999999999999</c:v>
                </c:pt>
                <c:pt idx="2390">
                  <c:v>139</c:v>
                </c:pt>
                <c:pt idx="2391">
                  <c:v>139.02000000000001</c:v>
                </c:pt>
                <c:pt idx="2392">
                  <c:v>139.04</c:v>
                </c:pt>
                <c:pt idx="2393">
                  <c:v>139.06</c:v>
                </c:pt>
                <c:pt idx="2394">
                  <c:v>139.08000000000001</c:v>
                </c:pt>
                <c:pt idx="2395">
                  <c:v>139.1</c:v>
                </c:pt>
                <c:pt idx="2396">
                  <c:v>139.12</c:v>
                </c:pt>
                <c:pt idx="2397">
                  <c:v>139.13999999999999</c:v>
                </c:pt>
                <c:pt idx="2398">
                  <c:v>139.16</c:v>
                </c:pt>
                <c:pt idx="2399">
                  <c:v>139.18</c:v>
                </c:pt>
                <c:pt idx="2400">
                  <c:v>139.19999999999999</c:v>
                </c:pt>
                <c:pt idx="2401">
                  <c:v>139.22</c:v>
                </c:pt>
                <c:pt idx="2402">
                  <c:v>139.23999999999998</c:v>
                </c:pt>
                <c:pt idx="2403">
                  <c:v>139.26</c:v>
                </c:pt>
                <c:pt idx="2404">
                  <c:v>139.28</c:v>
                </c:pt>
                <c:pt idx="2405">
                  <c:v>139.30000000000001</c:v>
                </c:pt>
                <c:pt idx="2406">
                  <c:v>139.32</c:v>
                </c:pt>
                <c:pt idx="2407">
                  <c:v>139.34</c:v>
                </c:pt>
                <c:pt idx="2408">
                  <c:v>139.35999999999999</c:v>
                </c:pt>
                <c:pt idx="2409">
                  <c:v>139.38</c:v>
                </c:pt>
                <c:pt idx="2410">
                  <c:v>139.39999999999998</c:v>
                </c:pt>
                <c:pt idx="2411">
                  <c:v>139.41999999999999</c:v>
                </c:pt>
                <c:pt idx="2412">
                  <c:v>139.44</c:v>
                </c:pt>
                <c:pt idx="2413">
                  <c:v>139.46</c:v>
                </c:pt>
                <c:pt idx="2414">
                  <c:v>139.47999999999999</c:v>
                </c:pt>
                <c:pt idx="2415">
                  <c:v>139.5</c:v>
                </c:pt>
                <c:pt idx="2416">
                  <c:v>139.51999999999998</c:v>
                </c:pt>
                <c:pt idx="2417">
                  <c:v>139.54</c:v>
                </c:pt>
                <c:pt idx="2418">
                  <c:v>139.55999999999997</c:v>
                </c:pt>
                <c:pt idx="2419">
                  <c:v>139.58000000000001</c:v>
                </c:pt>
                <c:pt idx="2420">
                  <c:v>139.6</c:v>
                </c:pt>
                <c:pt idx="2421">
                  <c:v>139.62</c:v>
                </c:pt>
                <c:pt idx="2422">
                  <c:v>139.63999999999999</c:v>
                </c:pt>
                <c:pt idx="2423">
                  <c:v>139.66</c:v>
                </c:pt>
                <c:pt idx="2424">
                  <c:v>139.67999999999998</c:v>
                </c:pt>
                <c:pt idx="2425">
                  <c:v>139.69999999999999</c:v>
                </c:pt>
                <c:pt idx="2426">
                  <c:v>139.72</c:v>
                </c:pt>
                <c:pt idx="2427">
                  <c:v>139.74</c:v>
                </c:pt>
                <c:pt idx="2428">
                  <c:v>139.76</c:v>
                </c:pt>
                <c:pt idx="2429">
                  <c:v>139.78</c:v>
                </c:pt>
                <c:pt idx="2430">
                  <c:v>139.79999999999998</c:v>
                </c:pt>
                <c:pt idx="2431">
                  <c:v>139.82</c:v>
                </c:pt>
                <c:pt idx="2432">
                  <c:v>139.83999999999997</c:v>
                </c:pt>
                <c:pt idx="2433">
                  <c:v>139.86000000000001</c:v>
                </c:pt>
                <c:pt idx="2434">
                  <c:v>139.88</c:v>
                </c:pt>
                <c:pt idx="2435">
                  <c:v>139.9</c:v>
                </c:pt>
                <c:pt idx="2436">
                  <c:v>139.91999999999999</c:v>
                </c:pt>
                <c:pt idx="2437">
                  <c:v>139.94</c:v>
                </c:pt>
                <c:pt idx="2438">
                  <c:v>139.95999999999998</c:v>
                </c:pt>
                <c:pt idx="2439">
                  <c:v>139.97999999999999</c:v>
                </c:pt>
                <c:pt idx="2440">
                  <c:v>140</c:v>
                </c:pt>
                <c:pt idx="2441">
                  <c:v>140.02000000000001</c:v>
                </c:pt>
                <c:pt idx="2442">
                  <c:v>140.04</c:v>
                </c:pt>
                <c:pt idx="2443">
                  <c:v>140.06</c:v>
                </c:pt>
                <c:pt idx="2444">
                  <c:v>140.07999999999998</c:v>
                </c:pt>
                <c:pt idx="2445">
                  <c:v>140.1</c:v>
                </c:pt>
                <c:pt idx="2446">
                  <c:v>140.11999999999998</c:v>
                </c:pt>
                <c:pt idx="2447">
                  <c:v>140.14000000000001</c:v>
                </c:pt>
                <c:pt idx="2448">
                  <c:v>140.16</c:v>
                </c:pt>
                <c:pt idx="2449">
                  <c:v>140.18</c:v>
                </c:pt>
                <c:pt idx="2450">
                  <c:v>140.19999999999999</c:v>
                </c:pt>
                <c:pt idx="2451">
                  <c:v>140.22</c:v>
                </c:pt>
                <c:pt idx="2452">
                  <c:v>140.23999999999998</c:v>
                </c:pt>
                <c:pt idx="2453">
                  <c:v>140.26000000000002</c:v>
                </c:pt>
                <c:pt idx="2454">
                  <c:v>140.28</c:v>
                </c:pt>
                <c:pt idx="2455">
                  <c:v>140.30000000000001</c:v>
                </c:pt>
                <c:pt idx="2456">
                  <c:v>140.32</c:v>
                </c:pt>
                <c:pt idx="2457">
                  <c:v>140.34</c:v>
                </c:pt>
                <c:pt idx="2458">
                  <c:v>140.35999999999999</c:v>
                </c:pt>
                <c:pt idx="2459">
                  <c:v>140.38</c:v>
                </c:pt>
                <c:pt idx="2460">
                  <c:v>140.4</c:v>
                </c:pt>
                <c:pt idx="2461">
                  <c:v>140.42000000000002</c:v>
                </c:pt>
                <c:pt idx="2462">
                  <c:v>140.44</c:v>
                </c:pt>
                <c:pt idx="2463">
                  <c:v>140.46</c:v>
                </c:pt>
                <c:pt idx="2464">
                  <c:v>140.47999999999999</c:v>
                </c:pt>
                <c:pt idx="2465">
                  <c:v>140.5</c:v>
                </c:pt>
                <c:pt idx="2466">
                  <c:v>140.51999999999998</c:v>
                </c:pt>
                <c:pt idx="2467">
                  <c:v>140.54000000000002</c:v>
                </c:pt>
                <c:pt idx="2468">
                  <c:v>140.56</c:v>
                </c:pt>
                <c:pt idx="2469">
                  <c:v>140.58000000000001</c:v>
                </c:pt>
                <c:pt idx="2470">
                  <c:v>140.6</c:v>
                </c:pt>
                <c:pt idx="2471">
                  <c:v>140.62</c:v>
                </c:pt>
                <c:pt idx="2472">
                  <c:v>140.63999999999999</c:v>
                </c:pt>
                <c:pt idx="2473">
                  <c:v>140.66</c:v>
                </c:pt>
                <c:pt idx="2474">
                  <c:v>140.68</c:v>
                </c:pt>
                <c:pt idx="2475">
                  <c:v>140.70000000000002</c:v>
                </c:pt>
                <c:pt idx="2476">
                  <c:v>140.72</c:v>
                </c:pt>
                <c:pt idx="2477">
                  <c:v>140.74</c:v>
                </c:pt>
                <c:pt idx="2478">
                  <c:v>140.76</c:v>
                </c:pt>
                <c:pt idx="2479">
                  <c:v>140.78</c:v>
                </c:pt>
                <c:pt idx="2480">
                  <c:v>140.79999999999998</c:v>
                </c:pt>
                <c:pt idx="2481">
                  <c:v>140.82000000000002</c:v>
                </c:pt>
                <c:pt idx="2482">
                  <c:v>140.84</c:v>
                </c:pt>
                <c:pt idx="2483">
                  <c:v>140.86000000000001</c:v>
                </c:pt>
                <c:pt idx="2484">
                  <c:v>140.88</c:v>
                </c:pt>
                <c:pt idx="2485">
                  <c:v>140.9</c:v>
                </c:pt>
                <c:pt idx="2486">
                  <c:v>140.91999999999999</c:v>
                </c:pt>
                <c:pt idx="2487">
                  <c:v>140.94</c:v>
                </c:pt>
                <c:pt idx="2488">
                  <c:v>140.96</c:v>
                </c:pt>
                <c:pt idx="2489">
                  <c:v>140.98000000000002</c:v>
                </c:pt>
                <c:pt idx="2490">
                  <c:v>141</c:v>
                </c:pt>
                <c:pt idx="2491">
                  <c:v>141.02000000000001</c:v>
                </c:pt>
                <c:pt idx="2492">
                  <c:v>141.04</c:v>
                </c:pt>
                <c:pt idx="2493">
                  <c:v>141.06</c:v>
                </c:pt>
                <c:pt idx="2494">
                  <c:v>141.07999999999998</c:v>
                </c:pt>
                <c:pt idx="2495">
                  <c:v>141.10000000000002</c:v>
                </c:pt>
                <c:pt idx="2496">
                  <c:v>141.12</c:v>
                </c:pt>
                <c:pt idx="2497">
                  <c:v>141.14000000000001</c:v>
                </c:pt>
                <c:pt idx="2498">
                  <c:v>141.16</c:v>
                </c:pt>
                <c:pt idx="2499">
                  <c:v>141.18</c:v>
                </c:pt>
              </c:numCache>
            </c:numRef>
          </c:xVal>
          <c:yVal>
            <c:numRef>
              <c:f>Sheet1!$D$1:$D$2500</c:f>
              <c:numCache>
                <c:formatCode>General</c:formatCode>
                <c:ptCount val="2500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  <c:pt idx="17">
                  <c:v>8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8</c:v>
                </c:pt>
                <c:pt idx="27">
                  <c:v>8</c:v>
                </c:pt>
                <c:pt idx="28">
                  <c:v>4</c:v>
                </c:pt>
                <c:pt idx="29">
                  <c:v>4</c:v>
                </c:pt>
                <c:pt idx="30">
                  <c:v>4</c:v>
                </c:pt>
                <c:pt idx="31">
                  <c:v>4</c:v>
                </c:pt>
                <c:pt idx="32">
                  <c:v>4</c:v>
                </c:pt>
                <c:pt idx="33">
                  <c:v>4</c:v>
                </c:pt>
                <c:pt idx="34">
                  <c:v>8</c:v>
                </c:pt>
                <c:pt idx="35">
                  <c:v>4</c:v>
                </c:pt>
                <c:pt idx="36">
                  <c:v>8</c:v>
                </c:pt>
                <c:pt idx="37">
                  <c:v>8</c:v>
                </c:pt>
                <c:pt idx="38">
                  <c:v>8</c:v>
                </c:pt>
                <c:pt idx="39">
                  <c:v>8</c:v>
                </c:pt>
                <c:pt idx="40">
                  <c:v>8</c:v>
                </c:pt>
                <c:pt idx="41">
                  <c:v>8</c:v>
                </c:pt>
                <c:pt idx="42">
                  <c:v>8</c:v>
                </c:pt>
                <c:pt idx="43">
                  <c:v>8</c:v>
                </c:pt>
                <c:pt idx="44">
                  <c:v>8</c:v>
                </c:pt>
                <c:pt idx="45">
                  <c:v>8</c:v>
                </c:pt>
                <c:pt idx="46">
                  <c:v>8</c:v>
                </c:pt>
                <c:pt idx="47">
                  <c:v>8</c:v>
                </c:pt>
                <c:pt idx="48">
                  <c:v>8</c:v>
                </c:pt>
                <c:pt idx="49">
                  <c:v>8</c:v>
                </c:pt>
                <c:pt idx="50">
                  <c:v>8</c:v>
                </c:pt>
                <c:pt idx="51">
                  <c:v>8</c:v>
                </c:pt>
                <c:pt idx="52">
                  <c:v>8</c:v>
                </c:pt>
                <c:pt idx="53">
                  <c:v>8</c:v>
                </c:pt>
                <c:pt idx="54">
                  <c:v>8</c:v>
                </c:pt>
                <c:pt idx="55">
                  <c:v>8</c:v>
                </c:pt>
                <c:pt idx="56">
                  <c:v>8</c:v>
                </c:pt>
                <c:pt idx="57">
                  <c:v>8</c:v>
                </c:pt>
                <c:pt idx="58">
                  <c:v>8</c:v>
                </c:pt>
                <c:pt idx="59">
                  <c:v>8</c:v>
                </c:pt>
                <c:pt idx="60">
                  <c:v>8</c:v>
                </c:pt>
                <c:pt idx="61">
                  <c:v>8</c:v>
                </c:pt>
                <c:pt idx="62">
                  <c:v>8</c:v>
                </c:pt>
                <c:pt idx="63">
                  <c:v>8</c:v>
                </c:pt>
                <c:pt idx="64">
                  <c:v>8</c:v>
                </c:pt>
                <c:pt idx="65">
                  <c:v>8</c:v>
                </c:pt>
                <c:pt idx="66">
                  <c:v>8</c:v>
                </c:pt>
                <c:pt idx="67">
                  <c:v>8</c:v>
                </c:pt>
                <c:pt idx="68">
                  <c:v>8</c:v>
                </c:pt>
                <c:pt idx="69">
                  <c:v>8</c:v>
                </c:pt>
                <c:pt idx="70">
                  <c:v>8</c:v>
                </c:pt>
                <c:pt idx="71">
                  <c:v>8</c:v>
                </c:pt>
                <c:pt idx="72">
                  <c:v>8</c:v>
                </c:pt>
                <c:pt idx="73">
                  <c:v>8</c:v>
                </c:pt>
                <c:pt idx="74">
                  <c:v>8</c:v>
                </c:pt>
                <c:pt idx="75">
                  <c:v>8</c:v>
                </c:pt>
                <c:pt idx="76">
                  <c:v>8</c:v>
                </c:pt>
                <c:pt idx="77">
                  <c:v>8</c:v>
                </c:pt>
                <c:pt idx="78">
                  <c:v>8</c:v>
                </c:pt>
                <c:pt idx="79">
                  <c:v>8</c:v>
                </c:pt>
                <c:pt idx="80">
                  <c:v>8</c:v>
                </c:pt>
                <c:pt idx="81">
                  <c:v>8</c:v>
                </c:pt>
                <c:pt idx="82">
                  <c:v>8</c:v>
                </c:pt>
                <c:pt idx="83">
                  <c:v>8</c:v>
                </c:pt>
                <c:pt idx="84">
                  <c:v>8</c:v>
                </c:pt>
                <c:pt idx="85">
                  <c:v>8</c:v>
                </c:pt>
                <c:pt idx="86">
                  <c:v>8</c:v>
                </c:pt>
                <c:pt idx="87">
                  <c:v>8</c:v>
                </c:pt>
                <c:pt idx="88">
                  <c:v>8</c:v>
                </c:pt>
                <c:pt idx="89">
                  <c:v>8</c:v>
                </c:pt>
                <c:pt idx="90">
                  <c:v>8</c:v>
                </c:pt>
                <c:pt idx="91">
                  <c:v>8</c:v>
                </c:pt>
                <c:pt idx="92">
                  <c:v>8</c:v>
                </c:pt>
                <c:pt idx="93">
                  <c:v>8</c:v>
                </c:pt>
                <c:pt idx="94">
                  <c:v>8</c:v>
                </c:pt>
                <c:pt idx="95">
                  <c:v>8</c:v>
                </c:pt>
                <c:pt idx="96">
                  <c:v>8</c:v>
                </c:pt>
                <c:pt idx="97">
                  <c:v>8</c:v>
                </c:pt>
                <c:pt idx="98">
                  <c:v>8</c:v>
                </c:pt>
                <c:pt idx="99">
                  <c:v>8</c:v>
                </c:pt>
                <c:pt idx="100">
                  <c:v>8</c:v>
                </c:pt>
                <c:pt idx="101">
                  <c:v>8</c:v>
                </c:pt>
                <c:pt idx="102">
                  <c:v>8</c:v>
                </c:pt>
                <c:pt idx="103">
                  <c:v>8</c:v>
                </c:pt>
                <c:pt idx="104">
                  <c:v>8</c:v>
                </c:pt>
                <c:pt idx="105">
                  <c:v>8</c:v>
                </c:pt>
                <c:pt idx="106">
                  <c:v>8</c:v>
                </c:pt>
                <c:pt idx="107">
                  <c:v>8</c:v>
                </c:pt>
                <c:pt idx="108">
                  <c:v>8</c:v>
                </c:pt>
                <c:pt idx="109">
                  <c:v>8</c:v>
                </c:pt>
                <c:pt idx="110">
                  <c:v>8</c:v>
                </c:pt>
                <c:pt idx="111">
                  <c:v>8</c:v>
                </c:pt>
                <c:pt idx="112">
                  <c:v>8</c:v>
                </c:pt>
                <c:pt idx="113">
                  <c:v>8</c:v>
                </c:pt>
                <c:pt idx="114">
                  <c:v>8</c:v>
                </c:pt>
                <c:pt idx="115">
                  <c:v>8</c:v>
                </c:pt>
                <c:pt idx="116">
                  <c:v>8</c:v>
                </c:pt>
                <c:pt idx="117">
                  <c:v>8</c:v>
                </c:pt>
                <c:pt idx="118">
                  <c:v>8</c:v>
                </c:pt>
                <c:pt idx="119">
                  <c:v>8</c:v>
                </c:pt>
                <c:pt idx="120">
                  <c:v>8</c:v>
                </c:pt>
                <c:pt idx="121">
                  <c:v>8</c:v>
                </c:pt>
                <c:pt idx="122">
                  <c:v>8</c:v>
                </c:pt>
                <c:pt idx="123">
                  <c:v>8</c:v>
                </c:pt>
                <c:pt idx="124">
                  <c:v>8</c:v>
                </c:pt>
                <c:pt idx="125">
                  <c:v>8</c:v>
                </c:pt>
                <c:pt idx="126">
                  <c:v>8</c:v>
                </c:pt>
                <c:pt idx="127">
                  <c:v>8</c:v>
                </c:pt>
                <c:pt idx="128">
                  <c:v>8</c:v>
                </c:pt>
                <c:pt idx="129">
                  <c:v>4</c:v>
                </c:pt>
                <c:pt idx="130">
                  <c:v>4</c:v>
                </c:pt>
                <c:pt idx="131">
                  <c:v>4</c:v>
                </c:pt>
                <c:pt idx="132">
                  <c:v>4</c:v>
                </c:pt>
                <c:pt idx="133">
                  <c:v>4</c:v>
                </c:pt>
                <c:pt idx="134">
                  <c:v>4</c:v>
                </c:pt>
                <c:pt idx="135">
                  <c:v>4</c:v>
                </c:pt>
                <c:pt idx="136">
                  <c:v>4</c:v>
                </c:pt>
                <c:pt idx="137">
                  <c:v>4</c:v>
                </c:pt>
                <c:pt idx="138">
                  <c:v>4</c:v>
                </c:pt>
                <c:pt idx="139">
                  <c:v>4</c:v>
                </c:pt>
                <c:pt idx="140">
                  <c:v>4</c:v>
                </c:pt>
                <c:pt idx="141">
                  <c:v>4</c:v>
                </c:pt>
                <c:pt idx="142">
                  <c:v>4</c:v>
                </c:pt>
                <c:pt idx="143">
                  <c:v>4</c:v>
                </c:pt>
                <c:pt idx="144">
                  <c:v>4</c:v>
                </c:pt>
                <c:pt idx="145">
                  <c:v>4</c:v>
                </c:pt>
                <c:pt idx="146">
                  <c:v>4</c:v>
                </c:pt>
                <c:pt idx="147">
                  <c:v>4</c:v>
                </c:pt>
                <c:pt idx="148">
                  <c:v>4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-4</c:v>
                </c:pt>
                <c:pt idx="161">
                  <c:v>-4</c:v>
                </c:pt>
                <c:pt idx="162">
                  <c:v>-4</c:v>
                </c:pt>
                <c:pt idx="163">
                  <c:v>-4</c:v>
                </c:pt>
                <c:pt idx="164">
                  <c:v>-4</c:v>
                </c:pt>
                <c:pt idx="165">
                  <c:v>-4</c:v>
                </c:pt>
                <c:pt idx="166">
                  <c:v>-4</c:v>
                </c:pt>
                <c:pt idx="167">
                  <c:v>-4</c:v>
                </c:pt>
                <c:pt idx="168">
                  <c:v>-8</c:v>
                </c:pt>
                <c:pt idx="169">
                  <c:v>-8</c:v>
                </c:pt>
                <c:pt idx="170">
                  <c:v>-8</c:v>
                </c:pt>
                <c:pt idx="171">
                  <c:v>-8</c:v>
                </c:pt>
                <c:pt idx="172">
                  <c:v>-8</c:v>
                </c:pt>
                <c:pt idx="173">
                  <c:v>-8</c:v>
                </c:pt>
                <c:pt idx="174">
                  <c:v>-12</c:v>
                </c:pt>
                <c:pt idx="175">
                  <c:v>-12</c:v>
                </c:pt>
                <c:pt idx="176">
                  <c:v>-12</c:v>
                </c:pt>
                <c:pt idx="177">
                  <c:v>-12</c:v>
                </c:pt>
                <c:pt idx="178">
                  <c:v>-12</c:v>
                </c:pt>
                <c:pt idx="179">
                  <c:v>-16</c:v>
                </c:pt>
                <c:pt idx="180">
                  <c:v>-16</c:v>
                </c:pt>
                <c:pt idx="181">
                  <c:v>-16</c:v>
                </c:pt>
                <c:pt idx="182">
                  <c:v>-16</c:v>
                </c:pt>
                <c:pt idx="183">
                  <c:v>-20</c:v>
                </c:pt>
                <c:pt idx="184">
                  <c:v>-20</c:v>
                </c:pt>
                <c:pt idx="185">
                  <c:v>-20</c:v>
                </c:pt>
                <c:pt idx="186">
                  <c:v>-20</c:v>
                </c:pt>
                <c:pt idx="187">
                  <c:v>-24</c:v>
                </c:pt>
                <c:pt idx="188">
                  <c:v>-24</c:v>
                </c:pt>
                <c:pt idx="189">
                  <c:v>-24</c:v>
                </c:pt>
                <c:pt idx="190">
                  <c:v>-28</c:v>
                </c:pt>
                <c:pt idx="191">
                  <c:v>-28</c:v>
                </c:pt>
                <c:pt idx="192">
                  <c:v>-28</c:v>
                </c:pt>
                <c:pt idx="193">
                  <c:v>-32</c:v>
                </c:pt>
                <c:pt idx="194">
                  <c:v>-32</c:v>
                </c:pt>
                <c:pt idx="195">
                  <c:v>-36</c:v>
                </c:pt>
                <c:pt idx="196">
                  <c:v>-36</c:v>
                </c:pt>
                <c:pt idx="197">
                  <c:v>-36</c:v>
                </c:pt>
                <c:pt idx="198">
                  <c:v>-40</c:v>
                </c:pt>
                <c:pt idx="199">
                  <c:v>-40</c:v>
                </c:pt>
                <c:pt idx="200">
                  <c:v>-44</c:v>
                </c:pt>
                <c:pt idx="201">
                  <c:v>-44</c:v>
                </c:pt>
                <c:pt idx="202">
                  <c:v>-48</c:v>
                </c:pt>
                <c:pt idx="203">
                  <c:v>-48</c:v>
                </c:pt>
                <c:pt idx="204">
                  <c:v>-52</c:v>
                </c:pt>
                <c:pt idx="205">
                  <c:v>-52</c:v>
                </c:pt>
                <c:pt idx="206">
                  <c:v>-56</c:v>
                </c:pt>
                <c:pt idx="207">
                  <c:v>-56</c:v>
                </c:pt>
                <c:pt idx="208">
                  <c:v>-60</c:v>
                </c:pt>
                <c:pt idx="209">
                  <c:v>-60</c:v>
                </c:pt>
                <c:pt idx="210">
                  <c:v>-64</c:v>
                </c:pt>
                <c:pt idx="211">
                  <c:v>-64</c:v>
                </c:pt>
                <c:pt idx="212">
                  <c:v>-68</c:v>
                </c:pt>
                <c:pt idx="213">
                  <c:v>-72</c:v>
                </c:pt>
                <c:pt idx="214">
                  <c:v>-72</c:v>
                </c:pt>
                <c:pt idx="215">
                  <c:v>-76</c:v>
                </c:pt>
                <c:pt idx="216">
                  <c:v>-80</c:v>
                </c:pt>
                <c:pt idx="217">
                  <c:v>-80</c:v>
                </c:pt>
                <c:pt idx="218">
                  <c:v>-84</c:v>
                </c:pt>
                <c:pt idx="219">
                  <c:v>-88</c:v>
                </c:pt>
                <c:pt idx="220">
                  <c:v>-88</c:v>
                </c:pt>
                <c:pt idx="221">
                  <c:v>-92</c:v>
                </c:pt>
                <c:pt idx="222">
                  <c:v>-96</c:v>
                </c:pt>
                <c:pt idx="223">
                  <c:v>-96</c:v>
                </c:pt>
                <c:pt idx="224">
                  <c:v>-100</c:v>
                </c:pt>
                <c:pt idx="225">
                  <c:v>-104</c:v>
                </c:pt>
                <c:pt idx="226">
                  <c:v>-108</c:v>
                </c:pt>
                <c:pt idx="227">
                  <c:v>-112</c:v>
                </c:pt>
                <c:pt idx="228">
                  <c:v>-112</c:v>
                </c:pt>
                <c:pt idx="229">
                  <c:v>-116</c:v>
                </c:pt>
                <c:pt idx="230">
                  <c:v>-120</c:v>
                </c:pt>
                <c:pt idx="231">
                  <c:v>-124</c:v>
                </c:pt>
                <c:pt idx="232">
                  <c:v>-128</c:v>
                </c:pt>
                <c:pt idx="233">
                  <c:v>-132</c:v>
                </c:pt>
                <c:pt idx="234">
                  <c:v>-136</c:v>
                </c:pt>
                <c:pt idx="235">
                  <c:v>-140</c:v>
                </c:pt>
                <c:pt idx="236">
                  <c:v>-140</c:v>
                </c:pt>
                <c:pt idx="237">
                  <c:v>-144</c:v>
                </c:pt>
                <c:pt idx="238">
                  <c:v>-148</c:v>
                </c:pt>
                <c:pt idx="239">
                  <c:v>-152</c:v>
                </c:pt>
                <c:pt idx="240">
                  <c:v>-156</c:v>
                </c:pt>
                <c:pt idx="241">
                  <c:v>-160</c:v>
                </c:pt>
                <c:pt idx="242">
                  <c:v>-164</c:v>
                </c:pt>
                <c:pt idx="243">
                  <c:v>-168</c:v>
                </c:pt>
                <c:pt idx="244">
                  <c:v>-172</c:v>
                </c:pt>
                <c:pt idx="245">
                  <c:v>-176</c:v>
                </c:pt>
                <c:pt idx="246">
                  <c:v>-180</c:v>
                </c:pt>
                <c:pt idx="247">
                  <c:v>-184</c:v>
                </c:pt>
                <c:pt idx="248">
                  <c:v>-188</c:v>
                </c:pt>
                <c:pt idx="249">
                  <c:v>-196</c:v>
                </c:pt>
                <c:pt idx="250">
                  <c:v>-200</c:v>
                </c:pt>
                <c:pt idx="251">
                  <c:v>-204</c:v>
                </c:pt>
                <c:pt idx="252">
                  <c:v>-208</c:v>
                </c:pt>
                <c:pt idx="253">
                  <c:v>-212</c:v>
                </c:pt>
                <c:pt idx="254">
                  <c:v>-216</c:v>
                </c:pt>
                <c:pt idx="255">
                  <c:v>-220</c:v>
                </c:pt>
                <c:pt idx="256">
                  <c:v>-224</c:v>
                </c:pt>
                <c:pt idx="257">
                  <c:v>-228</c:v>
                </c:pt>
                <c:pt idx="258">
                  <c:v>-236</c:v>
                </c:pt>
                <c:pt idx="259">
                  <c:v>-240</c:v>
                </c:pt>
                <c:pt idx="260">
                  <c:v>-244</c:v>
                </c:pt>
                <c:pt idx="261">
                  <c:v>-248</c:v>
                </c:pt>
                <c:pt idx="262">
                  <c:v>-252</c:v>
                </c:pt>
                <c:pt idx="263">
                  <c:v>-256</c:v>
                </c:pt>
                <c:pt idx="264">
                  <c:v>-260</c:v>
                </c:pt>
                <c:pt idx="265">
                  <c:v>-268</c:v>
                </c:pt>
                <c:pt idx="266">
                  <c:v>-272</c:v>
                </c:pt>
                <c:pt idx="267">
                  <c:v>-276</c:v>
                </c:pt>
                <c:pt idx="268">
                  <c:v>-280</c:v>
                </c:pt>
                <c:pt idx="269">
                  <c:v>-284</c:v>
                </c:pt>
                <c:pt idx="270">
                  <c:v>-288</c:v>
                </c:pt>
                <c:pt idx="271">
                  <c:v>-296</c:v>
                </c:pt>
                <c:pt idx="272">
                  <c:v>-300</c:v>
                </c:pt>
                <c:pt idx="273">
                  <c:v>-304</c:v>
                </c:pt>
                <c:pt idx="274">
                  <c:v>-308</c:v>
                </c:pt>
                <c:pt idx="275">
                  <c:v>-312</c:v>
                </c:pt>
                <c:pt idx="276">
                  <c:v>-320</c:v>
                </c:pt>
                <c:pt idx="277">
                  <c:v>-324</c:v>
                </c:pt>
                <c:pt idx="278">
                  <c:v>-328</c:v>
                </c:pt>
                <c:pt idx="279">
                  <c:v>-332</c:v>
                </c:pt>
                <c:pt idx="280">
                  <c:v>-336</c:v>
                </c:pt>
                <c:pt idx="281">
                  <c:v>-340</c:v>
                </c:pt>
                <c:pt idx="282">
                  <c:v>-348</c:v>
                </c:pt>
                <c:pt idx="283">
                  <c:v>-352</c:v>
                </c:pt>
                <c:pt idx="284">
                  <c:v>-356</c:v>
                </c:pt>
                <c:pt idx="285">
                  <c:v>-360</c:v>
                </c:pt>
                <c:pt idx="286">
                  <c:v>-364</c:v>
                </c:pt>
                <c:pt idx="287">
                  <c:v>-368</c:v>
                </c:pt>
                <c:pt idx="288">
                  <c:v>-372</c:v>
                </c:pt>
                <c:pt idx="289">
                  <c:v>-376</c:v>
                </c:pt>
                <c:pt idx="290">
                  <c:v>-384</c:v>
                </c:pt>
                <c:pt idx="291">
                  <c:v>-388</c:v>
                </c:pt>
                <c:pt idx="292">
                  <c:v>-392</c:v>
                </c:pt>
                <c:pt idx="293">
                  <c:v>-396</c:v>
                </c:pt>
                <c:pt idx="294">
                  <c:v>-400</c:v>
                </c:pt>
                <c:pt idx="295">
                  <c:v>-404</c:v>
                </c:pt>
                <c:pt idx="296">
                  <c:v>-408</c:v>
                </c:pt>
                <c:pt idx="297">
                  <c:v>-412</c:v>
                </c:pt>
                <c:pt idx="298">
                  <c:v>-416</c:v>
                </c:pt>
                <c:pt idx="299">
                  <c:v>-420</c:v>
                </c:pt>
                <c:pt idx="300">
                  <c:v>-424</c:v>
                </c:pt>
                <c:pt idx="301">
                  <c:v>-428</c:v>
                </c:pt>
                <c:pt idx="302">
                  <c:v>-432</c:v>
                </c:pt>
                <c:pt idx="303">
                  <c:v>-436</c:v>
                </c:pt>
                <c:pt idx="304">
                  <c:v>-436</c:v>
                </c:pt>
                <c:pt idx="305">
                  <c:v>-440</c:v>
                </c:pt>
                <c:pt idx="306">
                  <c:v>-444</c:v>
                </c:pt>
                <c:pt idx="307">
                  <c:v>-448</c:v>
                </c:pt>
                <c:pt idx="308">
                  <c:v>-452</c:v>
                </c:pt>
                <c:pt idx="309">
                  <c:v>-456</c:v>
                </c:pt>
                <c:pt idx="310">
                  <c:v>-460</c:v>
                </c:pt>
                <c:pt idx="311">
                  <c:v>-460</c:v>
                </c:pt>
                <c:pt idx="312">
                  <c:v>-464</c:v>
                </c:pt>
                <c:pt idx="313">
                  <c:v>-468</c:v>
                </c:pt>
                <c:pt idx="314">
                  <c:v>-472</c:v>
                </c:pt>
                <c:pt idx="315">
                  <c:v>-472</c:v>
                </c:pt>
                <c:pt idx="316">
                  <c:v>-476</c:v>
                </c:pt>
                <c:pt idx="317">
                  <c:v>-480</c:v>
                </c:pt>
                <c:pt idx="318">
                  <c:v>-480</c:v>
                </c:pt>
                <c:pt idx="319">
                  <c:v>-484</c:v>
                </c:pt>
                <c:pt idx="320">
                  <c:v>-488</c:v>
                </c:pt>
                <c:pt idx="321">
                  <c:v>-488</c:v>
                </c:pt>
                <c:pt idx="322">
                  <c:v>-492</c:v>
                </c:pt>
                <c:pt idx="323">
                  <c:v>-492</c:v>
                </c:pt>
                <c:pt idx="324">
                  <c:v>-496</c:v>
                </c:pt>
                <c:pt idx="325">
                  <c:v>-496</c:v>
                </c:pt>
                <c:pt idx="326">
                  <c:v>-500</c:v>
                </c:pt>
                <c:pt idx="327">
                  <c:v>-500</c:v>
                </c:pt>
                <c:pt idx="328">
                  <c:v>-504</c:v>
                </c:pt>
                <c:pt idx="329">
                  <c:v>-504</c:v>
                </c:pt>
                <c:pt idx="330">
                  <c:v>-508</c:v>
                </c:pt>
                <c:pt idx="331">
                  <c:v>-508</c:v>
                </c:pt>
                <c:pt idx="332">
                  <c:v>-512</c:v>
                </c:pt>
                <c:pt idx="333">
                  <c:v>-512</c:v>
                </c:pt>
                <c:pt idx="334">
                  <c:v>-512</c:v>
                </c:pt>
                <c:pt idx="335">
                  <c:v>-516</c:v>
                </c:pt>
                <c:pt idx="336">
                  <c:v>-516</c:v>
                </c:pt>
                <c:pt idx="337">
                  <c:v>-516</c:v>
                </c:pt>
                <c:pt idx="338">
                  <c:v>-520</c:v>
                </c:pt>
                <c:pt idx="339">
                  <c:v>-520</c:v>
                </c:pt>
                <c:pt idx="340">
                  <c:v>-520</c:v>
                </c:pt>
                <c:pt idx="341">
                  <c:v>-520</c:v>
                </c:pt>
                <c:pt idx="342">
                  <c:v>-520</c:v>
                </c:pt>
                <c:pt idx="343">
                  <c:v>-524</c:v>
                </c:pt>
                <c:pt idx="344">
                  <c:v>-524</c:v>
                </c:pt>
                <c:pt idx="345">
                  <c:v>-524</c:v>
                </c:pt>
                <c:pt idx="346">
                  <c:v>-524</c:v>
                </c:pt>
                <c:pt idx="347">
                  <c:v>-524</c:v>
                </c:pt>
                <c:pt idx="348">
                  <c:v>-524</c:v>
                </c:pt>
                <c:pt idx="349">
                  <c:v>-524</c:v>
                </c:pt>
                <c:pt idx="350">
                  <c:v>-524</c:v>
                </c:pt>
                <c:pt idx="351">
                  <c:v>-524</c:v>
                </c:pt>
                <c:pt idx="352">
                  <c:v>-524</c:v>
                </c:pt>
                <c:pt idx="353">
                  <c:v>-524</c:v>
                </c:pt>
                <c:pt idx="354">
                  <c:v>-524</c:v>
                </c:pt>
                <c:pt idx="355">
                  <c:v>-524</c:v>
                </c:pt>
                <c:pt idx="356">
                  <c:v>-524</c:v>
                </c:pt>
                <c:pt idx="357">
                  <c:v>-524</c:v>
                </c:pt>
                <c:pt idx="358">
                  <c:v>-524</c:v>
                </c:pt>
                <c:pt idx="359">
                  <c:v>-524</c:v>
                </c:pt>
                <c:pt idx="360">
                  <c:v>-524</c:v>
                </c:pt>
                <c:pt idx="361">
                  <c:v>-524</c:v>
                </c:pt>
                <c:pt idx="362">
                  <c:v>-524</c:v>
                </c:pt>
                <c:pt idx="363">
                  <c:v>-524</c:v>
                </c:pt>
                <c:pt idx="364">
                  <c:v>-524</c:v>
                </c:pt>
                <c:pt idx="365">
                  <c:v>-524</c:v>
                </c:pt>
                <c:pt idx="366">
                  <c:v>-520</c:v>
                </c:pt>
                <c:pt idx="367">
                  <c:v>-520</c:v>
                </c:pt>
                <c:pt idx="368">
                  <c:v>-520</c:v>
                </c:pt>
                <c:pt idx="369">
                  <c:v>-520</c:v>
                </c:pt>
                <c:pt idx="370">
                  <c:v>-520</c:v>
                </c:pt>
                <c:pt idx="371">
                  <c:v>-516</c:v>
                </c:pt>
                <c:pt idx="372">
                  <c:v>-516</c:v>
                </c:pt>
                <c:pt idx="373">
                  <c:v>-516</c:v>
                </c:pt>
                <c:pt idx="374">
                  <c:v>-516</c:v>
                </c:pt>
                <c:pt idx="375">
                  <c:v>-512</c:v>
                </c:pt>
                <c:pt idx="376">
                  <c:v>-512</c:v>
                </c:pt>
                <c:pt idx="377">
                  <c:v>-512</c:v>
                </c:pt>
                <c:pt idx="378">
                  <c:v>-508</c:v>
                </c:pt>
                <c:pt idx="379">
                  <c:v>-508</c:v>
                </c:pt>
                <c:pt idx="380">
                  <c:v>-508</c:v>
                </c:pt>
                <c:pt idx="381">
                  <c:v>-504</c:v>
                </c:pt>
                <c:pt idx="382">
                  <c:v>-504</c:v>
                </c:pt>
                <c:pt idx="383">
                  <c:v>-504</c:v>
                </c:pt>
                <c:pt idx="384">
                  <c:v>-500</c:v>
                </c:pt>
                <c:pt idx="385">
                  <c:v>-500</c:v>
                </c:pt>
                <c:pt idx="386">
                  <c:v>-500</c:v>
                </c:pt>
                <c:pt idx="387">
                  <c:v>-496</c:v>
                </c:pt>
                <c:pt idx="388">
                  <c:v>-496</c:v>
                </c:pt>
                <c:pt idx="389">
                  <c:v>-496</c:v>
                </c:pt>
                <c:pt idx="390">
                  <c:v>-492</c:v>
                </c:pt>
                <c:pt idx="391">
                  <c:v>-492</c:v>
                </c:pt>
                <c:pt idx="392">
                  <c:v>-492</c:v>
                </c:pt>
                <c:pt idx="393">
                  <c:v>-488</c:v>
                </c:pt>
                <c:pt idx="394">
                  <c:v>-488</c:v>
                </c:pt>
                <c:pt idx="395">
                  <c:v>-484</c:v>
                </c:pt>
                <c:pt idx="396">
                  <c:v>-484</c:v>
                </c:pt>
                <c:pt idx="397">
                  <c:v>-484</c:v>
                </c:pt>
                <c:pt idx="398">
                  <c:v>-480</c:v>
                </c:pt>
                <c:pt idx="399">
                  <c:v>-480</c:v>
                </c:pt>
                <c:pt idx="400">
                  <c:v>-476</c:v>
                </c:pt>
                <c:pt idx="401">
                  <c:v>-476</c:v>
                </c:pt>
                <c:pt idx="402">
                  <c:v>-472</c:v>
                </c:pt>
                <c:pt idx="403">
                  <c:v>-472</c:v>
                </c:pt>
                <c:pt idx="404">
                  <c:v>-472</c:v>
                </c:pt>
                <c:pt idx="405">
                  <c:v>-468</c:v>
                </c:pt>
                <c:pt idx="406">
                  <c:v>-468</c:v>
                </c:pt>
                <c:pt idx="407">
                  <c:v>-464</c:v>
                </c:pt>
                <c:pt idx="408">
                  <c:v>-464</c:v>
                </c:pt>
                <c:pt idx="409">
                  <c:v>-464</c:v>
                </c:pt>
                <c:pt idx="410">
                  <c:v>-460</c:v>
                </c:pt>
                <c:pt idx="411">
                  <c:v>-460</c:v>
                </c:pt>
                <c:pt idx="412">
                  <c:v>-456</c:v>
                </c:pt>
                <c:pt idx="413">
                  <c:v>-456</c:v>
                </c:pt>
                <c:pt idx="414">
                  <c:v>-452</c:v>
                </c:pt>
                <c:pt idx="415">
                  <c:v>-452</c:v>
                </c:pt>
                <c:pt idx="416">
                  <c:v>-448</c:v>
                </c:pt>
                <c:pt idx="417">
                  <c:v>-448</c:v>
                </c:pt>
                <c:pt idx="418">
                  <c:v>-448</c:v>
                </c:pt>
                <c:pt idx="419">
                  <c:v>-444</c:v>
                </c:pt>
                <c:pt idx="420">
                  <c:v>-444</c:v>
                </c:pt>
                <c:pt idx="421">
                  <c:v>-440</c:v>
                </c:pt>
                <c:pt idx="422">
                  <c:v>-440</c:v>
                </c:pt>
                <c:pt idx="423">
                  <c:v>-440</c:v>
                </c:pt>
                <c:pt idx="424">
                  <c:v>-436</c:v>
                </c:pt>
                <c:pt idx="425">
                  <c:v>-436</c:v>
                </c:pt>
                <c:pt idx="426">
                  <c:v>-432</c:v>
                </c:pt>
                <c:pt idx="427">
                  <c:v>-432</c:v>
                </c:pt>
                <c:pt idx="428">
                  <c:v>-432</c:v>
                </c:pt>
                <c:pt idx="429">
                  <c:v>-428</c:v>
                </c:pt>
                <c:pt idx="430">
                  <c:v>-428</c:v>
                </c:pt>
                <c:pt idx="431">
                  <c:v>-424</c:v>
                </c:pt>
                <c:pt idx="432">
                  <c:v>-424</c:v>
                </c:pt>
                <c:pt idx="433">
                  <c:v>-424</c:v>
                </c:pt>
                <c:pt idx="434">
                  <c:v>-420</c:v>
                </c:pt>
                <c:pt idx="435">
                  <c:v>-420</c:v>
                </c:pt>
                <c:pt idx="436">
                  <c:v>-416</c:v>
                </c:pt>
                <c:pt idx="437">
                  <c:v>-416</c:v>
                </c:pt>
                <c:pt idx="438">
                  <c:v>-416</c:v>
                </c:pt>
                <c:pt idx="439">
                  <c:v>-412</c:v>
                </c:pt>
                <c:pt idx="440">
                  <c:v>-412</c:v>
                </c:pt>
                <c:pt idx="441">
                  <c:v>-412</c:v>
                </c:pt>
                <c:pt idx="442">
                  <c:v>-408</c:v>
                </c:pt>
                <c:pt idx="443">
                  <c:v>-408</c:v>
                </c:pt>
                <c:pt idx="444">
                  <c:v>-408</c:v>
                </c:pt>
                <c:pt idx="445">
                  <c:v>-404</c:v>
                </c:pt>
                <c:pt idx="446">
                  <c:v>-404</c:v>
                </c:pt>
                <c:pt idx="447">
                  <c:v>-404</c:v>
                </c:pt>
                <c:pt idx="448">
                  <c:v>-400</c:v>
                </c:pt>
                <c:pt idx="449">
                  <c:v>-400</c:v>
                </c:pt>
                <c:pt idx="450">
                  <c:v>-400</c:v>
                </c:pt>
                <c:pt idx="451">
                  <c:v>-396</c:v>
                </c:pt>
                <c:pt idx="452">
                  <c:v>-396</c:v>
                </c:pt>
                <c:pt idx="453">
                  <c:v>-396</c:v>
                </c:pt>
                <c:pt idx="454">
                  <c:v>-392</c:v>
                </c:pt>
                <c:pt idx="455">
                  <c:v>-392</c:v>
                </c:pt>
                <c:pt idx="456">
                  <c:v>-392</c:v>
                </c:pt>
                <c:pt idx="457">
                  <c:v>-388</c:v>
                </c:pt>
                <c:pt idx="458">
                  <c:v>-388</c:v>
                </c:pt>
                <c:pt idx="459">
                  <c:v>-388</c:v>
                </c:pt>
                <c:pt idx="460">
                  <c:v>-384</c:v>
                </c:pt>
                <c:pt idx="461">
                  <c:v>-384</c:v>
                </c:pt>
                <c:pt idx="462">
                  <c:v>-384</c:v>
                </c:pt>
                <c:pt idx="463">
                  <c:v>-384</c:v>
                </c:pt>
                <c:pt idx="464">
                  <c:v>-380</c:v>
                </c:pt>
                <c:pt idx="465">
                  <c:v>-380</c:v>
                </c:pt>
                <c:pt idx="466">
                  <c:v>-380</c:v>
                </c:pt>
                <c:pt idx="467">
                  <c:v>-376</c:v>
                </c:pt>
                <c:pt idx="468">
                  <c:v>-376</c:v>
                </c:pt>
                <c:pt idx="469">
                  <c:v>-376</c:v>
                </c:pt>
                <c:pt idx="470">
                  <c:v>-376</c:v>
                </c:pt>
                <c:pt idx="471">
                  <c:v>-372</c:v>
                </c:pt>
                <c:pt idx="472">
                  <c:v>-372</c:v>
                </c:pt>
                <c:pt idx="473">
                  <c:v>-372</c:v>
                </c:pt>
                <c:pt idx="474">
                  <c:v>-372</c:v>
                </c:pt>
                <c:pt idx="475">
                  <c:v>-368</c:v>
                </c:pt>
                <c:pt idx="476">
                  <c:v>-368</c:v>
                </c:pt>
                <c:pt idx="477">
                  <c:v>-368</c:v>
                </c:pt>
                <c:pt idx="478">
                  <c:v>-368</c:v>
                </c:pt>
                <c:pt idx="479">
                  <c:v>-364</c:v>
                </c:pt>
                <c:pt idx="480">
                  <c:v>-364</c:v>
                </c:pt>
                <c:pt idx="481">
                  <c:v>-364</c:v>
                </c:pt>
                <c:pt idx="482">
                  <c:v>-364</c:v>
                </c:pt>
                <c:pt idx="483">
                  <c:v>-360</c:v>
                </c:pt>
                <c:pt idx="484">
                  <c:v>-360</c:v>
                </c:pt>
                <c:pt idx="485">
                  <c:v>-360</c:v>
                </c:pt>
                <c:pt idx="486">
                  <c:v>-360</c:v>
                </c:pt>
                <c:pt idx="487">
                  <c:v>-356</c:v>
                </c:pt>
                <c:pt idx="488">
                  <c:v>-356</c:v>
                </c:pt>
                <c:pt idx="489">
                  <c:v>-356</c:v>
                </c:pt>
                <c:pt idx="490">
                  <c:v>-356</c:v>
                </c:pt>
                <c:pt idx="491">
                  <c:v>-356</c:v>
                </c:pt>
                <c:pt idx="492">
                  <c:v>-352</c:v>
                </c:pt>
                <c:pt idx="493">
                  <c:v>-352</c:v>
                </c:pt>
                <c:pt idx="494">
                  <c:v>-352</c:v>
                </c:pt>
                <c:pt idx="495">
                  <c:v>-352</c:v>
                </c:pt>
                <c:pt idx="496">
                  <c:v>-348</c:v>
                </c:pt>
                <c:pt idx="497">
                  <c:v>-348</c:v>
                </c:pt>
                <c:pt idx="498">
                  <c:v>-348</c:v>
                </c:pt>
                <c:pt idx="499">
                  <c:v>-348</c:v>
                </c:pt>
                <c:pt idx="500">
                  <c:v>-348</c:v>
                </c:pt>
                <c:pt idx="501">
                  <c:v>-344</c:v>
                </c:pt>
                <c:pt idx="502">
                  <c:v>-344</c:v>
                </c:pt>
                <c:pt idx="503">
                  <c:v>-344</c:v>
                </c:pt>
                <c:pt idx="504">
                  <c:v>-344</c:v>
                </c:pt>
                <c:pt idx="505">
                  <c:v>-340</c:v>
                </c:pt>
                <c:pt idx="506">
                  <c:v>-340</c:v>
                </c:pt>
                <c:pt idx="507">
                  <c:v>-340</c:v>
                </c:pt>
                <c:pt idx="508">
                  <c:v>-340</c:v>
                </c:pt>
                <c:pt idx="509">
                  <c:v>-340</c:v>
                </c:pt>
                <c:pt idx="510">
                  <c:v>-336</c:v>
                </c:pt>
                <c:pt idx="511">
                  <c:v>-336</c:v>
                </c:pt>
                <c:pt idx="512">
                  <c:v>-336</c:v>
                </c:pt>
                <c:pt idx="513">
                  <c:v>-336</c:v>
                </c:pt>
                <c:pt idx="514">
                  <c:v>-336</c:v>
                </c:pt>
                <c:pt idx="515">
                  <c:v>-332</c:v>
                </c:pt>
                <c:pt idx="516">
                  <c:v>-332</c:v>
                </c:pt>
                <c:pt idx="517">
                  <c:v>-332</c:v>
                </c:pt>
                <c:pt idx="518">
                  <c:v>-332</c:v>
                </c:pt>
                <c:pt idx="519">
                  <c:v>-332</c:v>
                </c:pt>
                <c:pt idx="520">
                  <c:v>-328</c:v>
                </c:pt>
                <c:pt idx="521">
                  <c:v>-328</c:v>
                </c:pt>
                <c:pt idx="522">
                  <c:v>-328</c:v>
                </c:pt>
                <c:pt idx="523">
                  <c:v>-328</c:v>
                </c:pt>
                <c:pt idx="524">
                  <c:v>-324</c:v>
                </c:pt>
                <c:pt idx="525">
                  <c:v>-324</c:v>
                </c:pt>
                <c:pt idx="526">
                  <c:v>-324</c:v>
                </c:pt>
                <c:pt idx="527">
                  <c:v>-324</c:v>
                </c:pt>
                <c:pt idx="528">
                  <c:v>-324</c:v>
                </c:pt>
                <c:pt idx="529">
                  <c:v>-320</c:v>
                </c:pt>
                <c:pt idx="530">
                  <c:v>-320</c:v>
                </c:pt>
                <c:pt idx="531">
                  <c:v>-320</c:v>
                </c:pt>
                <c:pt idx="532">
                  <c:v>-320</c:v>
                </c:pt>
                <c:pt idx="533">
                  <c:v>-320</c:v>
                </c:pt>
                <c:pt idx="534">
                  <c:v>-316</c:v>
                </c:pt>
                <c:pt idx="535">
                  <c:v>-316</c:v>
                </c:pt>
                <c:pt idx="536">
                  <c:v>-316</c:v>
                </c:pt>
                <c:pt idx="537">
                  <c:v>-316</c:v>
                </c:pt>
                <c:pt idx="538">
                  <c:v>-316</c:v>
                </c:pt>
                <c:pt idx="539">
                  <c:v>-312</c:v>
                </c:pt>
                <c:pt idx="540">
                  <c:v>-312</c:v>
                </c:pt>
                <c:pt idx="541">
                  <c:v>-312</c:v>
                </c:pt>
                <c:pt idx="542">
                  <c:v>-312</c:v>
                </c:pt>
                <c:pt idx="543">
                  <c:v>-312</c:v>
                </c:pt>
                <c:pt idx="544">
                  <c:v>-308</c:v>
                </c:pt>
                <c:pt idx="545">
                  <c:v>-308</c:v>
                </c:pt>
                <c:pt idx="546">
                  <c:v>-308</c:v>
                </c:pt>
                <c:pt idx="547">
                  <c:v>-308</c:v>
                </c:pt>
                <c:pt idx="548">
                  <c:v>-304</c:v>
                </c:pt>
                <c:pt idx="549">
                  <c:v>-304</c:v>
                </c:pt>
                <c:pt idx="550">
                  <c:v>-304</c:v>
                </c:pt>
                <c:pt idx="551">
                  <c:v>-304</c:v>
                </c:pt>
                <c:pt idx="552">
                  <c:v>-304</c:v>
                </c:pt>
                <c:pt idx="553">
                  <c:v>-300</c:v>
                </c:pt>
                <c:pt idx="554">
                  <c:v>-300</c:v>
                </c:pt>
                <c:pt idx="555">
                  <c:v>-300</c:v>
                </c:pt>
                <c:pt idx="556">
                  <c:v>-300</c:v>
                </c:pt>
                <c:pt idx="557">
                  <c:v>-300</c:v>
                </c:pt>
                <c:pt idx="558">
                  <c:v>-296</c:v>
                </c:pt>
                <c:pt idx="559">
                  <c:v>-296</c:v>
                </c:pt>
                <c:pt idx="560">
                  <c:v>-296</c:v>
                </c:pt>
                <c:pt idx="561">
                  <c:v>-296</c:v>
                </c:pt>
                <c:pt idx="562">
                  <c:v>-296</c:v>
                </c:pt>
                <c:pt idx="563">
                  <c:v>-292</c:v>
                </c:pt>
                <c:pt idx="564">
                  <c:v>-292</c:v>
                </c:pt>
                <c:pt idx="565">
                  <c:v>-292</c:v>
                </c:pt>
                <c:pt idx="566">
                  <c:v>-292</c:v>
                </c:pt>
                <c:pt idx="567">
                  <c:v>-292</c:v>
                </c:pt>
                <c:pt idx="568">
                  <c:v>-288</c:v>
                </c:pt>
                <c:pt idx="569">
                  <c:v>-288</c:v>
                </c:pt>
                <c:pt idx="570">
                  <c:v>-288</c:v>
                </c:pt>
                <c:pt idx="571">
                  <c:v>-288</c:v>
                </c:pt>
                <c:pt idx="572">
                  <c:v>-288</c:v>
                </c:pt>
                <c:pt idx="573">
                  <c:v>-284</c:v>
                </c:pt>
                <c:pt idx="574">
                  <c:v>-284</c:v>
                </c:pt>
                <c:pt idx="575">
                  <c:v>-284</c:v>
                </c:pt>
                <c:pt idx="576">
                  <c:v>-284</c:v>
                </c:pt>
                <c:pt idx="577">
                  <c:v>-280</c:v>
                </c:pt>
                <c:pt idx="578">
                  <c:v>-280</c:v>
                </c:pt>
                <c:pt idx="579">
                  <c:v>-280</c:v>
                </c:pt>
                <c:pt idx="580">
                  <c:v>-280</c:v>
                </c:pt>
                <c:pt idx="581">
                  <c:v>-280</c:v>
                </c:pt>
                <c:pt idx="582">
                  <c:v>-280</c:v>
                </c:pt>
                <c:pt idx="583">
                  <c:v>-276</c:v>
                </c:pt>
                <c:pt idx="584">
                  <c:v>-276</c:v>
                </c:pt>
                <c:pt idx="585">
                  <c:v>-276</c:v>
                </c:pt>
                <c:pt idx="586">
                  <c:v>-276</c:v>
                </c:pt>
                <c:pt idx="587">
                  <c:v>-276</c:v>
                </c:pt>
                <c:pt idx="588">
                  <c:v>-272</c:v>
                </c:pt>
                <c:pt idx="589">
                  <c:v>-272</c:v>
                </c:pt>
                <c:pt idx="590">
                  <c:v>-272</c:v>
                </c:pt>
                <c:pt idx="591">
                  <c:v>-272</c:v>
                </c:pt>
                <c:pt idx="592">
                  <c:v>-272</c:v>
                </c:pt>
                <c:pt idx="593">
                  <c:v>-268</c:v>
                </c:pt>
                <c:pt idx="594">
                  <c:v>-268</c:v>
                </c:pt>
                <c:pt idx="595">
                  <c:v>-268</c:v>
                </c:pt>
                <c:pt idx="596">
                  <c:v>-268</c:v>
                </c:pt>
                <c:pt idx="597">
                  <c:v>-268</c:v>
                </c:pt>
                <c:pt idx="598">
                  <c:v>-264</c:v>
                </c:pt>
                <c:pt idx="599">
                  <c:v>-264</c:v>
                </c:pt>
                <c:pt idx="600">
                  <c:v>-264</c:v>
                </c:pt>
                <c:pt idx="601">
                  <c:v>-264</c:v>
                </c:pt>
                <c:pt idx="602">
                  <c:v>-264</c:v>
                </c:pt>
                <c:pt idx="603">
                  <c:v>-264</c:v>
                </c:pt>
                <c:pt idx="604">
                  <c:v>-260</c:v>
                </c:pt>
                <c:pt idx="605">
                  <c:v>-260</c:v>
                </c:pt>
                <c:pt idx="606">
                  <c:v>-260</c:v>
                </c:pt>
                <c:pt idx="607">
                  <c:v>-260</c:v>
                </c:pt>
                <c:pt idx="608">
                  <c:v>-260</c:v>
                </c:pt>
                <c:pt idx="609">
                  <c:v>-260</c:v>
                </c:pt>
                <c:pt idx="610">
                  <c:v>-256</c:v>
                </c:pt>
                <c:pt idx="611">
                  <c:v>-256</c:v>
                </c:pt>
                <c:pt idx="612">
                  <c:v>-256</c:v>
                </c:pt>
                <c:pt idx="613">
                  <c:v>-256</c:v>
                </c:pt>
                <c:pt idx="614">
                  <c:v>-256</c:v>
                </c:pt>
                <c:pt idx="615">
                  <c:v>-256</c:v>
                </c:pt>
                <c:pt idx="616">
                  <c:v>-252</c:v>
                </c:pt>
                <c:pt idx="617">
                  <c:v>-252</c:v>
                </c:pt>
                <c:pt idx="618">
                  <c:v>-252</c:v>
                </c:pt>
                <c:pt idx="619">
                  <c:v>-252</c:v>
                </c:pt>
                <c:pt idx="620">
                  <c:v>-252</c:v>
                </c:pt>
                <c:pt idx="621">
                  <c:v>-252</c:v>
                </c:pt>
                <c:pt idx="622">
                  <c:v>-248</c:v>
                </c:pt>
                <c:pt idx="623">
                  <c:v>-248</c:v>
                </c:pt>
                <c:pt idx="624">
                  <c:v>-248</c:v>
                </c:pt>
                <c:pt idx="625">
                  <c:v>-248</c:v>
                </c:pt>
                <c:pt idx="626">
                  <c:v>-248</c:v>
                </c:pt>
                <c:pt idx="627">
                  <c:v>-248</c:v>
                </c:pt>
                <c:pt idx="628">
                  <c:v>-244</c:v>
                </c:pt>
                <c:pt idx="629">
                  <c:v>-244</c:v>
                </c:pt>
                <c:pt idx="630">
                  <c:v>-244</c:v>
                </c:pt>
                <c:pt idx="631">
                  <c:v>-244</c:v>
                </c:pt>
                <c:pt idx="632">
                  <c:v>-244</c:v>
                </c:pt>
                <c:pt idx="633">
                  <c:v>-244</c:v>
                </c:pt>
                <c:pt idx="634">
                  <c:v>-240</c:v>
                </c:pt>
                <c:pt idx="635">
                  <c:v>-240</c:v>
                </c:pt>
                <c:pt idx="636">
                  <c:v>-240</c:v>
                </c:pt>
                <c:pt idx="637">
                  <c:v>-240</c:v>
                </c:pt>
                <c:pt idx="638">
                  <c:v>-240</c:v>
                </c:pt>
                <c:pt idx="639">
                  <c:v>-240</c:v>
                </c:pt>
                <c:pt idx="640">
                  <c:v>-240</c:v>
                </c:pt>
                <c:pt idx="641">
                  <c:v>-236</c:v>
                </c:pt>
                <c:pt idx="642">
                  <c:v>-236</c:v>
                </c:pt>
                <c:pt idx="643">
                  <c:v>-236</c:v>
                </c:pt>
                <c:pt idx="644">
                  <c:v>-236</c:v>
                </c:pt>
                <c:pt idx="645">
                  <c:v>-236</c:v>
                </c:pt>
                <c:pt idx="646">
                  <c:v>-236</c:v>
                </c:pt>
                <c:pt idx="647">
                  <c:v>-232</c:v>
                </c:pt>
                <c:pt idx="648">
                  <c:v>-232</c:v>
                </c:pt>
                <c:pt idx="649">
                  <c:v>-232</c:v>
                </c:pt>
                <c:pt idx="650">
                  <c:v>-232</c:v>
                </c:pt>
                <c:pt idx="651">
                  <c:v>-232</c:v>
                </c:pt>
                <c:pt idx="652">
                  <c:v>-232</c:v>
                </c:pt>
                <c:pt idx="653">
                  <c:v>-232</c:v>
                </c:pt>
                <c:pt idx="654">
                  <c:v>-232</c:v>
                </c:pt>
                <c:pt idx="655">
                  <c:v>-228</c:v>
                </c:pt>
                <c:pt idx="656">
                  <c:v>-228</c:v>
                </c:pt>
                <c:pt idx="657">
                  <c:v>-228</c:v>
                </c:pt>
                <c:pt idx="658">
                  <c:v>-228</c:v>
                </c:pt>
                <c:pt idx="659">
                  <c:v>-228</c:v>
                </c:pt>
                <c:pt idx="660">
                  <c:v>-228</c:v>
                </c:pt>
                <c:pt idx="661">
                  <c:v>-228</c:v>
                </c:pt>
                <c:pt idx="662">
                  <c:v>-224</c:v>
                </c:pt>
                <c:pt idx="663">
                  <c:v>-224</c:v>
                </c:pt>
                <c:pt idx="664">
                  <c:v>-224</c:v>
                </c:pt>
                <c:pt idx="665">
                  <c:v>-224</c:v>
                </c:pt>
                <c:pt idx="666">
                  <c:v>-224</c:v>
                </c:pt>
                <c:pt idx="667">
                  <c:v>-224</c:v>
                </c:pt>
                <c:pt idx="668">
                  <c:v>-224</c:v>
                </c:pt>
                <c:pt idx="669">
                  <c:v>-224</c:v>
                </c:pt>
                <c:pt idx="670">
                  <c:v>-220</c:v>
                </c:pt>
                <c:pt idx="671">
                  <c:v>-220</c:v>
                </c:pt>
                <c:pt idx="672">
                  <c:v>-220</c:v>
                </c:pt>
                <c:pt idx="673">
                  <c:v>-220</c:v>
                </c:pt>
                <c:pt idx="674">
                  <c:v>-220</c:v>
                </c:pt>
                <c:pt idx="675">
                  <c:v>-220</c:v>
                </c:pt>
                <c:pt idx="676">
                  <c:v>-220</c:v>
                </c:pt>
                <c:pt idx="677">
                  <c:v>-220</c:v>
                </c:pt>
                <c:pt idx="678">
                  <c:v>-216</c:v>
                </c:pt>
                <c:pt idx="679">
                  <c:v>-216</c:v>
                </c:pt>
                <c:pt idx="680">
                  <c:v>-216</c:v>
                </c:pt>
                <c:pt idx="681">
                  <c:v>-216</c:v>
                </c:pt>
                <c:pt idx="682">
                  <c:v>-216</c:v>
                </c:pt>
                <c:pt idx="683">
                  <c:v>-216</c:v>
                </c:pt>
                <c:pt idx="684">
                  <c:v>-216</c:v>
                </c:pt>
                <c:pt idx="685">
                  <c:v>-216</c:v>
                </c:pt>
                <c:pt idx="686">
                  <c:v>-212</c:v>
                </c:pt>
                <c:pt idx="687">
                  <c:v>-212</c:v>
                </c:pt>
                <c:pt idx="688">
                  <c:v>-212</c:v>
                </c:pt>
                <c:pt idx="689">
                  <c:v>-212</c:v>
                </c:pt>
                <c:pt idx="690">
                  <c:v>-212</c:v>
                </c:pt>
                <c:pt idx="691">
                  <c:v>-212</c:v>
                </c:pt>
                <c:pt idx="692">
                  <c:v>-212</c:v>
                </c:pt>
                <c:pt idx="693">
                  <c:v>-212</c:v>
                </c:pt>
                <c:pt idx="694">
                  <c:v>-212</c:v>
                </c:pt>
                <c:pt idx="695">
                  <c:v>-208</c:v>
                </c:pt>
                <c:pt idx="696">
                  <c:v>-208</c:v>
                </c:pt>
                <c:pt idx="697">
                  <c:v>-208</c:v>
                </c:pt>
                <c:pt idx="698">
                  <c:v>-208</c:v>
                </c:pt>
                <c:pt idx="699">
                  <c:v>-208</c:v>
                </c:pt>
                <c:pt idx="700">
                  <c:v>-208</c:v>
                </c:pt>
                <c:pt idx="701">
                  <c:v>-208</c:v>
                </c:pt>
                <c:pt idx="702">
                  <c:v>-208</c:v>
                </c:pt>
                <c:pt idx="703">
                  <c:v>-204</c:v>
                </c:pt>
                <c:pt idx="704">
                  <c:v>-204</c:v>
                </c:pt>
                <c:pt idx="705">
                  <c:v>-204</c:v>
                </c:pt>
                <c:pt idx="706">
                  <c:v>-204</c:v>
                </c:pt>
                <c:pt idx="707">
                  <c:v>-204</c:v>
                </c:pt>
                <c:pt idx="708">
                  <c:v>-204</c:v>
                </c:pt>
                <c:pt idx="709">
                  <c:v>-204</c:v>
                </c:pt>
                <c:pt idx="710">
                  <c:v>-204</c:v>
                </c:pt>
                <c:pt idx="711">
                  <c:v>-204</c:v>
                </c:pt>
                <c:pt idx="712">
                  <c:v>-200</c:v>
                </c:pt>
                <c:pt idx="713">
                  <c:v>-200</c:v>
                </c:pt>
                <c:pt idx="714">
                  <c:v>-200</c:v>
                </c:pt>
                <c:pt idx="715">
                  <c:v>-200</c:v>
                </c:pt>
                <c:pt idx="716">
                  <c:v>-200</c:v>
                </c:pt>
                <c:pt idx="717">
                  <c:v>-200</c:v>
                </c:pt>
                <c:pt idx="718">
                  <c:v>-200</c:v>
                </c:pt>
                <c:pt idx="719">
                  <c:v>-200</c:v>
                </c:pt>
                <c:pt idx="720">
                  <c:v>-196</c:v>
                </c:pt>
                <c:pt idx="721">
                  <c:v>-196</c:v>
                </c:pt>
                <c:pt idx="722">
                  <c:v>-196</c:v>
                </c:pt>
                <c:pt idx="723">
                  <c:v>-196</c:v>
                </c:pt>
                <c:pt idx="724">
                  <c:v>-196</c:v>
                </c:pt>
                <c:pt idx="725">
                  <c:v>-196</c:v>
                </c:pt>
                <c:pt idx="726">
                  <c:v>-196</c:v>
                </c:pt>
                <c:pt idx="727">
                  <c:v>-196</c:v>
                </c:pt>
                <c:pt idx="728">
                  <c:v>-196</c:v>
                </c:pt>
                <c:pt idx="729">
                  <c:v>-192</c:v>
                </c:pt>
                <c:pt idx="730">
                  <c:v>-192</c:v>
                </c:pt>
                <c:pt idx="731">
                  <c:v>-192</c:v>
                </c:pt>
                <c:pt idx="732">
                  <c:v>-192</c:v>
                </c:pt>
                <c:pt idx="733">
                  <c:v>-192</c:v>
                </c:pt>
                <c:pt idx="734">
                  <c:v>-192</c:v>
                </c:pt>
                <c:pt idx="735">
                  <c:v>-192</c:v>
                </c:pt>
                <c:pt idx="736">
                  <c:v>-192</c:v>
                </c:pt>
                <c:pt idx="737">
                  <c:v>-188</c:v>
                </c:pt>
                <c:pt idx="738">
                  <c:v>-188</c:v>
                </c:pt>
                <c:pt idx="739">
                  <c:v>-188</c:v>
                </c:pt>
                <c:pt idx="740">
                  <c:v>-188</c:v>
                </c:pt>
                <c:pt idx="741">
                  <c:v>-188</c:v>
                </c:pt>
                <c:pt idx="742">
                  <c:v>-188</c:v>
                </c:pt>
                <c:pt idx="743">
                  <c:v>-188</c:v>
                </c:pt>
                <c:pt idx="744">
                  <c:v>-188</c:v>
                </c:pt>
                <c:pt idx="745">
                  <c:v>-184</c:v>
                </c:pt>
                <c:pt idx="746">
                  <c:v>-184</c:v>
                </c:pt>
                <c:pt idx="747">
                  <c:v>-184</c:v>
                </c:pt>
                <c:pt idx="748">
                  <c:v>-184</c:v>
                </c:pt>
                <c:pt idx="749">
                  <c:v>-184</c:v>
                </c:pt>
                <c:pt idx="750">
                  <c:v>-184</c:v>
                </c:pt>
                <c:pt idx="751">
                  <c:v>-184</c:v>
                </c:pt>
                <c:pt idx="752">
                  <c:v>-184</c:v>
                </c:pt>
                <c:pt idx="753">
                  <c:v>-184</c:v>
                </c:pt>
                <c:pt idx="754">
                  <c:v>-180</c:v>
                </c:pt>
                <c:pt idx="755">
                  <c:v>-180</c:v>
                </c:pt>
                <c:pt idx="756">
                  <c:v>-180</c:v>
                </c:pt>
                <c:pt idx="757">
                  <c:v>-180</c:v>
                </c:pt>
                <c:pt idx="758">
                  <c:v>-180</c:v>
                </c:pt>
                <c:pt idx="759">
                  <c:v>-180</c:v>
                </c:pt>
                <c:pt idx="760">
                  <c:v>-180</c:v>
                </c:pt>
                <c:pt idx="761">
                  <c:v>-180</c:v>
                </c:pt>
                <c:pt idx="762">
                  <c:v>-176</c:v>
                </c:pt>
                <c:pt idx="763">
                  <c:v>-176</c:v>
                </c:pt>
                <c:pt idx="764">
                  <c:v>-176</c:v>
                </c:pt>
                <c:pt idx="765">
                  <c:v>-176</c:v>
                </c:pt>
                <c:pt idx="766">
                  <c:v>-176</c:v>
                </c:pt>
                <c:pt idx="767">
                  <c:v>-176</c:v>
                </c:pt>
                <c:pt idx="768">
                  <c:v>-176</c:v>
                </c:pt>
                <c:pt idx="769">
                  <c:v>-176</c:v>
                </c:pt>
                <c:pt idx="770">
                  <c:v>-172</c:v>
                </c:pt>
                <c:pt idx="771">
                  <c:v>-172</c:v>
                </c:pt>
                <c:pt idx="772">
                  <c:v>-172</c:v>
                </c:pt>
                <c:pt idx="773">
                  <c:v>-172</c:v>
                </c:pt>
                <c:pt idx="774">
                  <c:v>-172</c:v>
                </c:pt>
                <c:pt idx="775">
                  <c:v>-172</c:v>
                </c:pt>
                <c:pt idx="776">
                  <c:v>-172</c:v>
                </c:pt>
                <c:pt idx="777">
                  <c:v>-172</c:v>
                </c:pt>
                <c:pt idx="778">
                  <c:v>-172</c:v>
                </c:pt>
                <c:pt idx="779">
                  <c:v>-168</c:v>
                </c:pt>
                <c:pt idx="780">
                  <c:v>-168</c:v>
                </c:pt>
                <c:pt idx="781">
                  <c:v>-168</c:v>
                </c:pt>
                <c:pt idx="782">
                  <c:v>-168</c:v>
                </c:pt>
                <c:pt idx="783">
                  <c:v>-168</c:v>
                </c:pt>
                <c:pt idx="784">
                  <c:v>-168</c:v>
                </c:pt>
                <c:pt idx="785">
                  <c:v>-168</c:v>
                </c:pt>
                <c:pt idx="786">
                  <c:v>-168</c:v>
                </c:pt>
                <c:pt idx="787">
                  <c:v>-164</c:v>
                </c:pt>
                <c:pt idx="788">
                  <c:v>-164</c:v>
                </c:pt>
                <c:pt idx="789">
                  <c:v>-164</c:v>
                </c:pt>
                <c:pt idx="790">
                  <c:v>-164</c:v>
                </c:pt>
                <c:pt idx="791">
                  <c:v>-164</c:v>
                </c:pt>
                <c:pt idx="792">
                  <c:v>-164</c:v>
                </c:pt>
                <c:pt idx="793">
                  <c:v>-164</c:v>
                </c:pt>
                <c:pt idx="794">
                  <c:v>-164</c:v>
                </c:pt>
                <c:pt idx="795">
                  <c:v>-164</c:v>
                </c:pt>
                <c:pt idx="796">
                  <c:v>-160</c:v>
                </c:pt>
                <c:pt idx="797">
                  <c:v>-160</c:v>
                </c:pt>
                <c:pt idx="798">
                  <c:v>-160</c:v>
                </c:pt>
                <c:pt idx="799">
                  <c:v>-160</c:v>
                </c:pt>
                <c:pt idx="800">
                  <c:v>-160</c:v>
                </c:pt>
                <c:pt idx="801">
                  <c:v>-160</c:v>
                </c:pt>
                <c:pt idx="802">
                  <c:v>-160</c:v>
                </c:pt>
                <c:pt idx="803">
                  <c:v>-160</c:v>
                </c:pt>
                <c:pt idx="804">
                  <c:v>-160</c:v>
                </c:pt>
                <c:pt idx="805">
                  <c:v>-156</c:v>
                </c:pt>
                <c:pt idx="806">
                  <c:v>-156</c:v>
                </c:pt>
                <c:pt idx="807">
                  <c:v>-156</c:v>
                </c:pt>
                <c:pt idx="808">
                  <c:v>-156</c:v>
                </c:pt>
                <c:pt idx="809">
                  <c:v>-156</c:v>
                </c:pt>
                <c:pt idx="810">
                  <c:v>-156</c:v>
                </c:pt>
                <c:pt idx="811">
                  <c:v>-156</c:v>
                </c:pt>
                <c:pt idx="812">
                  <c:v>-156</c:v>
                </c:pt>
                <c:pt idx="813">
                  <c:v>-156</c:v>
                </c:pt>
                <c:pt idx="814">
                  <c:v>-152</c:v>
                </c:pt>
                <c:pt idx="815">
                  <c:v>-152</c:v>
                </c:pt>
                <c:pt idx="816">
                  <c:v>-152</c:v>
                </c:pt>
                <c:pt idx="817">
                  <c:v>-152</c:v>
                </c:pt>
                <c:pt idx="818">
                  <c:v>-152</c:v>
                </c:pt>
                <c:pt idx="819">
                  <c:v>-152</c:v>
                </c:pt>
                <c:pt idx="820">
                  <c:v>-152</c:v>
                </c:pt>
                <c:pt idx="821">
                  <c:v>-152</c:v>
                </c:pt>
                <c:pt idx="822">
                  <c:v>-152</c:v>
                </c:pt>
                <c:pt idx="823">
                  <c:v>-148</c:v>
                </c:pt>
                <c:pt idx="824">
                  <c:v>-148</c:v>
                </c:pt>
                <c:pt idx="825">
                  <c:v>-148</c:v>
                </c:pt>
                <c:pt idx="826">
                  <c:v>-148</c:v>
                </c:pt>
                <c:pt idx="827">
                  <c:v>-148</c:v>
                </c:pt>
                <c:pt idx="828">
                  <c:v>-148</c:v>
                </c:pt>
                <c:pt idx="829">
                  <c:v>-148</c:v>
                </c:pt>
                <c:pt idx="830">
                  <c:v>-148</c:v>
                </c:pt>
                <c:pt idx="831">
                  <c:v>-148</c:v>
                </c:pt>
                <c:pt idx="832">
                  <c:v>-148</c:v>
                </c:pt>
                <c:pt idx="833">
                  <c:v>-144</c:v>
                </c:pt>
                <c:pt idx="834">
                  <c:v>-144</c:v>
                </c:pt>
                <c:pt idx="835">
                  <c:v>-144</c:v>
                </c:pt>
                <c:pt idx="836">
                  <c:v>-144</c:v>
                </c:pt>
                <c:pt idx="837">
                  <c:v>-144</c:v>
                </c:pt>
                <c:pt idx="838">
                  <c:v>-144</c:v>
                </c:pt>
                <c:pt idx="839">
                  <c:v>-144</c:v>
                </c:pt>
                <c:pt idx="840">
                  <c:v>-144</c:v>
                </c:pt>
                <c:pt idx="841">
                  <c:v>-144</c:v>
                </c:pt>
                <c:pt idx="842">
                  <c:v>-144</c:v>
                </c:pt>
                <c:pt idx="843">
                  <c:v>-140</c:v>
                </c:pt>
                <c:pt idx="844">
                  <c:v>-140</c:v>
                </c:pt>
                <c:pt idx="845">
                  <c:v>-140</c:v>
                </c:pt>
                <c:pt idx="846">
                  <c:v>-140</c:v>
                </c:pt>
                <c:pt idx="847">
                  <c:v>-140</c:v>
                </c:pt>
                <c:pt idx="848">
                  <c:v>-140</c:v>
                </c:pt>
                <c:pt idx="849">
                  <c:v>-140</c:v>
                </c:pt>
                <c:pt idx="850">
                  <c:v>-140</c:v>
                </c:pt>
                <c:pt idx="851">
                  <c:v>-140</c:v>
                </c:pt>
                <c:pt idx="852">
                  <c:v>-140</c:v>
                </c:pt>
                <c:pt idx="853">
                  <c:v>-140</c:v>
                </c:pt>
                <c:pt idx="854">
                  <c:v>-136</c:v>
                </c:pt>
                <c:pt idx="855">
                  <c:v>-136</c:v>
                </c:pt>
                <c:pt idx="856">
                  <c:v>-136</c:v>
                </c:pt>
                <c:pt idx="857">
                  <c:v>-136</c:v>
                </c:pt>
                <c:pt idx="858">
                  <c:v>-136</c:v>
                </c:pt>
                <c:pt idx="859">
                  <c:v>-136</c:v>
                </c:pt>
                <c:pt idx="860">
                  <c:v>-136</c:v>
                </c:pt>
                <c:pt idx="861">
                  <c:v>-136</c:v>
                </c:pt>
                <c:pt idx="862">
                  <c:v>-136</c:v>
                </c:pt>
                <c:pt idx="863">
                  <c:v>-136</c:v>
                </c:pt>
                <c:pt idx="864">
                  <c:v>-132</c:v>
                </c:pt>
                <c:pt idx="865">
                  <c:v>-132</c:v>
                </c:pt>
                <c:pt idx="866">
                  <c:v>-132</c:v>
                </c:pt>
                <c:pt idx="867">
                  <c:v>-132</c:v>
                </c:pt>
                <c:pt idx="868">
                  <c:v>-132</c:v>
                </c:pt>
                <c:pt idx="869">
                  <c:v>-132</c:v>
                </c:pt>
                <c:pt idx="870">
                  <c:v>-132</c:v>
                </c:pt>
                <c:pt idx="871">
                  <c:v>-132</c:v>
                </c:pt>
                <c:pt idx="872">
                  <c:v>-132</c:v>
                </c:pt>
                <c:pt idx="873">
                  <c:v>-132</c:v>
                </c:pt>
                <c:pt idx="874">
                  <c:v>-128</c:v>
                </c:pt>
                <c:pt idx="875">
                  <c:v>-128</c:v>
                </c:pt>
                <c:pt idx="876">
                  <c:v>-128</c:v>
                </c:pt>
                <c:pt idx="877">
                  <c:v>-128</c:v>
                </c:pt>
                <c:pt idx="878">
                  <c:v>-128</c:v>
                </c:pt>
                <c:pt idx="879">
                  <c:v>-128</c:v>
                </c:pt>
                <c:pt idx="880">
                  <c:v>-128</c:v>
                </c:pt>
                <c:pt idx="881">
                  <c:v>-128</c:v>
                </c:pt>
                <c:pt idx="882">
                  <c:v>-128</c:v>
                </c:pt>
                <c:pt idx="883">
                  <c:v>-128</c:v>
                </c:pt>
                <c:pt idx="884">
                  <c:v>-128</c:v>
                </c:pt>
                <c:pt idx="885">
                  <c:v>-124</c:v>
                </c:pt>
                <c:pt idx="886">
                  <c:v>-124</c:v>
                </c:pt>
                <c:pt idx="887">
                  <c:v>-124</c:v>
                </c:pt>
                <c:pt idx="888">
                  <c:v>-124</c:v>
                </c:pt>
                <c:pt idx="889">
                  <c:v>-124</c:v>
                </c:pt>
                <c:pt idx="890">
                  <c:v>-124</c:v>
                </c:pt>
                <c:pt idx="891">
                  <c:v>-124</c:v>
                </c:pt>
                <c:pt idx="892">
                  <c:v>-124</c:v>
                </c:pt>
                <c:pt idx="893">
                  <c:v>-124</c:v>
                </c:pt>
                <c:pt idx="894">
                  <c:v>-124</c:v>
                </c:pt>
                <c:pt idx="895">
                  <c:v>-124</c:v>
                </c:pt>
                <c:pt idx="896">
                  <c:v>-120</c:v>
                </c:pt>
                <c:pt idx="897">
                  <c:v>-120</c:v>
                </c:pt>
                <c:pt idx="898">
                  <c:v>-120</c:v>
                </c:pt>
                <c:pt idx="899">
                  <c:v>-120</c:v>
                </c:pt>
                <c:pt idx="900">
                  <c:v>-120</c:v>
                </c:pt>
                <c:pt idx="901">
                  <c:v>-120</c:v>
                </c:pt>
                <c:pt idx="902">
                  <c:v>-120</c:v>
                </c:pt>
                <c:pt idx="903">
                  <c:v>-120</c:v>
                </c:pt>
                <c:pt idx="904">
                  <c:v>-120</c:v>
                </c:pt>
                <c:pt idx="905">
                  <c:v>-120</c:v>
                </c:pt>
                <c:pt idx="906">
                  <c:v>-120</c:v>
                </c:pt>
                <c:pt idx="907">
                  <c:v>-116</c:v>
                </c:pt>
                <c:pt idx="908">
                  <c:v>-116</c:v>
                </c:pt>
                <c:pt idx="909">
                  <c:v>-116</c:v>
                </c:pt>
                <c:pt idx="910">
                  <c:v>-116</c:v>
                </c:pt>
                <c:pt idx="911">
                  <c:v>-116</c:v>
                </c:pt>
                <c:pt idx="912">
                  <c:v>-116</c:v>
                </c:pt>
                <c:pt idx="913">
                  <c:v>-116</c:v>
                </c:pt>
                <c:pt idx="914">
                  <c:v>-116</c:v>
                </c:pt>
                <c:pt idx="915">
                  <c:v>-116</c:v>
                </c:pt>
                <c:pt idx="916">
                  <c:v>-116</c:v>
                </c:pt>
                <c:pt idx="917">
                  <c:v>-116</c:v>
                </c:pt>
                <c:pt idx="918">
                  <c:v>-116</c:v>
                </c:pt>
                <c:pt idx="919">
                  <c:v>-112</c:v>
                </c:pt>
                <c:pt idx="920">
                  <c:v>-112</c:v>
                </c:pt>
                <c:pt idx="921">
                  <c:v>-112</c:v>
                </c:pt>
                <c:pt idx="922">
                  <c:v>-112</c:v>
                </c:pt>
                <c:pt idx="923">
                  <c:v>-112</c:v>
                </c:pt>
                <c:pt idx="924">
                  <c:v>-112</c:v>
                </c:pt>
                <c:pt idx="925">
                  <c:v>-112</c:v>
                </c:pt>
                <c:pt idx="926">
                  <c:v>-112</c:v>
                </c:pt>
                <c:pt idx="927">
                  <c:v>-112</c:v>
                </c:pt>
                <c:pt idx="928">
                  <c:v>-112</c:v>
                </c:pt>
                <c:pt idx="929">
                  <c:v>-112</c:v>
                </c:pt>
                <c:pt idx="930">
                  <c:v>-112</c:v>
                </c:pt>
                <c:pt idx="931">
                  <c:v>-112</c:v>
                </c:pt>
                <c:pt idx="932">
                  <c:v>-108</c:v>
                </c:pt>
                <c:pt idx="933">
                  <c:v>-108</c:v>
                </c:pt>
                <c:pt idx="934">
                  <c:v>-108</c:v>
                </c:pt>
                <c:pt idx="935">
                  <c:v>-108</c:v>
                </c:pt>
                <c:pt idx="936">
                  <c:v>-108</c:v>
                </c:pt>
                <c:pt idx="937">
                  <c:v>-108</c:v>
                </c:pt>
                <c:pt idx="938">
                  <c:v>-108</c:v>
                </c:pt>
                <c:pt idx="939">
                  <c:v>-108</c:v>
                </c:pt>
                <c:pt idx="940">
                  <c:v>-108</c:v>
                </c:pt>
                <c:pt idx="941">
                  <c:v>-108</c:v>
                </c:pt>
                <c:pt idx="942">
                  <c:v>-108</c:v>
                </c:pt>
                <c:pt idx="943">
                  <c:v>-108</c:v>
                </c:pt>
                <c:pt idx="944">
                  <c:v>-108</c:v>
                </c:pt>
                <c:pt idx="945">
                  <c:v>-104</c:v>
                </c:pt>
                <c:pt idx="946">
                  <c:v>-104</c:v>
                </c:pt>
                <c:pt idx="947">
                  <c:v>-104</c:v>
                </c:pt>
                <c:pt idx="948">
                  <c:v>-104</c:v>
                </c:pt>
                <c:pt idx="949">
                  <c:v>-104</c:v>
                </c:pt>
                <c:pt idx="950">
                  <c:v>-104</c:v>
                </c:pt>
                <c:pt idx="951">
                  <c:v>-104</c:v>
                </c:pt>
                <c:pt idx="952">
                  <c:v>-104</c:v>
                </c:pt>
                <c:pt idx="953">
                  <c:v>-104</c:v>
                </c:pt>
                <c:pt idx="954">
                  <c:v>-104</c:v>
                </c:pt>
                <c:pt idx="955">
                  <c:v>-104</c:v>
                </c:pt>
                <c:pt idx="956">
                  <c:v>-104</c:v>
                </c:pt>
                <c:pt idx="957">
                  <c:v>-104</c:v>
                </c:pt>
                <c:pt idx="958">
                  <c:v>-104</c:v>
                </c:pt>
                <c:pt idx="959">
                  <c:v>-100</c:v>
                </c:pt>
                <c:pt idx="960">
                  <c:v>-100</c:v>
                </c:pt>
                <c:pt idx="961">
                  <c:v>-100</c:v>
                </c:pt>
                <c:pt idx="962">
                  <c:v>-100</c:v>
                </c:pt>
                <c:pt idx="963">
                  <c:v>-100</c:v>
                </c:pt>
                <c:pt idx="964">
                  <c:v>-100</c:v>
                </c:pt>
                <c:pt idx="965">
                  <c:v>-100</c:v>
                </c:pt>
                <c:pt idx="966">
                  <c:v>-100</c:v>
                </c:pt>
                <c:pt idx="967">
                  <c:v>-100</c:v>
                </c:pt>
                <c:pt idx="968">
                  <c:v>-100</c:v>
                </c:pt>
                <c:pt idx="969">
                  <c:v>-100</c:v>
                </c:pt>
                <c:pt idx="970">
                  <c:v>-100</c:v>
                </c:pt>
                <c:pt idx="971">
                  <c:v>-96</c:v>
                </c:pt>
                <c:pt idx="972">
                  <c:v>-96</c:v>
                </c:pt>
                <c:pt idx="973">
                  <c:v>-96</c:v>
                </c:pt>
                <c:pt idx="974">
                  <c:v>-96</c:v>
                </c:pt>
                <c:pt idx="975">
                  <c:v>-96</c:v>
                </c:pt>
                <c:pt idx="976">
                  <c:v>-96</c:v>
                </c:pt>
                <c:pt idx="977">
                  <c:v>-96</c:v>
                </c:pt>
                <c:pt idx="978">
                  <c:v>-96</c:v>
                </c:pt>
                <c:pt idx="979">
                  <c:v>-96</c:v>
                </c:pt>
                <c:pt idx="980">
                  <c:v>-96</c:v>
                </c:pt>
                <c:pt idx="981">
                  <c:v>-96</c:v>
                </c:pt>
                <c:pt idx="982">
                  <c:v>-96</c:v>
                </c:pt>
                <c:pt idx="983">
                  <c:v>-96</c:v>
                </c:pt>
                <c:pt idx="984">
                  <c:v>-96</c:v>
                </c:pt>
                <c:pt idx="985">
                  <c:v>-96</c:v>
                </c:pt>
                <c:pt idx="986">
                  <c:v>-96</c:v>
                </c:pt>
                <c:pt idx="987">
                  <c:v>-92</c:v>
                </c:pt>
                <c:pt idx="988">
                  <c:v>-92</c:v>
                </c:pt>
                <c:pt idx="989">
                  <c:v>-92</c:v>
                </c:pt>
                <c:pt idx="990">
                  <c:v>-92</c:v>
                </c:pt>
                <c:pt idx="991">
                  <c:v>-92</c:v>
                </c:pt>
                <c:pt idx="992">
                  <c:v>-92</c:v>
                </c:pt>
                <c:pt idx="993">
                  <c:v>-92</c:v>
                </c:pt>
                <c:pt idx="994">
                  <c:v>-92</c:v>
                </c:pt>
                <c:pt idx="995">
                  <c:v>-92</c:v>
                </c:pt>
                <c:pt idx="996">
                  <c:v>-92</c:v>
                </c:pt>
                <c:pt idx="997">
                  <c:v>-92</c:v>
                </c:pt>
                <c:pt idx="998">
                  <c:v>-92</c:v>
                </c:pt>
                <c:pt idx="999">
                  <c:v>-92</c:v>
                </c:pt>
                <c:pt idx="1000">
                  <c:v>-92</c:v>
                </c:pt>
                <c:pt idx="1001">
                  <c:v>-92</c:v>
                </c:pt>
                <c:pt idx="1002">
                  <c:v>-88</c:v>
                </c:pt>
                <c:pt idx="1003">
                  <c:v>-88</c:v>
                </c:pt>
                <c:pt idx="1004">
                  <c:v>-88</c:v>
                </c:pt>
                <c:pt idx="1005">
                  <c:v>-88</c:v>
                </c:pt>
                <c:pt idx="1006">
                  <c:v>-88</c:v>
                </c:pt>
                <c:pt idx="1007">
                  <c:v>-88</c:v>
                </c:pt>
                <c:pt idx="1008">
                  <c:v>-88</c:v>
                </c:pt>
                <c:pt idx="1009">
                  <c:v>-88</c:v>
                </c:pt>
                <c:pt idx="1010">
                  <c:v>-88</c:v>
                </c:pt>
                <c:pt idx="1011">
                  <c:v>-88</c:v>
                </c:pt>
                <c:pt idx="1012">
                  <c:v>-88</c:v>
                </c:pt>
                <c:pt idx="1013">
                  <c:v>-88</c:v>
                </c:pt>
                <c:pt idx="1014">
                  <c:v>-88</c:v>
                </c:pt>
                <c:pt idx="1015">
                  <c:v>-88</c:v>
                </c:pt>
                <c:pt idx="1016">
                  <c:v>-88</c:v>
                </c:pt>
                <c:pt idx="1017">
                  <c:v>-88</c:v>
                </c:pt>
                <c:pt idx="1018">
                  <c:v>-88</c:v>
                </c:pt>
                <c:pt idx="1019">
                  <c:v>-84</c:v>
                </c:pt>
                <c:pt idx="1020">
                  <c:v>-84</c:v>
                </c:pt>
                <c:pt idx="1021">
                  <c:v>-84</c:v>
                </c:pt>
                <c:pt idx="1022">
                  <c:v>-84</c:v>
                </c:pt>
                <c:pt idx="1023">
                  <c:v>-84</c:v>
                </c:pt>
                <c:pt idx="1024">
                  <c:v>-84</c:v>
                </c:pt>
                <c:pt idx="1025">
                  <c:v>-84</c:v>
                </c:pt>
                <c:pt idx="1026">
                  <c:v>-84</c:v>
                </c:pt>
                <c:pt idx="1027">
                  <c:v>-84</c:v>
                </c:pt>
                <c:pt idx="1028">
                  <c:v>-84</c:v>
                </c:pt>
                <c:pt idx="1029">
                  <c:v>-84</c:v>
                </c:pt>
                <c:pt idx="1030">
                  <c:v>-84</c:v>
                </c:pt>
                <c:pt idx="1031">
                  <c:v>-84</c:v>
                </c:pt>
                <c:pt idx="1032">
                  <c:v>-84</c:v>
                </c:pt>
                <c:pt idx="1033">
                  <c:v>-84</c:v>
                </c:pt>
                <c:pt idx="1034">
                  <c:v>-84</c:v>
                </c:pt>
                <c:pt idx="1035">
                  <c:v>-84</c:v>
                </c:pt>
                <c:pt idx="1036">
                  <c:v>-84</c:v>
                </c:pt>
                <c:pt idx="1037">
                  <c:v>-84</c:v>
                </c:pt>
                <c:pt idx="1038">
                  <c:v>-84</c:v>
                </c:pt>
                <c:pt idx="1039">
                  <c:v>-84</c:v>
                </c:pt>
                <c:pt idx="1040">
                  <c:v>-84</c:v>
                </c:pt>
                <c:pt idx="1041">
                  <c:v>-80</c:v>
                </c:pt>
                <c:pt idx="1042">
                  <c:v>-80</c:v>
                </c:pt>
                <c:pt idx="1043">
                  <c:v>-80</c:v>
                </c:pt>
                <c:pt idx="1044">
                  <c:v>-80</c:v>
                </c:pt>
                <c:pt idx="1045">
                  <c:v>-80</c:v>
                </c:pt>
                <c:pt idx="1046">
                  <c:v>-80</c:v>
                </c:pt>
                <c:pt idx="1047">
                  <c:v>-80</c:v>
                </c:pt>
                <c:pt idx="1048">
                  <c:v>-80</c:v>
                </c:pt>
                <c:pt idx="1049">
                  <c:v>-80</c:v>
                </c:pt>
                <c:pt idx="1050">
                  <c:v>-80</c:v>
                </c:pt>
                <c:pt idx="1051">
                  <c:v>-80</c:v>
                </c:pt>
                <c:pt idx="1052">
                  <c:v>-80</c:v>
                </c:pt>
                <c:pt idx="1053">
                  <c:v>-80</c:v>
                </c:pt>
                <c:pt idx="1054">
                  <c:v>-80</c:v>
                </c:pt>
                <c:pt idx="1055">
                  <c:v>-80</c:v>
                </c:pt>
                <c:pt idx="1056">
                  <c:v>-80</c:v>
                </c:pt>
                <c:pt idx="1057">
                  <c:v>-80</c:v>
                </c:pt>
                <c:pt idx="1058">
                  <c:v>-80</c:v>
                </c:pt>
                <c:pt idx="1059">
                  <c:v>-80</c:v>
                </c:pt>
                <c:pt idx="1060">
                  <c:v>-80</c:v>
                </c:pt>
                <c:pt idx="1061">
                  <c:v>-76</c:v>
                </c:pt>
                <c:pt idx="1062">
                  <c:v>-76</c:v>
                </c:pt>
                <c:pt idx="1063">
                  <c:v>-76</c:v>
                </c:pt>
                <c:pt idx="1064">
                  <c:v>-76</c:v>
                </c:pt>
                <c:pt idx="1065">
                  <c:v>-76</c:v>
                </c:pt>
                <c:pt idx="1066">
                  <c:v>-76</c:v>
                </c:pt>
                <c:pt idx="1067">
                  <c:v>-76</c:v>
                </c:pt>
                <c:pt idx="1068">
                  <c:v>-76</c:v>
                </c:pt>
                <c:pt idx="1069">
                  <c:v>-76</c:v>
                </c:pt>
                <c:pt idx="1070">
                  <c:v>-76</c:v>
                </c:pt>
                <c:pt idx="1071">
                  <c:v>-76</c:v>
                </c:pt>
                <c:pt idx="1072">
                  <c:v>-76</c:v>
                </c:pt>
                <c:pt idx="1073">
                  <c:v>-76</c:v>
                </c:pt>
                <c:pt idx="1074">
                  <c:v>-76</c:v>
                </c:pt>
                <c:pt idx="1075">
                  <c:v>-76</c:v>
                </c:pt>
                <c:pt idx="1076">
                  <c:v>-76</c:v>
                </c:pt>
                <c:pt idx="1077">
                  <c:v>-76</c:v>
                </c:pt>
                <c:pt idx="1078">
                  <c:v>-76</c:v>
                </c:pt>
                <c:pt idx="1079">
                  <c:v>-76</c:v>
                </c:pt>
                <c:pt idx="1080">
                  <c:v>-76</c:v>
                </c:pt>
                <c:pt idx="1081">
                  <c:v>-76</c:v>
                </c:pt>
                <c:pt idx="1082">
                  <c:v>-76</c:v>
                </c:pt>
                <c:pt idx="1083">
                  <c:v>-72</c:v>
                </c:pt>
                <c:pt idx="1084">
                  <c:v>-72</c:v>
                </c:pt>
                <c:pt idx="1085">
                  <c:v>-72</c:v>
                </c:pt>
                <c:pt idx="1086">
                  <c:v>-72</c:v>
                </c:pt>
                <c:pt idx="1087">
                  <c:v>-72</c:v>
                </c:pt>
                <c:pt idx="1088">
                  <c:v>-72</c:v>
                </c:pt>
                <c:pt idx="1089">
                  <c:v>-72</c:v>
                </c:pt>
                <c:pt idx="1090">
                  <c:v>-72</c:v>
                </c:pt>
                <c:pt idx="1091">
                  <c:v>-72</c:v>
                </c:pt>
                <c:pt idx="1092">
                  <c:v>-72</c:v>
                </c:pt>
                <c:pt idx="1093">
                  <c:v>-72</c:v>
                </c:pt>
                <c:pt idx="1094">
                  <c:v>-72</c:v>
                </c:pt>
                <c:pt idx="1095">
                  <c:v>-72</c:v>
                </c:pt>
                <c:pt idx="1096">
                  <c:v>-72</c:v>
                </c:pt>
                <c:pt idx="1097">
                  <c:v>-72</c:v>
                </c:pt>
                <c:pt idx="1098">
                  <c:v>-72</c:v>
                </c:pt>
                <c:pt idx="1099">
                  <c:v>-72</c:v>
                </c:pt>
                <c:pt idx="1100">
                  <c:v>-72</c:v>
                </c:pt>
                <c:pt idx="1101">
                  <c:v>-72</c:v>
                </c:pt>
                <c:pt idx="1102">
                  <c:v>-72</c:v>
                </c:pt>
                <c:pt idx="1103">
                  <c:v>-72</c:v>
                </c:pt>
                <c:pt idx="1104">
                  <c:v>-72</c:v>
                </c:pt>
                <c:pt idx="1105">
                  <c:v>-72</c:v>
                </c:pt>
                <c:pt idx="1106">
                  <c:v>-72</c:v>
                </c:pt>
                <c:pt idx="1107">
                  <c:v>-68</c:v>
                </c:pt>
                <c:pt idx="1108">
                  <c:v>-68</c:v>
                </c:pt>
                <c:pt idx="1109">
                  <c:v>-68</c:v>
                </c:pt>
                <c:pt idx="1110">
                  <c:v>-68</c:v>
                </c:pt>
                <c:pt idx="1111">
                  <c:v>-68</c:v>
                </c:pt>
                <c:pt idx="1112">
                  <c:v>-68</c:v>
                </c:pt>
                <c:pt idx="1113">
                  <c:v>-68</c:v>
                </c:pt>
                <c:pt idx="1114">
                  <c:v>-68</c:v>
                </c:pt>
                <c:pt idx="1115">
                  <c:v>-68</c:v>
                </c:pt>
                <c:pt idx="1116">
                  <c:v>-68</c:v>
                </c:pt>
                <c:pt idx="1117">
                  <c:v>-68</c:v>
                </c:pt>
                <c:pt idx="1118">
                  <c:v>-68</c:v>
                </c:pt>
                <c:pt idx="1119">
                  <c:v>-68</c:v>
                </c:pt>
                <c:pt idx="1120">
                  <c:v>-68</c:v>
                </c:pt>
                <c:pt idx="1121">
                  <c:v>-68</c:v>
                </c:pt>
                <c:pt idx="1122">
                  <c:v>-68</c:v>
                </c:pt>
                <c:pt idx="1123">
                  <c:v>-68</c:v>
                </c:pt>
                <c:pt idx="1124">
                  <c:v>-68</c:v>
                </c:pt>
                <c:pt idx="1125">
                  <c:v>-68</c:v>
                </c:pt>
                <c:pt idx="1126">
                  <c:v>-68</c:v>
                </c:pt>
                <c:pt idx="1127">
                  <c:v>-64</c:v>
                </c:pt>
                <c:pt idx="1128">
                  <c:v>-64</c:v>
                </c:pt>
                <c:pt idx="1129">
                  <c:v>-64</c:v>
                </c:pt>
                <c:pt idx="1130">
                  <c:v>-64</c:v>
                </c:pt>
                <c:pt idx="1131">
                  <c:v>-64</c:v>
                </c:pt>
                <c:pt idx="1132">
                  <c:v>-64</c:v>
                </c:pt>
                <c:pt idx="1133">
                  <c:v>-64</c:v>
                </c:pt>
                <c:pt idx="1134">
                  <c:v>-64</c:v>
                </c:pt>
                <c:pt idx="1135">
                  <c:v>-64</c:v>
                </c:pt>
                <c:pt idx="1136">
                  <c:v>-64</c:v>
                </c:pt>
                <c:pt idx="1137">
                  <c:v>-64</c:v>
                </c:pt>
                <c:pt idx="1138">
                  <c:v>-64</c:v>
                </c:pt>
                <c:pt idx="1139">
                  <c:v>-64</c:v>
                </c:pt>
                <c:pt idx="1140">
                  <c:v>-64</c:v>
                </c:pt>
                <c:pt idx="1141">
                  <c:v>-64</c:v>
                </c:pt>
                <c:pt idx="1142">
                  <c:v>-64</c:v>
                </c:pt>
                <c:pt idx="1143">
                  <c:v>-64</c:v>
                </c:pt>
                <c:pt idx="1144">
                  <c:v>-64</c:v>
                </c:pt>
                <c:pt idx="1145">
                  <c:v>-64</c:v>
                </c:pt>
                <c:pt idx="1146">
                  <c:v>-64</c:v>
                </c:pt>
                <c:pt idx="1147">
                  <c:v>-60</c:v>
                </c:pt>
                <c:pt idx="1148">
                  <c:v>-60</c:v>
                </c:pt>
                <c:pt idx="1149">
                  <c:v>-60</c:v>
                </c:pt>
                <c:pt idx="1150">
                  <c:v>-60</c:v>
                </c:pt>
                <c:pt idx="1151">
                  <c:v>-60</c:v>
                </c:pt>
                <c:pt idx="1152">
                  <c:v>-60</c:v>
                </c:pt>
                <c:pt idx="1153">
                  <c:v>-60</c:v>
                </c:pt>
                <c:pt idx="1154">
                  <c:v>-60</c:v>
                </c:pt>
                <c:pt idx="1155">
                  <c:v>-60</c:v>
                </c:pt>
                <c:pt idx="1156">
                  <c:v>-60</c:v>
                </c:pt>
                <c:pt idx="1157">
                  <c:v>-60</c:v>
                </c:pt>
                <c:pt idx="1158">
                  <c:v>-60</c:v>
                </c:pt>
                <c:pt idx="1159">
                  <c:v>-60</c:v>
                </c:pt>
                <c:pt idx="1160">
                  <c:v>-60</c:v>
                </c:pt>
                <c:pt idx="1161">
                  <c:v>-60</c:v>
                </c:pt>
                <c:pt idx="1162">
                  <c:v>-60</c:v>
                </c:pt>
                <c:pt idx="1163">
                  <c:v>-60</c:v>
                </c:pt>
                <c:pt idx="1164">
                  <c:v>-60</c:v>
                </c:pt>
                <c:pt idx="1165">
                  <c:v>-60</c:v>
                </c:pt>
                <c:pt idx="1166">
                  <c:v>-60</c:v>
                </c:pt>
                <c:pt idx="1167">
                  <c:v>-60</c:v>
                </c:pt>
                <c:pt idx="1168">
                  <c:v>-60</c:v>
                </c:pt>
                <c:pt idx="1169">
                  <c:v>-60</c:v>
                </c:pt>
                <c:pt idx="1170">
                  <c:v>-60</c:v>
                </c:pt>
                <c:pt idx="1171">
                  <c:v>-56</c:v>
                </c:pt>
                <c:pt idx="1172">
                  <c:v>-56</c:v>
                </c:pt>
                <c:pt idx="1173">
                  <c:v>-56</c:v>
                </c:pt>
                <c:pt idx="1174">
                  <c:v>-56</c:v>
                </c:pt>
                <c:pt idx="1175">
                  <c:v>-56</c:v>
                </c:pt>
                <c:pt idx="1176">
                  <c:v>-56</c:v>
                </c:pt>
                <c:pt idx="1177">
                  <c:v>-56</c:v>
                </c:pt>
                <c:pt idx="1178">
                  <c:v>-56</c:v>
                </c:pt>
                <c:pt idx="1179">
                  <c:v>-56</c:v>
                </c:pt>
                <c:pt idx="1180">
                  <c:v>-56</c:v>
                </c:pt>
                <c:pt idx="1181">
                  <c:v>-56</c:v>
                </c:pt>
                <c:pt idx="1182">
                  <c:v>-56</c:v>
                </c:pt>
                <c:pt idx="1183">
                  <c:v>-56</c:v>
                </c:pt>
                <c:pt idx="1184">
                  <c:v>-56</c:v>
                </c:pt>
                <c:pt idx="1185">
                  <c:v>-56</c:v>
                </c:pt>
                <c:pt idx="1186">
                  <c:v>-56</c:v>
                </c:pt>
                <c:pt idx="1187">
                  <c:v>-56</c:v>
                </c:pt>
                <c:pt idx="1188">
                  <c:v>-56</c:v>
                </c:pt>
                <c:pt idx="1189">
                  <c:v>-56</c:v>
                </c:pt>
                <c:pt idx="1190">
                  <c:v>-56</c:v>
                </c:pt>
                <c:pt idx="1191">
                  <c:v>-56</c:v>
                </c:pt>
                <c:pt idx="1192">
                  <c:v>-56</c:v>
                </c:pt>
                <c:pt idx="1193">
                  <c:v>-56</c:v>
                </c:pt>
                <c:pt idx="1194">
                  <c:v>-56</c:v>
                </c:pt>
                <c:pt idx="1195">
                  <c:v>-56</c:v>
                </c:pt>
                <c:pt idx="1196">
                  <c:v>-56</c:v>
                </c:pt>
                <c:pt idx="1197">
                  <c:v>-56</c:v>
                </c:pt>
                <c:pt idx="1198">
                  <c:v>-52</c:v>
                </c:pt>
                <c:pt idx="1199">
                  <c:v>-52</c:v>
                </c:pt>
                <c:pt idx="1200">
                  <c:v>-52</c:v>
                </c:pt>
                <c:pt idx="1201">
                  <c:v>-52</c:v>
                </c:pt>
                <c:pt idx="1202">
                  <c:v>-52</c:v>
                </c:pt>
                <c:pt idx="1203">
                  <c:v>-52</c:v>
                </c:pt>
                <c:pt idx="1204">
                  <c:v>-52</c:v>
                </c:pt>
                <c:pt idx="1205">
                  <c:v>-52</c:v>
                </c:pt>
                <c:pt idx="1206">
                  <c:v>-52</c:v>
                </c:pt>
                <c:pt idx="1207">
                  <c:v>-52</c:v>
                </c:pt>
                <c:pt idx="1208">
                  <c:v>-52</c:v>
                </c:pt>
                <c:pt idx="1209">
                  <c:v>-52</c:v>
                </c:pt>
                <c:pt idx="1210">
                  <c:v>-52</c:v>
                </c:pt>
                <c:pt idx="1211">
                  <c:v>-52</c:v>
                </c:pt>
                <c:pt idx="1212">
                  <c:v>-52</c:v>
                </c:pt>
                <c:pt idx="1213">
                  <c:v>-52</c:v>
                </c:pt>
                <c:pt idx="1214">
                  <c:v>-52</c:v>
                </c:pt>
                <c:pt idx="1215">
                  <c:v>-52</c:v>
                </c:pt>
                <c:pt idx="1216">
                  <c:v>-52</c:v>
                </c:pt>
                <c:pt idx="1217">
                  <c:v>-52</c:v>
                </c:pt>
                <c:pt idx="1218">
                  <c:v>-52</c:v>
                </c:pt>
                <c:pt idx="1219">
                  <c:v>-52</c:v>
                </c:pt>
                <c:pt idx="1220">
                  <c:v>-52</c:v>
                </c:pt>
                <c:pt idx="1221">
                  <c:v>-52</c:v>
                </c:pt>
                <c:pt idx="1222">
                  <c:v>-52</c:v>
                </c:pt>
                <c:pt idx="1223">
                  <c:v>-52</c:v>
                </c:pt>
                <c:pt idx="1224">
                  <c:v>-52</c:v>
                </c:pt>
                <c:pt idx="1225">
                  <c:v>-52</c:v>
                </c:pt>
                <c:pt idx="1226">
                  <c:v>-48</c:v>
                </c:pt>
                <c:pt idx="1227">
                  <c:v>-48</c:v>
                </c:pt>
                <c:pt idx="1228">
                  <c:v>-48</c:v>
                </c:pt>
                <c:pt idx="1229">
                  <c:v>-48</c:v>
                </c:pt>
                <c:pt idx="1230">
                  <c:v>-48</c:v>
                </c:pt>
                <c:pt idx="1231">
                  <c:v>-48</c:v>
                </c:pt>
                <c:pt idx="1232">
                  <c:v>-48</c:v>
                </c:pt>
                <c:pt idx="1233">
                  <c:v>-48</c:v>
                </c:pt>
                <c:pt idx="1234">
                  <c:v>-48</c:v>
                </c:pt>
                <c:pt idx="1235">
                  <c:v>-48</c:v>
                </c:pt>
                <c:pt idx="1236">
                  <c:v>-48</c:v>
                </c:pt>
                <c:pt idx="1237">
                  <c:v>-48</c:v>
                </c:pt>
                <c:pt idx="1238">
                  <c:v>-48</c:v>
                </c:pt>
                <c:pt idx="1239">
                  <c:v>-48</c:v>
                </c:pt>
                <c:pt idx="1240">
                  <c:v>-48</c:v>
                </c:pt>
                <c:pt idx="1241">
                  <c:v>-48</c:v>
                </c:pt>
                <c:pt idx="1242">
                  <c:v>-48</c:v>
                </c:pt>
                <c:pt idx="1243">
                  <c:v>-48</c:v>
                </c:pt>
                <c:pt idx="1244">
                  <c:v>-48</c:v>
                </c:pt>
                <c:pt idx="1245">
                  <c:v>-48</c:v>
                </c:pt>
                <c:pt idx="1246">
                  <c:v>-48</c:v>
                </c:pt>
                <c:pt idx="1247">
                  <c:v>-48</c:v>
                </c:pt>
                <c:pt idx="1248">
                  <c:v>-48</c:v>
                </c:pt>
                <c:pt idx="1249">
                  <c:v>-48</c:v>
                </c:pt>
                <c:pt idx="1250">
                  <c:v>-48</c:v>
                </c:pt>
                <c:pt idx="1251">
                  <c:v>-48</c:v>
                </c:pt>
                <c:pt idx="1252">
                  <c:v>-48</c:v>
                </c:pt>
                <c:pt idx="1253">
                  <c:v>-48</c:v>
                </c:pt>
                <c:pt idx="1254">
                  <c:v>-48</c:v>
                </c:pt>
                <c:pt idx="1255">
                  <c:v>-44</c:v>
                </c:pt>
                <c:pt idx="1256">
                  <c:v>-44</c:v>
                </c:pt>
                <c:pt idx="1257">
                  <c:v>-44</c:v>
                </c:pt>
                <c:pt idx="1258">
                  <c:v>-44</c:v>
                </c:pt>
                <c:pt idx="1259">
                  <c:v>-44</c:v>
                </c:pt>
                <c:pt idx="1260">
                  <c:v>-44</c:v>
                </c:pt>
                <c:pt idx="1261">
                  <c:v>-44</c:v>
                </c:pt>
                <c:pt idx="1262">
                  <c:v>-44</c:v>
                </c:pt>
                <c:pt idx="1263">
                  <c:v>-44</c:v>
                </c:pt>
                <c:pt idx="1264">
                  <c:v>-44</c:v>
                </c:pt>
                <c:pt idx="1265">
                  <c:v>-44</c:v>
                </c:pt>
                <c:pt idx="1266">
                  <c:v>-44</c:v>
                </c:pt>
                <c:pt idx="1267">
                  <c:v>-44</c:v>
                </c:pt>
                <c:pt idx="1268">
                  <c:v>-44</c:v>
                </c:pt>
                <c:pt idx="1269">
                  <c:v>-44</c:v>
                </c:pt>
                <c:pt idx="1270">
                  <c:v>-44</c:v>
                </c:pt>
                <c:pt idx="1271">
                  <c:v>-44</c:v>
                </c:pt>
                <c:pt idx="1272">
                  <c:v>-44</c:v>
                </c:pt>
                <c:pt idx="1273">
                  <c:v>-44</c:v>
                </c:pt>
                <c:pt idx="1274">
                  <c:v>-44</c:v>
                </c:pt>
                <c:pt idx="1275">
                  <c:v>-44</c:v>
                </c:pt>
                <c:pt idx="1276">
                  <c:v>-44</c:v>
                </c:pt>
                <c:pt idx="1277">
                  <c:v>-44</c:v>
                </c:pt>
                <c:pt idx="1278">
                  <c:v>-44</c:v>
                </c:pt>
                <c:pt idx="1279">
                  <c:v>-44</c:v>
                </c:pt>
                <c:pt idx="1280">
                  <c:v>-44</c:v>
                </c:pt>
                <c:pt idx="1281">
                  <c:v>-44</c:v>
                </c:pt>
                <c:pt idx="1282">
                  <c:v>-44</c:v>
                </c:pt>
                <c:pt idx="1283">
                  <c:v>-44</c:v>
                </c:pt>
                <c:pt idx="1284">
                  <c:v>-44</c:v>
                </c:pt>
                <c:pt idx="1285">
                  <c:v>-44</c:v>
                </c:pt>
                <c:pt idx="1286">
                  <c:v>-44</c:v>
                </c:pt>
                <c:pt idx="1287">
                  <c:v>-44</c:v>
                </c:pt>
                <c:pt idx="1288">
                  <c:v>-44</c:v>
                </c:pt>
                <c:pt idx="1289">
                  <c:v>-40</c:v>
                </c:pt>
                <c:pt idx="1290">
                  <c:v>-40</c:v>
                </c:pt>
                <c:pt idx="1291">
                  <c:v>-40</c:v>
                </c:pt>
                <c:pt idx="1292">
                  <c:v>-40</c:v>
                </c:pt>
                <c:pt idx="1293">
                  <c:v>-40</c:v>
                </c:pt>
                <c:pt idx="1294">
                  <c:v>-40</c:v>
                </c:pt>
                <c:pt idx="1295">
                  <c:v>-40</c:v>
                </c:pt>
                <c:pt idx="1296">
                  <c:v>-40</c:v>
                </c:pt>
                <c:pt idx="1297">
                  <c:v>-40</c:v>
                </c:pt>
                <c:pt idx="1298">
                  <c:v>-40</c:v>
                </c:pt>
                <c:pt idx="1299">
                  <c:v>-40</c:v>
                </c:pt>
                <c:pt idx="1300">
                  <c:v>-40</c:v>
                </c:pt>
                <c:pt idx="1301">
                  <c:v>-40</c:v>
                </c:pt>
                <c:pt idx="1302">
                  <c:v>-40</c:v>
                </c:pt>
                <c:pt idx="1303">
                  <c:v>-40</c:v>
                </c:pt>
                <c:pt idx="1304">
                  <c:v>-40</c:v>
                </c:pt>
                <c:pt idx="1305">
                  <c:v>-40</c:v>
                </c:pt>
                <c:pt idx="1306">
                  <c:v>-40</c:v>
                </c:pt>
                <c:pt idx="1307">
                  <c:v>-40</c:v>
                </c:pt>
                <c:pt idx="1308">
                  <c:v>-40</c:v>
                </c:pt>
                <c:pt idx="1309">
                  <c:v>-40</c:v>
                </c:pt>
                <c:pt idx="1310">
                  <c:v>-40</c:v>
                </c:pt>
                <c:pt idx="1311">
                  <c:v>-40</c:v>
                </c:pt>
                <c:pt idx="1312">
                  <c:v>-40</c:v>
                </c:pt>
                <c:pt idx="1313">
                  <c:v>-40</c:v>
                </c:pt>
                <c:pt idx="1314">
                  <c:v>-40</c:v>
                </c:pt>
                <c:pt idx="1315">
                  <c:v>-40</c:v>
                </c:pt>
                <c:pt idx="1316">
                  <c:v>-40</c:v>
                </c:pt>
                <c:pt idx="1317">
                  <c:v>-40</c:v>
                </c:pt>
                <c:pt idx="1318">
                  <c:v>-40</c:v>
                </c:pt>
                <c:pt idx="1319">
                  <c:v>-40</c:v>
                </c:pt>
                <c:pt idx="1320">
                  <c:v>-40</c:v>
                </c:pt>
                <c:pt idx="1321">
                  <c:v>-40</c:v>
                </c:pt>
                <c:pt idx="1322">
                  <c:v>-36</c:v>
                </c:pt>
                <c:pt idx="1323">
                  <c:v>-36</c:v>
                </c:pt>
                <c:pt idx="1324">
                  <c:v>-36</c:v>
                </c:pt>
                <c:pt idx="1325">
                  <c:v>-36</c:v>
                </c:pt>
                <c:pt idx="1326">
                  <c:v>-36</c:v>
                </c:pt>
                <c:pt idx="1327">
                  <c:v>-36</c:v>
                </c:pt>
                <c:pt idx="1328">
                  <c:v>-36</c:v>
                </c:pt>
                <c:pt idx="1329">
                  <c:v>-36</c:v>
                </c:pt>
                <c:pt idx="1330">
                  <c:v>-36</c:v>
                </c:pt>
                <c:pt idx="1331">
                  <c:v>-36</c:v>
                </c:pt>
                <c:pt idx="1332">
                  <c:v>-36</c:v>
                </c:pt>
                <c:pt idx="1333">
                  <c:v>-36</c:v>
                </c:pt>
                <c:pt idx="1334">
                  <c:v>-36</c:v>
                </c:pt>
                <c:pt idx="1335">
                  <c:v>-36</c:v>
                </c:pt>
                <c:pt idx="1336">
                  <c:v>-36</c:v>
                </c:pt>
                <c:pt idx="1337">
                  <c:v>-36</c:v>
                </c:pt>
                <c:pt idx="1338">
                  <c:v>-36</c:v>
                </c:pt>
                <c:pt idx="1339">
                  <c:v>-36</c:v>
                </c:pt>
                <c:pt idx="1340">
                  <c:v>-36</c:v>
                </c:pt>
                <c:pt idx="1341">
                  <c:v>-36</c:v>
                </c:pt>
                <c:pt idx="1342">
                  <c:v>-36</c:v>
                </c:pt>
                <c:pt idx="1343">
                  <c:v>-36</c:v>
                </c:pt>
                <c:pt idx="1344">
                  <c:v>-36</c:v>
                </c:pt>
                <c:pt idx="1345">
                  <c:v>-36</c:v>
                </c:pt>
                <c:pt idx="1346">
                  <c:v>-36</c:v>
                </c:pt>
                <c:pt idx="1347">
                  <c:v>-36</c:v>
                </c:pt>
                <c:pt idx="1348">
                  <c:v>-36</c:v>
                </c:pt>
                <c:pt idx="1349">
                  <c:v>-36</c:v>
                </c:pt>
                <c:pt idx="1350">
                  <c:v>-36</c:v>
                </c:pt>
                <c:pt idx="1351">
                  <c:v>-36</c:v>
                </c:pt>
                <c:pt idx="1352">
                  <c:v>-36</c:v>
                </c:pt>
                <c:pt idx="1353">
                  <c:v>-36</c:v>
                </c:pt>
                <c:pt idx="1354">
                  <c:v>-36</c:v>
                </c:pt>
                <c:pt idx="1355">
                  <c:v>-36</c:v>
                </c:pt>
                <c:pt idx="1356">
                  <c:v>-36</c:v>
                </c:pt>
                <c:pt idx="1357">
                  <c:v>-36</c:v>
                </c:pt>
                <c:pt idx="1358">
                  <c:v>-36</c:v>
                </c:pt>
                <c:pt idx="1359">
                  <c:v>-36</c:v>
                </c:pt>
                <c:pt idx="1360">
                  <c:v>-36</c:v>
                </c:pt>
                <c:pt idx="1361">
                  <c:v>-36</c:v>
                </c:pt>
                <c:pt idx="1362">
                  <c:v>-36</c:v>
                </c:pt>
                <c:pt idx="1363">
                  <c:v>-36</c:v>
                </c:pt>
                <c:pt idx="1364">
                  <c:v>-32</c:v>
                </c:pt>
                <c:pt idx="1365">
                  <c:v>-32</c:v>
                </c:pt>
                <c:pt idx="1366">
                  <c:v>-32</c:v>
                </c:pt>
                <c:pt idx="1367">
                  <c:v>-32</c:v>
                </c:pt>
                <c:pt idx="1368">
                  <c:v>-32</c:v>
                </c:pt>
                <c:pt idx="1369">
                  <c:v>-32</c:v>
                </c:pt>
                <c:pt idx="1370">
                  <c:v>-32</c:v>
                </c:pt>
                <c:pt idx="1371">
                  <c:v>-32</c:v>
                </c:pt>
                <c:pt idx="1372">
                  <c:v>-32</c:v>
                </c:pt>
                <c:pt idx="1373">
                  <c:v>-32</c:v>
                </c:pt>
                <c:pt idx="1374">
                  <c:v>-32</c:v>
                </c:pt>
                <c:pt idx="1375">
                  <c:v>-32</c:v>
                </c:pt>
                <c:pt idx="1376">
                  <c:v>-32</c:v>
                </c:pt>
                <c:pt idx="1377">
                  <c:v>-32</c:v>
                </c:pt>
                <c:pt idx="1378">
                  <c:v>-32</c:v>
                </c:pt>
                <c:pt idx="1379">
                  <c:v>-32</c:v>
                </c:pt>
                <c:pt idx="1380">
                  <c:v>-32</c:v>
                </c:pt>
                <c:pt idx="1381">
                  <c:v>-32</c:v>
                </c:pt>
                <c:pt idx="1382">
                  <c:v>-32</c:v>
                </c:pt>
                <c:pt idx="1383">
                  <c:v>-32</c:v>
                </c:pt>
                <c:pt idx="1384">
                  <c:v>-32</c:v>
                </c:pt>
                <c:pt idx="1385">
                  <c:v>-32</c:v>
                </c:pt>
                <c:pt idx="1386">
                  <c:v>-32</c:v>
                </c:pt>
                <c:pt idx="1387">
                  <c:v>-32</c:v>
                </c:pt>
                <c:pt idx="1388">
                  <c:v>-32</c:v>
                </c:pt>
                <c:pt idx="1389">
                  <c:v>-32</c:v>
                </c:pt>
                <c:pt idx="1390">
                  <c:v>-32</c:v>
                </c:pt>
                <c:pt idx="1391">
                  <c:v>-32</c:v>
                </c:pt>
                <c:pt idx="1392">
                  <c:v>-32</c:v>
                </c:pt>
                <c:pt idx="1393">
                  <c:v>-32</c:v>
                </c:pt>
                <c:pt idx="1394">
                  <c:v>-32</c:v>
                </c:pt>
                <c:pt idx="1395">
                  <c:v>-32</c:v>
                </c:pt>
                <c:pt idx="1396">
                  <c:v>-32</c:v>
                </c:pt>
                <c:pt idx="1397">
                  <c:v>-32</c:v>
                </c:pt>
                <c:pt idx="1398">
                  <c:v>-32</c:v>
                </c:pt>
                <c:pt idx="1399">
                  <c:v>-32</c:v>
                </c:pt>
                <c:pt idx="1400">
                  <c:v>-32</c:v>
                </c:pt>
                <c:pt idx="1401">
                  <c:v>-32</c:v>
                </c:pt>
                <c:pt idx="1402">
                  <c:v>-32</c:v>
                </c:pt>
                <c:pt idx="1403">
                  <c:v>-32</c:v>
                </c:pt>
                <c:pt idx="1404">
                  <c:v>-32</c:v>
                </c:pt>
                <c:pt idx="1405">
                  <c:v>-32</c:v>
                </c:pt>
                <c:pt idx="1406">
                  <c:v>-32</c:v>
                </c:pt>
                <c:pt idx="1407">
                  <c:v>-32</c:v>
                </c:pt>
                <c:pt idx="1408">
                  <c:v>-32</c:v>
                </c:pt>
                <c:pt idx="1409">
                  <c:v>-32</c:v>
                </c:pt>
                <c:pt idx="1410">
                  <c:v>-32</c:v>
                </c:pt>
                <c:pt idx="1411">
                  <c:v>-32</c:v>
                </c:pt>
                <c:pt idx="1412">
                  <c:v>-32</c:v>
                </c:pt>
                <c:pt idx="1413">
                  <c:v>-32</c:v>
                </c:pt>
                <c:pt idx="1414">
                  <c:v>-32</c:v>
                </c:pt>
                <c:pt idx="1415">
                  <c:v>-32</c:v>
                </c:pt>
                <c:pt idx="1416">
                  <c:v>-28</c:v>
                </c:pt>
                <c:pt idx="1417">
                  <c:v>-28</c:v>
                </c:pt>
                <c:pt idx="1418">
                  <c:v>-28</c:v>
                </c:pt>
                <c:pt idx="1419">
                  <c:v>-28</c:v>
                </c:pt>
                <c:pt idx="1420">
                  <c:v>-28</c:v>
                </c:pt>
                <c:pt idx="1421">
                  <c:v>-28</c:v>
                </c:pt>
                <c:pt idx="1422">
                  <c:v>-28</c:v>
                </c:pt>
                <c:pt idx="1423">
                  <c:v>-28</c:v>
                </c:pt>
                <c:pt idx="1424">
                  <c:v>-28</c:v>
                </c:pt>
                <c:pt idx="1425">
                  <c:v>-28</c:v>
                </c:pt>
                <c:pt idx="1426">
                  <c:v>-28</c:v>
                </c:pt>
                <c:pt idx="1427">
                  <c:v>-28</c:v>
                </c:pt>
                <c:pt idx="1428">
                  <c:v>-28</c:v>
                </c:pt>
                <c:pt idx="1429">
                  <c:v>-28</c:v>
                </c:pt>
                <c:pt idx="1430">
                  <c:v>-28</c:v>
                </c:pt>
                <c:pt idx="1431">
                  <c:v>-28</c:v>
                </c:pt>
                <c:pt idx="1432">
                  <c:v>-28</c:v>
                </c:pt>
                <c:pt idx="1433">
                  <c:v>-28</c:v>
                </c:pt>
                <c:pt idx="1434">
                  <c:v>-28</c:v>
                </c:pt>
                <c:pt idx="1435">
                  <c:v>-28</c:v>
                </c:pt>
                <c:pt idx="1436">
                  <c:v>-28</c:v>
                </c:pt>
                <c:pt idx="1437">
                  <c:v>-28</c:v>
                </c:pt>
                <c:pt idx="1438">
                  <c:v>-28</c:v>
                </c:pt>
                <c:pt idx="1439">
                  <c:v>-28</c:v>
                </c:pt>
                <c:pt idx="1440">
                  <c:v>-28</c:v>
                </c:pt>
                <c:pt idx="1441">
                  <c:v>-28</c:v>
                </c:pt>
                <c:pt idx="1442">
                  <c:v>-28</c:v>
                </c:pt>
                <c:pt idx="1443">
                  <c:v>-28</c:v>
                </c:pt>
                <c:pt idx="1444">
                  <c:v>-28</c:v>
                </c:pt>
                <c:pt idx="1445">
                  <c:v>-28</c:v>
                </c:pt>
                <c:pt idx="1446">
                  <c:v>-28</c:v>
                </c:pt>
                <c:pt idx="1447">
                  <c:v>-28</c:v>
                </c:pt>
                <c:pt idx="1448">
                  <c:v>-28</c:v>
                </c:pt>
                <c:pt idx="1449">
                  <c:v>-28</c:v>
                </c:pt>
                <c:pt idx="1450">
                  <c:v>-28</c:v>
                </c:pt>
                <c:pt idx="1451">
                  <c:v>-28</c:v>
                </c:pt>
                <c:pt idx="1452">
                  <c:v>-28</c:v>
                </c:pt>
                <c:pt idx="1453">
                  <c:v>-28</c:v>
                </c:pt>
                <c:pt idx="1454">
                  <c:v>-28</c:v>
                </c:pt>
                <c:pt idx="1455">
                  <c:v>-28</c:v>
                </c:pt>
                <c:pt idx="1456">
                  <c:v>-28</c:v>
                </c:pt>
                <c:pt idx="1457">
                  <c:v>-28</c:v>
                </c:pt>
                <c:pt idx="1458">
                  <c:v>-28</c:v>
                </c:pt>
                <c:pt idx="1459">
                  <c:v>-28</c:v>
                </c:pt>
                <c:pt idx="1460">
                  <c:v>-28</c:v>
                </c:pt>
                <c:pt idx="1461">
                  <c:v>-28</c:v>
                </c:pt>
                <c:pt idx="1462">
                  <c:v>-28</c:v>
                </c:pt>
                <c:pt idx="1463">
                  <c:v>-28</c:v>
                </c:pt>
                <c:pt idx="1464">
                  <c:v>-28</c:v>
                </c:pt>
                <c:pt idx="1465">
                  <c:v>-28</c:v>
                </c:pt>
                <c:pt idx="1466">
                  <c:v>-28</c:v>
                </c:pt>
                <c:pt idx="1467">
                  <c:v>-28</c:v>
                </c:pt>
                <c:pt idx="1468">
                  <c:v>-28</c:v>
                </c:pt>
                <c:pt idx="1469">
                  <c:v>-28</c:v>
                </c:pt>
                <c:pt idx="1470">
                  <c:v>-28</c:v>
                </c:pt>
                <c:pt idx="1471">
                  <c:v>-28</c:v>
                </c:pt>
                <c:pt idx="1472">
                  <c:v>-28</c:v>
                </c:pt>
                <c:pt idx="1473">
                  <c:v>-24</c:v>
                </c:pt>
                <c:pt idx="1474">
                  <c:v>-24</c:v>
                </c:pt>
                <c:pt idx="1475">
                  <c:v>-24</c:v>
                </c:pt>
                <c:pt idx="1476">
                  <c:v>-24</c:v>
                </c:pt>
                <c:pt idx="1477">
                  <c:v>-24</c:v>
                </c:pt>
                <c:pt idx="1478">
                  <c:v>-24</c:v>
                </c:pt>
                <c:pt idx="1479">
                  <c:v>-24</c:v>
                </c:pt>
                <c:pt idx="1480">
                  <c:v>-24</c:v>
                </c:pt>
                <c:pt idx="1481">
                  <c:v>-24</c:v>
                </c:pt>
                <c:pt idx="1482">
                  <c:v>-24</c:v>
                </c:pt>
                <c:pt idx="1483">
                  <c:v>-24</c:v>
                </c:pt>
                <c:pt idx="1484">
                  <c:v>-24</c:v>
                </c:pt>
                <c:pt idx="1485">
                  <c:v>-24</c:v>
                </c:pt>
                <c:pt idx="1486">
                  <c:v>-24</c:v>
                </c:pt>
                <c:pt idx="1487">
                  <c:v>-24</c:v>
                </c:pt>
                <c:pt idx="1488">
                  <c:v>-24</c:v>
                </c:pt>
                <c:pt idx="1489">
                  <c:v>-24</c:v>
                </c:pt>
                <c:pt idx="1490">
                  <c:v>-24</c:v>
                </c:pt>
                <c:pt idx="1491">
                  <c:v>-24</c:v>
                </c:pt>
                <c:pt idx="1492">
                  <c:v>-24</c:v>
                </c:pt>
                <c:pt idx="1493">
                  <c:v>-24</c:v>
                </c:pt>
                <c:pt idx="1494">
                  <c:v>-24</c:v>
                </c:pt>
                <c:pt idx="1495">
                  <c:v>-24</c:v>
                </c:pt>
                <c:pt idx="1496">
                  <c:v>-24</c:v>
                </c:pt>
                <c:pt idx="1497">
                  <c:v>-24</c:v>
                </c:pt>
                <c:pt idx="1498">
                  <c:v>-24</c:v>
                </c:pt>
                <c:pt idx="1499">
                  <c:v>-24</c:v>
                </c:pt>
                <c:pt idx="1500">
                  <c:v>-24</c:v>
                </c:pt>
                <c:pt idx="1501">
                  <c:v>-24</c:v>
                </c:pt>
                <c:pt idx="1502">
                  <c:v>-24</c:v>
                </c:pt>
                <c:pt idx="1503">
                  <c:v>-24</c:v>
                </c:pt>
                <c:pt idx="1504">
                  <c:v>-24</c:v>
                </c:pt>
                <c:pt idx="1505">
                  <c:v>-24</c:v>
                </c:pt>
                <c:pt idx="1506">
                  <c:v>-24</c:v>
                </c:pt>
                <c:pt idx="1507">
                  <c:v>-24</c:v>
                </c:pt>
                <c:pt idx="1508">
                  <c:v>-24</c:v>
                </c:pt>
                <c:pt idx="1509">
                  <c:v>-24</c:v>
                </c:pt>
                <c:pt idx="1510">
                  <c:v>-24</c:v>
                </c:pt>
                <c:pt idx="1511">
                  <c:v>-24</c:v>
                </c:pt>
                <c:pt idx="1512">
                  <c:v>-24</c:v>
                </c:pt>
                <c:pt idx="1513">
                  <c:v>-24</c:v>
                </c:pt>
                <c:pt idx="1514">
                  <c:v>-24</c:v>
                </c:pt>
                <c:pt idx="1515">
                  <c:v>-24</c:v>
                </c:pt>
                <c:pt idx="1516">
                  <c:v>-24</c:v>
                </c:pt>
                <c:pt idx="1517">
                  <c:v>-24</c:v>
                </c:pt>
                <c:pt idx="1518">
                  <c:v>-24</c:v>
                </c:pt>
                <c:pt idx="1519">
                  <c:v>-24</c:v>
                </c:pt>
                <c:pt idx="1520">
                  <c:v>-24</c:v>
                </c:pt>
                <c:pt idx="1521">
                  <c:v>-24</c:v>
                </c:pt>
                <c:pt idx="1522">
                  <c:v>-20</c:v>
                </c:pt>
                <c:pt idx="1523">
                  <c:v>-20</c:v>
                </c:pt>
                <c:pt idx="1524">
                  <c:v>-20</c:v>
                </c:pt>
                <c:pt idx="1525">
                  <c:v>-20</c:v>
                </c:pt>
                <c:pt idx="1526">
                  <c:v>-20</c:v>
                </c:pt>
                <c:pt idx="1527">
                  <c:v>-20</c:v>
                </c:pt>
                <c:pt idx="1528">
                  <c:v>-20</c:v>
                </c:pt>
                <c:pt idx="1529">
                  <c:v>-20</c:v>
                </c:pt>
                <c:pt idx="1530">
                  <c:v>-20</c:v>
                </c:pt>
                <c:pt idx="1531">
                  <c:v>-20</c:v>
                </c:pt>
                <c:pt idx="1532">
                  <c:v>-20</c:v>
                </c:pt>
                <c:pt idx="1533">
                  <c:v>-20</c:v>
                </c:pt>
                <c:pt idx="1534">
                  <c:v>-20</c:v>
                </c:pt>
                <c:pt idx="1535">
                  <c:v>-20</c:v>
                </c:pt>
                <c:pt idx="1536">
                  <c:v>-20</c:v>
                </c:pt>
                <c:pt idx="1537">
                  <c:v>-20</c:v>
                </c:pt>
                <c:pt idx="1538">
                  <c:v>-20</c:v>
                </c:pt>
                <c:pt idx="1539">
                  <c:v>-20</c:v>
                </c:pt>
                <c:pt idx="1540">
                  <c:v>-20</c:v>
                </c:pt>
                <c:pt idx="1541">
                  <c:v>-20</c:v>
                </c:pt>
                <c:pt idx="1542">
                  <c:v>-20</c:v>
                </c:pt>
                <c:pt idx="1543">
                  <c:v>-20</c:v>
                </c:pt>
                <c:pt idx="1544">
                  <c:v>-20</c:v>
                </c:pt>
                <c:pt idx="1545">
                  <c:v>-20</c:v>
                </c:pt>
                <c:pt idx="1546">
                  <c:v>-20</c:v>
                </c:pt>
                <c:pt idx="1547">
                  <c:v>-20</c:v>
                </c:pt>
                <c:pt idx="1548">
                  <c:v>-20</c:v>
                </c:pt>
                <c:pt idx="1549">
                  <c:v>-20</c:v>
                </c:pt>
                <c:pt idx="1550">
                  <c:v>-20</c:v>
                </c:pt>
                <c:pt idx="1551">
                  <c:v>-20</c:v>
                </c:pt>
                <c:pt idx="1552">
                  <c:v>-20</c:v>
                </c:pt>
                <c:pt idx="1553">
                  <c:v>-20</c:v>
                </c:pt>
                <c:pt idx="1554">
                  <c:v>-20</c:v>
                </c:pt>
                <c:pt idx="1555">
                  <c:v>-20</c:v>
                </c:pt>
                <c:pt idx="1556">
                  <c:v>-20</c:v>
                </c:pt>
                <c:pt idx="1557">
                  <c:v>-20</c:v>
                </c:pt>
                <c:pt idx="1558">
                  <c:v>-20</c:v>
                </c:pt>
                <c:pt idx="1559">
                  <c:v>-20</c:v>
                </c:pt>
                <c:pt idx="1560">
                  <c:v>-20</c:v>
                </c:pt>
                <c:pt idx="1561">
                  <c:v>-20</c:v>
                </c:pt>
                <c:pt idx="1562">
                  <c:v>-20</c:v>
                </c:pt>
                <c:pt idx="1563">
                  <c:v>-20</c:v>
                </c:pt>
                <c:pt idx="1564">
                  <c:v>-20</c:v>
                </c:pt>
                <c:pt idx="1565">
                  <c:v>-20</c:v>
                </c:pt>
                <c:pt idx="1566">
                  <c:v>-20</c:v>
                </c:pt>
                <c:pt idx="1567">
                  <c:v>-20</c:v>
                </c:pt>
                <c:pt idx="1568">
                  <c:v>-20</c:v>
                </c:pt>
                <c:pt idx="1569">
                  <c:v>-20</c:v>
                </c:pt>
                <c:pt idx="1570">
                  <c:v>-20</c:v>
                </c:pt>
                <c:pt idx="1571">
                  <c:v>-20</c:v>
                </c:pt>
                <c:pt idx="1572">
                  <c:v>-20</c:v>
                </c:pt>
                <c:pt idx="1573">
                  <c:v>-20</c:v>
                </c:pt>
                <c:pt idx="1574">
                  <c:v>-20</c:v>
                </c:pt>
                <c:pt idx="1575">
                  <c:v>-20</c:v>
                </c:pt>
                <c:pt idx="1576">
                  <c:v>-20</c:v>
                </c:pt>
                <c:pt idx="1577">
                  <c:v>-20</c:v>
                </c:pt>
                <c:pt idx="1578">
                  <c:v>-20</c:v>
                </c:pt>
                <c:pt idx="1579">
                  <c:v>-20</c:v>
                </c:pt>
                <c:pt idx="1580">
                  <c:v>-20</c:v>
                </c:pt>
                <c:pt idx="1581">
                  <c:v>-20</c:v>
                </c:pt>
                <c:pt idx="1582">
                  <c:v>-20</c:v>
                </c:pt>
                <c:pt idx="1583">
                  <c:v>-20</c:v>
                </c:pt>
                <c:pt idx="1584">
                  <c:v>-20</c:v>
                </c:pt>
                <c:pt idx="1585">
                  <c:v>-20</c:v>
                </c:pt>
                <c:pt idx="1586">
                  <c:v>-20</c:v>
                </c:pt>
                <c:pt idx="1587">
                  <c:v>-20</c:v>
                </c:pt>
                <c:pt idx="1588">
                  <c:v>-20</c:v>
                </c:pt>
                <c:pt idx="1589">
                  <c:v>-20</c:v>
                </c:pt>
                <c:pt idx="1590">
                  <c:v>-20</c:v>
                </c:pt>
                <c:pt idx="1591">
                  <c:v>-20</c:v>
                </c:pt>
                <c:pt idx="1592">
                  <c:v>-20</c:v>
                </c:pt>
                <c:pt idx="1593">
                  <c:v>-20</c:v>
                </c:pt>
                <c:pt idx="1594">
                  <c:v>-20</c:v>
                </c:pt>
                <c:pt idx="1595">
                  <c:v>-20</c:v>
                </c:pt>
                <c:pt idx="1596">
                  <c:v>-20</c:v>
                </c:pt>
                <c:pt idx="1597">
                  <c:v>-20</c:v>
                </c:pt>
                <c:pt idx="1598">
                  <c:v>-16</c:v>
                </c:pt>
                <c:pt idx="1599">
                  <c:v>-16</c:v>
                </c:pt>
                <c:pt idx="1600">
                  <c:v>-16</c:v>
                </c:pt>
                <c:pt idx="1601">
                  <c:v>-16</c:v>
                </c:pt>
                <c:pt idx="1602">
                  <c:v>-16</c:v>
                </c:pt>
                <c:pt idx="1603">
                  <c:v>-16</c:v>
                </c:pt>
                <c:pt idx="1604">
                  <c:v>-16</c:v>
                </c:pt>
                <c:pt idx="1605">
                  <c:v>-16</c:v>
                </c:pt>
                <c:pt idx="1606">
                  <c:v>-16</c:v>
                </c:pt>
                <c:pt idx="1607">
                  <c:v>-16</c:v>
                </c:pt>
                <c:pt idx="1608">
                  <c:v>-16</c:v>
                </c:pt>
                <c:pt idx="1609">
                  <c:v>-16</c:v>
                </c:pt>
                <c:pt idx="1610">
                  <c:v>-16</c:v>
                </c:pt>
                <c:pt idx="1611">
                  <c:v>-16</c:v>
                </c:pt>
                <c:pt idx="1612">
                  <c:v>-16</c:v>
                </c:pt>
                <c:pt idx="1613">
                  <c:v>-16</c:v>
                </c:pt>
                <c:pt idx="1614">
                  <c:v>-16</c:v>
                </c:pt>
                <c:pt idx="1615">
                  <c:v>-16</c:v>
                </c:pt>
                <c:pt idx="1616">
                  <c:v>-16</c:v>
                </c:pt>
                <c:pt idx="1617">
                  <c:v>-16</c:v>
                </c:pt>
                <c:pt idx="1618">
                  <c:v>-16</c:v>
                </c:pt>
                <c:pt idx="1619">
                  <c:v>-16</c:v>
                </c:pt>
                <c:pt idx="1620">
                  <c:v>-16</c:v>
                </c:pt>
                <c:pt idx="1621">
                  <c:v>-16</c:v>
                </c:pt>
                <c:pt idx="1622">
                  <c:v>-16</c:v>
                </c:pt>
                <c:pt idx="1623">
                  <c:v>-16</c:v>
                </c:pt>
                <c:pt idx="1624">
                  <c:v>-16</c:v>
                </c:pt>
                <c:pt idx="1625">
                  <c:v>-16</c:v>
                </c:pt>
                <c:pt idx="1626">
                  <c:v>-16</c:v>
                </c:pt>
                <c:pt idx="1627">
                  <c:v>-16</c:v>
                </c:pt>
                <c:pt idx="1628">
                  <c:v>-16</c:v>
                </c:pt>
                <c:pt idx="1629">
                  <c:v>-16</c:v>
                </c:pt>
                <c:pt idx="1630">
                  <c:v>-16</c:v>
                </c:pt>
                <c:pt idx="1631">
                  <c:v>-16</c:v>
                </c:pt>
                <c:pt idx="1632">
                  <c:v>-16</c:v>
                </c:pt>
                <c:pt idx="1633">
                  <c:v>-16</c:v>
                </c:pt>
                <c:pt idx="1634">
                  <c:v>-16</c:v>
                </c:pt>
                <c:pt idx="1635">
                  <c:v>-16</c:v>
                </c:pt>
                <c:pt idx="1636">
                  <c:v>-16</c:v>
                </c:pt>
                <c:pt idx="1637">
                  <c:v>-16</c:v>
                </c:pt>
                <c:pt idx="1638">
                  <c:v>-16</c:v>
                </c:pt>
                <c:pt idx="1639">
                  <c:v>-16</c:v>
                </c:pt>
                <c:pt idx="1640">
                  <c:v>-16</c:v>
                </c:pt>
                <c:pt idx="1641">
                  <c:v>-16</c:v>
                </c:pt>
                <c:pt idx="1642">
                  <c:v>-16</c:v>
                </c:pt>
                <c:pt idx="1643">
                  <c:v>-16</c:v>
                </c:pt>
                <c:pt idx="1644">
                  <c:v>-16</c:v>
                </c:pt>
                <c:pt idx="1645">
                  <c:v>-16</c:v>
                </c:pt>
                <c:pt idx="1646">
                  <c:v>-16</c:v>
                </c:pt>
                <c:pt idx="1647">
                  <c:v>-16</c:v>
                </c:pt>
                <c:pt idx="1648">
                  <c:v>-16</c:v>
                </c:pt>
                <c:pt idx="1649">
                  <c:v>-16</c:v>
                </c:pt>
                <c:pt idx="1650">
                  <c:v>-16</c:v>
                </c:pt>
                <c:pt idx="1651">
                  <c:v>-16</c:v>
                </c:pt>
                <c:pt idx="1652">
                  <c:v>-16</c:v>
                </c:pt>
                <c:pt idx="1653">
                  <c:v>-16</c:v>
                </c:pt>
                <c:pt idx="1654">
                  <c:v>-16</c:v>
                </c:pt>
                <c:pt idx="1655">
                  <c:v>-16</c:v>
                </c:pt>
                <c:pt idx="1656">
                  <c:v>-16</c:v>
                </c:pt>
                <c:pt idx="1657">
                  <c:v>-16</c:v>
                </c:pt>
                <c:pt idx="1658">
                  <c:v>-16</c:v>
                </c:pt>
                <c:pt idx="1659">
                  <c:v>-16</c:v>
                </c:pt>
                <c:pt idx="1660">
                  <c:v>-16</c:v>
                </c:pt>
                <c:pt idx="1661">
                  <c:v>-16</c:v>
                </c:pt>
                <c:pt idx="1662">
                  <c:v>-16</c:v>
                </c:pt>
                <c:pt idx="1663">
                  <c:v>-16</c:v>
                </c:pt>
                <c:pt idx="1664">
                  <c:v>-16</c:v>
                </c:pt>
                <c:pt idx="1665">
                  <c:v>-16</c:v>
                </c:pt>
                <c:pt idx="1666">
                  <c:v>-16</c:v>
                </c:pt>
                <c:pt idx="1667">
                  <c:v>-16</c:v>
                </c:pt>
                <c:pt idx="1668">
                  <c:v>-16</c:v>
                </c:pt>
                <c:pt idx="1669">
                  <c:v>-16</c:v>
                </c:pt>
                <c:pt idx="1670">
                  <c:v>-16</c:v>
                </c:pt>
                <c:pt idx="1671">
                  <c:v>-16</c:v>
                </c:pt>
                <c:pt idx="1672">
                  <c:v>-16</c:v>
                </c:pt>
                <c:pt idx="1673">
                  <c:v>-16</c:v>
                </c:pt>
                <c:pt idx="1674">
                  <c:v>-16</c:v>
                </c:pt>
                <c:pt idx="1675">
                  <c:v>-16</c:v>
                </c:pt>
                <c:pt idx="1676">
                  <c:v>-16</c:v>
                </c:pt>
                <c:pt idx="1677">
                  <c:v>-16</c:v>
                </c:pt>
                <c:pt idx="1678">
                  <c:v>-16</c:v>
                </c:pt>
                <c:pt idx="1679">
                  <c:v>-16</c:v>
                </c:pt>
                <c:pt idx="1680">
                  <c:v>-16</c:v>
                </c:pt>
                <c:pt idx="1681">
                  <c:v>-16</c:v>
                </c:pt>
                <c:pt idx="1682">
                  <c:v>-16</c:v>
                </c:pt>
                <c:pt idx="1683">
                  <c:v>-16</c:v>
                </c:pt>
                <c:pt idx="1684">
                  <c:v>-16</c:v>
                </c:pt>
                <c:pt idx="1685">
                  <c:v>-16</c:v>
                </c:pt>
                <c:pt idx="1686">
                  <c:v>-16</c:v>
                </c:pt>
                <c:pt idx="1687">
                  <c:v>-16</c:v>
                </c:pt>
                <c:pt idx="1688">
                  <c:v>-16</c:v>
                </c:pt>
                <c:pt idx="1689">
                  <c:v>-12</c:v>
                </c:pt>
                <c:pt idx="1690">
                  <c:v>-12</c:v>
                </c:pt>
                <c:pt idx="1691">
                  <c:v>-12</c:v>
                </c:pt>
                <c:pt idx="1692">
                  <c:v>-12</c:v>
                </c:pt>
                <c:pt idx="1693">
                  <c:v>-12</c:v>
                </c:pt>
                <c:pt idx="1694">
                  <c:v>-12</c:v>
                </c:pt>
                <c:pt idx="1695">
                  <c:v>-12</c:v>
                </c:pt>
                <c:pt idx="1696">
                  <c:v>-12</c:v>
                </c:pt>
                <c:pt idx="1697">
                  <c:v>-12</c:v>
                </c:pt>
                <c:pt idx="1698">
                  <c:v>-12</c:v>
                </c:pt>
                <c:pt idx="1699">
                  <c:v>-12</c:v>
                </c:pt>
                <c:pt idx="1700">
                  <c:v>-12</c:v>
                </c:pt>
                <c:pt idx="1701">
                  <c:v>-12</c:v>
                </c:pt>
                <c:pt idx="1702">
                  <c:v>-12</c:v>
                </c:pt>
                <c:pt idx="1703">
                  <c:v>-12</c:v>
                </c:pt>
                <c:pt idx="1704">
                  <c:v>-12</c:v>
                </c:pt>
                <c:pt idx="1705">
                  <c:v>-12</c:v>
                </c:pt>
                <c:pt idx="1706">
                  <c:v>-12</c:v>
                </c:pt>
                <c:pt idx="1707">
                  <c:v>-12</c:v>
                </c:pt>
                <c:pt idx="1708">
                  <c:v>-12</c:v>
                </c:pt>
                <c:pt idx="1709">
                  <c:v>-12</c:v>
                </c:pt>
                <c:pt idx="1710">
                  <c:v>-12</c:v>
                </c:pt>
                <c:pt idx="1711">
                  <c:v>-12</c:v>
                </c:pt>
                <c:pt idx="1712">
                  <c:v>-12</c:v>
                </c:pt>
                <c:pt idx="1713">
                  <c:v>-12</c:v>
                </c:pt>
                <c:pt idx="1714">
                  <c:v>-12</c:v>
                </c:pt>
                <c:pt idx="1715">
                  <c:v>-12</c:v>
                </c:pt>
                <c:pt idx="1716">
                  <c:v>-12</c:v>
                </c:pt>
                <c:pt idx="1717">
                  <c:v>-12</c:v>
                </c:pt>
                <c:pt idx="1718">
                  <c:v>-12</c:v>
                </c:pt>
                <c:pt idx="1719">
                  <c:v>-12</c:v>
                </c:pt>
                <c:pt idx="1720">
                  <c:v>-12</c:v>
                </c:pt>
                <c:pt idx="1721">
                  <c:v>-12</c:v>
                </c:pt>
                <c:pt idx="1722">
                  <c:v>-12</c:v>
                </c:pt>
                <c:pt idx="1723">
                  <c:v>-12</c:v>
                </c:pt>
                <c:pt idx="1724">
                  <c:v>-12</c:v>
                </c:pt>
                <c:pt idx="1725">
                  <c:v>-12</c:v>
                </c:pt>
                <c:pt idx="1726">
                  <c:v>-12</c:v>
                </c:pt>
                <c:pt idx="1727">
                  <c:v>-12</c:v>
                </c:pt>
                <c:pt idx="1728">
                  <c:v>-12</c:v>
                </c:pt>
                <c:pt idx="1729">
                  <c:v>-12</c:v>
                </c:pt>
                <c:pt idx="1730">
                  <c:v>-12</c:v>
                </c:pt>
                <c:pt idx="1731">
                  <c:v>-12</c:v>
                </c:pt>
                <c:pt idx="1732">
                  <c:v>-12</c:v>
                </c:pt>
                <c:pt idx="1733">
                  <c:v>-12</c:v>
                </c:pt>
                <c:pt idx="1734">
                  <c:v>-12</c:v>
                </c:pt>
                <c:pt idx="1735">
                  <c:v>-12</c:v>
                </c:pt>
                <c:pt idx="1736">
                  <c:v>-12</c:v>
                </c:pt>
                <c:pt idx="1737">
                  <c:v>-12</c:v>
                </c:pt>
                <c:pt idx="1738">
                  <c:v>-12</c:v>
                </c:pt>
                <c:pt idx="1739">
                  <c:v>-12</c:v>
                </c:pt>
                <c:pt idx="1740">
                  <c:v>-12</c:v>
                </c:pt>
                <c:pt idx="1741">
                  <c:v>-12</c:v>
                </c:pt>
                <c:pt idx="1742">
                  <c:v>-12</c:v>
                </c:pt>
                <c:pt idx="1743">
                  <c:v>-12</c:v>
                </c:pt>
                <c:pt idx="1744">
                  <c:v>-12</c:v>
                </c:pt>
                <c:pt idx="1745">
                  <c:v>-12</c:v>
                </c:pt>
                <c:pt idx="1746">
                  <c:v>-12</c:v>
                </c:pt>
                <c:pt idx="1747">
                  <c:v>-12</c:v>
                </c:pt>
                <c:pt idx="1748">
                  <c:v>-12</c:v>
                </c:pt>
                <c:pt idx="1749">
                  <c:v>-12</c:v>
                </c:pt>
                <c:pt idx="1750">
                  <c:v>-12</c:v>
                </c:pt>
                <c:pt idx="1751">
                  <c:v>-12</c:v>
                </c:pt>
                <c:pt idx="1752">
                  <c:v>-12</c:v>
                </c:pt>
                <c:pt idx="1753">
                  <c:v>-12</c:v>
                </c:pt>
                <c:pt idx="1754">
                  <c:v>-12</c:v>
                </c:pt>
                <c:pt idx="1755">
                  <c:v>-12</c:v>
                </c:pt>
                <c:pt idx="1756">
                  <c:v>-12</c:v>
                </c:pt>
                <c:pt idx="1757">
                  <c:v>-12</c:v>
                </c:pt>
                <c:pt idx="1758">
                  <c:v>-12</c:v>
                </c:pt>
                <c:pt idx="1759">
                  <c:v>-12</c:v>
                </c:pt>
                <c:pt idx="1760">
                  <c:v>-12</c:v>
                </c:pt>
                <c:pt idx="1761">
                  <c:v>-12</c:v>
                </c:pt>
                <c:pt idx="1762">
                  <c:v>-12</c:v>
                </c:pt>
                <c:pt idx="1763">
                  <c:v>-12</c:v>
                </c:pt>
                <c:pt idx="1764">
                  <c:v>-12</c:v>
                </c:pt>
                <c:pt idx="1765">
                  <c:v>-12</c:v>
                </c:pt>
                <c:pt idx="1766">
                  <c:v>-12</c:v>
                </c:pt>
                <c:pt idx="1767">
                  <c:v>-12</c:v>
                </c:pt>
                <c:pt idx="1768">
                  <c:v>-12</c:v>
                </c:pt>
                <c:pt idx="1769">
                  <c:v>-12</c:v>
                </c:pt>
                <c:pt idx="1770">
                  <c:v>-12</c:v>
                </c:pt>
                <c:pt idx="1771">
                  <c:v>-12</c:v>
                </c:pt>
                <c:pt idx="1772">
                  <c:v>-12</c:v>
                </c:pt>
                <c:pt idx="1773">
                  <c:v>-12</c:v>
                </c:pt>
                <c:pt idx="1774">
                  <c:v>-12</c:v>
                </c:pt>
                <c:pt idx="1775">
                  <c:v>-12</c:v>
                </c:pt>
                <c:pt idx="1776">
                  <c:v>-12</c:v>
                </c:pt>
                <c:pt idx="1777">
                  <c:v>-12</c:v>
                </c:pt>
                <c:pt idx="1778">
                  <c:v>-12</c:v>
                </c:pt>
                <c:pt idx="1779">
                  <c:v>-12</c:v>
                </c:pt>
                <c:pt idx="1780">
                  <c:v>-12</c:v>
                </c:pt>
                <c:pt idx="1781">
                  <c:v>-12</c:v>
                </c:pt>
                <c:pt idx="1782">
                  <c:v>-12</c:v>
                </c:pt>
                <c:pt idx="1783">
                  <c:v>-12</c:v>
                </c:pt>
                <c:pt idx="1784">
                  <c:v>-12</c:v>
                </c:pt>
                <c:pt idx="1785">
                  <c:v>-12</c:v>
                </c:pt>
                <c:pt idx="1786">
                  <c:v>-12</c:v>
                </c:pt>
                <c:pt idx="1787">
                  <c:v>-12</c:v>
                </c:pt>
                <c:pt idx="1788">
                  <c:v>-12</c:v>
                </c:pt>
                <c:pt idx="1789">
                  <c:v>-12</c:v>
                </c:pt>
                <c:pt idx="1790">
                  <c:v>-12</c:v>
                </c:pt>
                <c:pt idx="1791">
                  <c:v>-12</c:v>
                </c:pt>
                <c:pt idx="1792">
                  <c:v>-12</c:v>
                </c:pt>
                <c:pt idx="1793">
                  <c:v>-12</c:v>
                </c:pt>
                <c:pt idx="1794">
                  <c:v>-12</c:v>
                </c:pt>
                <c:pt idx="1795">
                  <c:v>-8</c:v>
                </c:pt>
                <c:pt idx="1796">
                  <c:v>-8</c:v>
                </c:pt>
                <c:pt idx="1797">
                  <c:v>-8</c:v>
                </c:pt>
                <c:pt idx="1798">
                  <c:v>-8</c:v>
                </c:pt>
                <c:pt idx="1799">
                  <c:v>-8</c:v>
                </c:pt>
                <c:pt idx="1800">
                  <c:v>-8</c:v>
                </c:pt>
                <c:pt idx="1801">
                  <c:v>-8</c:v>
                </c:pt>
                <c:pt idx="1802">
                  <c:v>-8</c:v>
                </c:pt>
                <c:pt idx="1803">
                  <c:v>-8</c:v>
                </c:pt>
                <c:pt idx="1804">
                  <c:v>-8</c:v>
                </c:pt>
                <c:pt idx="1805">
                  <c:v>-8</c:v>
                </c:pt>
                <c:pt idx="1806">
                  <c:v>-8</c:v>
                </c:pt>
                <c:pt idx="1807">
                  <c:v>-8</c:v>
                </c:pt>
                <c:pt idx="1808">
                  <c:v>-8</c:v>
                </c:pt>
                <c:pt idx="1809">
                  <c:v>-8</c:v>
                </c:pt>
                <c:pt idx="1810">
                  <c:v>-8</c:v>
                </c:pt>
                <c:pt idx="1811">
                  <c:v>-8</c:v>
                </c:pt>
                <c:pt idx="1812">
                  <c:v>-8</c:v>
                </c:pt>
                <c:pt idx="1813">
                  <c:v>-8</c:v>
                </c:pt>
                <c:pt idx="1814">
                  <c:v>-8</c:v>
                </c:pt>
                <c:pt idx="1815">
                  <c:v>-8</c:v>
                </c:pt>
                <c:pt idx="1816">
                  <c:v>-8</c:v>
                </c:pt>
                <c:pt idx="1817">
                  <c:v>-8</c:v>
                </c:pt>
                <c:pt idx="1818">
                  <c:v>-8</c:v>
                </c:pt>
                <c:pt idx="1819">
                  <c:v>-8</c:v>
                </c:pt>
                <c:pt idx="1820">
                  <c:v>-8</c:v>
                </c:pt>
                <c:pt idx="1821">
                  <c:v>-8</c:v>
                </c:pt>
                <c:pt idx="1822">
                  <c:v>-8</c:v>
                </c:pt>
                <c:pt idx="1823">
                  <c:v>-8</c:v>
                </c:pt>
                <c:pt idx="1824">
                  <c:v>-8</c:v>
                </c:pt>
                <c:pt idx="1825">
                  <c:v>-8</c:v>
                </c:pt>
                <c:pt idx="1826">
                  <c:v>-8</c:v>
                </c:pt>
                <c:pt idx="1827">
                  <c:v>-8</c:v>
                </c:pt>
                <c:pt idx="1828">
                  <c:v>-8</c:v>
                </c:pt>
                <c:pt idx="1829">
                  <c:v>-8</c:v>
                </c:pt>
                <c:pt idx="1830">
                  <c:v>-8</c:v>
                </c:pt>
                <c:pt idx="1831">
                  <c:v>-8</c:v>
                </c:pt>
                <c:pt idx="1832">
                  <c:v>-8</c:v>
                </c:pt>
                <c:pt idx="1833">
                  <c:v>-8</c:v>
                </c:pt>
                <c:pt idx="1834">
                  <c:v>-8</c:v>
                </c:pt>
                <c:pt idx="1835">
                  <c:v>-8</c:v>
                </c:pt>
                <c:pt idx="1836">
                  <c:v>-8</c:v>
                </c:pt>
                <c:pt idx="1837">
                  <c:v>-8</c:v>
                </c:pt>
                <c:pt idx="1838">
                  <c:v>-8</c:v>
                </c:pt>
                <c:pt idx="1839">
                  <c:v>-8</c:v>
                </c:pt>
                <c:pt idx="1840">
                  <c:v>-8</c:v>
                </c:pt>
                <c:pt idx="1841">
                  <c:v>-8</c:v>
                </c:pt>
                <c:pt idx="1842">
                  <c:v>-8</c:v>
                </c:pt>
                <c:pt idx="1843">
                  <c:v>-8</c:v>
                </c:pt>
                <c:pt idx="1844">
                  <c:v>-8</c:v>
                </c:pt>
                <c:pt idx="1845">
                  <c:v>-8</c:v>
                </c:pt>
                <c:pt idx="1846">
                  <c:v>-8</c:v>
                </c:pt>
                <c:pt idx="1847">
                  <c:v>-8</c:v>
                </c:pt>
                <c:pt idx="1848">
                  <c:v>-8</c:v>
                </c:pt>
                <c:pt idx="1849">
                  <c:v>-8</c:v>
                </c:pt>
                <c:pt idx="1850">
                  <c:v>-8</c:v>
                </c:pt>
                <c:pt idx="1851">
                  <c:v>-8</c:v>
                </c:pt>
                <c:pt idx="1852">
                  <c:v>-8</c:v>
                </c:pt>
                <c:pt idx="1853">
                  <c:v>-8</c:v>
                </c:pt>
                <c:pt idx="1854">
                  <c:v>-8</c:v>
                </c:pt>
                <c:pt idx="1855">
                  <c:v>-8</c:v>
                </c:pt>
                <c:pt idx="1856">
                  <c:v>-8</c:v>
                </c:pt>
                <c:pt idx="1857">
                  <c:v>-8</c:v>
                </c:pt>
                <c:pt idx="1858">
                  <c:v>-8</c:v>
                </c:pt>
                <c:pt idx="1859">
                  <c:v>-8</c:v>
                </c:pt>
                <c:pt idx="1860">
                  <c:v>-8</c:v>
                </c:pt>
                <c:pt idx="1861">
                  <c:v>-8</c:v>
                </c:pt>
                <c:pt idx="1862">
                  <c:v>-8</c:v>
                </c:pt>
                <c:pt idx="1863">
                  <c:v>-8</c:v>
                </c:pt>
                <c:pt idx="1864">
                  <c:v>-8</c:v>
                </c:pt>
                <c:pt idx="1865">
                  <c:v>-8</c:v>
                </c:pt>
                <c:pt idx="1866">
                  <c:v>-8</c:v>
                </c:pt>
                <c:pt idx="1867">
                  <c:v>-8</c:v>
                </c:pt>
                <c:pt idx="1868">
                  <c:v>-8</c:v>
                </c:pt>
                <c:pt idx="1869">
                  <c:v>-8</c:v>
                </c:pt>
                <c:pt idx="1870">
                  <c:v>-8</c:v>
                </c:pt>
                <c:pt idx="1871">
                  <c:v>-8</c:v>
                </c:pt>
                <c:pt idx="1872">
                  <c:v>-8</c:v>
                </c:pt>
                <c:pt idx="1873">
                  <c:v>-8</c:v>
                </c:pt>
                <c:pt idx="1874">
                  <c:v>-8</c:v>
                </c:pt>
                <c:pt idx="1875">
                  <c:v>-8</c:v>
                </c:pt>
                <c:pt idx="1876">
                  <c:v>-8</c:v>
                </c:pt>
                <c:pt idx="1877">
                  <c:v>-8</c:v>
                </c:pt>
                <c:pt idx="1878">
                  <c:v>-8</c:v>
                </c:pt>
                <c:pt idx="1879">
                  <c:v>-8</c:v>
                </c:pt>
                <c:pt idx="1880">
                  <c:v>-8</c:v>
                </c:pt>
                <c:pt idx="1881">
                  <c:v>-8</c:v>
                </c:pt>
                <c:pt idx="1882">
                  <c:v>-8</c:v>
                </c:pt>
                <c:pt idx="1883">
                  <c:v>-8</c:v>
                </c:pt>
                <c:pt idx="1884">
                  <c:v>-8</c:v>
                </c:pt>
                <c:pt idx="1885">
                  <c:v>-8</c:v>
                </c:pt>
                <c:pt idx="1886">
                  <c:v>-8</c:v>
                </c:pt>
                <c:pt idx="1887">
                  <c:v>-8</c:v>
                </c:pt>
                <c:pt idx="1888">
                  <c:v>-8</c:v>
                </c:pt>
                <c:pt idx="1889">
                  <c:v>-8</c:v>
                </c:pt>
                <c:pt idx="1890">
                  <c:v>-8</c:v>
                </c:pt>
                <c:pt idx="1891">
                  <c:v>-8</c:v>
                </c:pt>
                <c:pt idx="1892">
                  <c:v>-8</c:v>
                </c:pt>
                <c:pt idx="1893">
                  <c:v>-8</c:v>
                </c:pt>
                <c:pt idx="1894">
                  <c:v>-8</c:v>
                </c:pt>
                <c:pt idx="1895">
                  <c:v>-8</c:v>
                </c:pt>
                <c:pt idx="1896">
                  <c:v>-8</c:v>
                </c:pt>
                <c:pt idx="1897">
                  <c:v>-8</c:v>
                </c:pt>
                <c:pt idx="1898">
                  <c:v>-8</c:v>
                </c:pt>
                <c:pt idx="1899">
                  <c:v>-8</c:v>
                </c:pt>
                <c:pt idx="1900">
                  <c:v>-8</c:v>
                </c:pt>
                <c:pt idx="1901">
                  <c:v>-8</c:v>
                </c:pt>
                <c:pt idx="1902">
                  <c:v>-8</c:v>
                </c:pt>
                <c:pt idx="1903">
                  <c:v>-8</c:v>
                </c:pt>
                <c:pt idx="1904">
                  <c:v>-8</c:v>
                </c:pt>
                <c:pt idx="1905">
                  <c:v>-8</c:v>
                </c:pt>
                <c:pt idx="1906">
                  <c:v>-8</c:v>
                </c:pt>
                <c:pt idx="1907">
                  <c:v>-8</c:v>
                </c:pt>
                <c:pt idx="1908">
                  <c:v>-8</c:v>
                </c:pt>
                <c:pt idx="1909">
                  <c:v>-8</c:v>
                </c:pt>
                <c:pt idx="1910">
                  <c:v>-8</c:v>
                </c:pt>
                <c:pt idx="1911">
                  <c:v>-8</c:v>
                </c:pt>
                <c:pt idx="1912">
                  <c:v>-8</c:v>
                </c:pt>
                <c:pt idx="1913">
                  <c:v>-8</c:v>
                </c:pt>
                <c:pt idx="1914">
                  <c:v>-8</c:v>
                </c:pt>
                <c:pt idx="1915">
                  <c:v>-8</c:v>
                </c:pt>
                <c:pt idx="1916">
                  <c:v>-8</c:v>
                </c:pt>
                <c:pt idx="1917">
                  <c:v>-8</c:v>
                </c:pt>
                <c:pt idx="1918">
                  <c:v>-8</c:v>
                </c:pt>
                <c:pt idx="1919">
                  <c:v>-8</c:v>
                </c:pt>
                <c:pt idx="1920">
                  <c:v>-8</c:v>
                </c:pt>
                <c:pt idx="1921">
                  <c:v>-8</c:v>
                </c:pt>
                <c:pt idx="1922">
                  <c:v>-8</c:v>
                </c:pt>
                <c:pt idx="1923">
                  <c:v>-8</c:v>
                </c:pt>
                <c:pt idx="1924">
                  <c:v>-8</c:v>
                </c:pt>
                <c:pt idx="1925">
                  <c:v>-8</c:v>
                </c:pt>
                <c:pt idx="1926">
                  <c:v>-8</c:v>
                </c:pt>
                <c:pt idx="1927">
                  <c:v>-8</c:v>
                </c:pt>
                <c:pt idx="1928">
                  <c:v>-8</c:v>
                </c:pt>
                <c:pt idx="1929">
                  <c:v>-8</c:v>
                </c:pt>
                <c:pt idx="1930">
                  <c:v>-8</c:v>
                </c:pt>
                <c:pt idx="1931">
                  <c:v>-8</c:v>
                </c:pt>
                <c:pt idx="1932">
                  <c:v>-8</c:v>
                </c:pt>
                <c:pt idx="1933">
                  <c:v>-8</c:v>
                </c:pt>
                <c:pt idx="1934">
                  <c:v>-8</c:v>
                </c:pt>
                <c:pt idx="1935">
                  <c:v>-8</c:v>
                </c:pt>
                <c:pt idx="1936">
                  <c:v>-8</c:v>
                </c:pt>
                <c:pt idx="1937">
                  <c:v>-8</c:v>
                </c:pt>
                <c:pt idx="1938">
                  <c:v>-8</c:v>
                </c:pt>
                <c:pt idx="1939">
                  <c:v>-8</c:v>
                </c:pt>
                <c:pt idx="1940">
                  <c:v>-8</c:v>
                </c:pt>
                <c:pt idx="1941">
                  <c:v>-8</c:v>
                </c:pt>
                <c:pt idx="1942">
                  <c:v>-8</c:v>
                </c:pt>
                <c:pt idx="1943">
                  <c:v>-8</c:v>
                </c:pt>
                <c:pt idx="1944">
                  <c:v>-8</c:v>
                </c:pt>
                <c:pt idx="1945">
                  <c:v>-8</c:v>
                </c:pt>
                <c:pt idx="1946">
                  <c:v>-8</c:v>
                </c:pt>
                <c:pt idx="1947">
                  <c:v>-8</c:v>
                </c:pt>
                <c:pt idx="1948">
                  <c:v>-8</c:v>
                </c:pt>
                <c:pt idx="1949">
                  <c:v>-8</c:v>
                </c:pt>
                <c:pt idx="1950">
                  <c:v>-8</c:v>
                </c:pt>
                <c:pt idx="1951">
                  <c:v>-8</c:v>
                </c:pt>
                <c:pt idx="1952">
                  <c:v>-8</c:v>
                </c:pt>
                <c:pt idx="1953">
                  <c:v>-8</c:v>
                </c:pt>
                <c:pt idx="1954">
                  <c:v>-8</c:v>
                </c:pt>
                <c:pt idx="1955">
                  <c:v>-8</c:v>
                </c:pt>
                <c:pt idx="1956">
                  <c:v>-8</c:v>
                </c:pt>
                <c:pt idx="1957">
                  <c:v>-8</c:v>
                </c:pt>
                <c:pt idx="1958">
                  <c:v>-8</c:v>
                </c:pt>
                <c:pt idx="1959">
                  <c:v>-8</c:v>
                </c:pt>
                <c:pt idx="1960">
                  <c:v>-8</c:v>
                </c:pt>
                <c:pt idx="1961">
                  <c:v>-8</c:v>
                </c:pt>
                <c:pt idx="1962">
                  <c:v>-8</c:v>
                </c:pt>
                <c:pt idx="1963">
                  <c:v>-8</c:v>
                </c:pt>
                <c:pt idx="1964">
                  <c:v>-8</c:v>
                </c:pt>
                <c:pt idx="1965">
                  <c:v>-8</c:v>
                </c:pt>
                <c:pt idx="1966">
                  <c:v>-8</c:v>
                </c:pt>
                <c:pt idx="1967">
                  <c:v>-8</c:v>
                </c:pt>
                <c:pt idx="1968">
                  <c:v>-8</c:v>
                </c:pt>
                <c:pt idx="1969">
                  <c:v>-8</c:v>
                </c:pt>
                <c:pt idx="1970">
                  <c:v>-8</c:v>
                </c:pt>
                <c:pt idx="1971">
                  <c:v>-8</c:v>
                </c:pt>
                <c:pt idx="1972">
                  <c:v>-8</c:v>
                </c:pt>
                <c:pt idx="1973">
                  <c:v>-8</c:v>
                </c:pt>
                <c:pt idx="1974">
                  <c:v>-8</c:v>
                </c:pt>
                <c:pt idx="1975">
                  <c:v>-8</c:v>
                </c:pt>
                <c:pt idx="1976">
                  <c:v>-8</c:v>
                </c:pt>
                <c:pt idx="1977">
                  <c:v>-8</c:v>
                </c:pt>
                <c:pt idx="1978">
                  <c:v>-8</c:v>
                </c:pt>
                <c:pt idx="1979">
                  <c:v>-8</c:v>
                </c:pt>
                <c:pt idx="1980">
                  <c:v>-8</c:v>
                </c:pt>
                <c:pt idx="1981">
                  <c:v>-8</c:v>
                </c:pt>
                <c:pt idx="1982">
                  <c:v>-8</c:v>
                </c:pt>
                <c:pt idx="1983">
                  <c:v>-8</c:v>
                </c:pt>
                <c:pt idx="1984">
                  <c:v>-8</c:v>
                </c:pt>
                <c:pt idx="1985">
                  <c:v>-8</c:v>
                </c:pt>
                <c:pt idx="1986">
                  <c:v>-8</c:v>
                </c:pt>
                <c:pt idx="1987">
                  <c:v>-8</c:v>
                </c:pt>
                <c:pt idx="1988">
                  <c:v>-8</c:v>
                </c:pt>
                <c:pt idx="1989">
                  <c:v>-4</c:v>
                </c:pt>
                <c:pt idx="1990">
                  <c:v>-4</c:v>
                </c:pt>
                <c:pt idx="1991">
                  <c:v>-4</c:v>
                </c:pt>
                <c:pt idx="1992">
                  <c:v>-4</c:v>
                </c:pt>
                <c:pt idx="1993">
                  <c:v>-4</c:v>
                </c:pt>
                <c:pt idx="1994">
                  <c:v>-4</c:v>
                </c:pt>
                <c:pt idx="1995">
                  <c:v>-4</c:v>
                </c:pt>
                <c:pt idx="1996">
                  <c:v>-4</c:v>
                </c:pt>
                <c:pt idx="1997">
                  <c:v>-4</c:v>
                </c:pt>
                <c:pt idx="1998">
                  <c:v>-4</c:v>
                </c:pt>
                <c:pt idx="1999">
                  <c:v>-4</c:v>
                </c:pt>
                <c:pt idx="2000">
                  <c:v>-4</c:v>
                </c:pt>
                <c:pt idx="2001">
                  <c:v>-4</c:v>
                </c:pt>
                <c:pt idx="2002">
                  <c:v>-4</c:v>
                </c:pt>
                <c:pt idx="2003">
                  <c:v>-4</c:v>
                </c:pt>
                <c:pt idx="2004">
                  <c:v>-4</c:v>
                </c:pt>
                <c:pt idx="2005">
                  <c:v>-4</c:v>
                </c:pt>
                <c:pt idx="2006">
                  <c:v>-4</c:v>
                </c:pt>
                <c:pt idx="2007">
                  <c:v>-4</c:v>
                </c:pt>
                <c:pt idx="2008">
                  <c:v>-4</c:v>
                </c:pt>
                <c:pt idx="2009">
                  <c:v>-4</c:v>
                </c:pt>
                <c:pt idx="2010">
                  <c:v>-4</c:v>
                </c:pt>
                <c:pt idx="2011">
                  <c:v>-4</c:v>
                </c:pt>
                <c:pt idx="2012">
                  <c:v>-4</c:v>
                </c:pt>
                <c:pt idx="2013">
                  <c:v>-4</c:v>
                </c:pt>
                <c:pt idx="2014">
                  <c:v>-4</c:v>
                </c:pt>
                <c:pt idx="2015">
                  <c:v>-4</c:v>
                </c:pt>
                <c:pt idx="2016">
                  <c:v>-4</c:v>
                </c:pt>
                <c:pt idx="2017">
                  <c:v>-4</c:v>
                </c:pt>
                <c:pt idx="2018">
                  <c:v>-4</c:v>
                </c:pt>
                <c:pt idx="2019">
                  <c:v>-4</c:v>
                </c:pt>
                <c:pt idx="2020">
                  <c:v>-4</c:v>
                </c:pt>
                <c:pt idx="2021">
                  <c:v>-4</c:v>
                </c:pt>
                <c:pt idx="2022">
                  <c:v>-4</c:v>
                </c:pt>
                <c:pt idx="2023">
                  <c:v>-4</c:v>
                </c:pt>
                <c:pt idx="2024">
                  <c:v>-4</c:v>
                </c:pt>
                <c:pt idx="2025">
                  <c:v>-4</c:v>
                </c:pt>
                <c:pt idx="2026">
                  <c:v>-4</c:v>
                </c:pt>
                <c:pt idx="2027">
                  <c:v>-4</c:v>
                </c:pt>
                <c:pt idx="2028">
                  <c:v>-4</c:v>
                </c:pt>
                <c:pt idx="2029">
                  <c:v>-4</c:v>
                </c:pt>
                <c:pt idx="2030">
                  <c:v>-4</c:v>
                </c:pt>
                <c:pt idx="2031">
                  <c:v>-4</c:v>
                </c:pt>
                <c:pt idx="2032">
                  <c:v>-4</c:v>
                </c:pt>
                <c:pt idx="2033">
                  <c:v>-4</c:v>
                </c:pt>
                <c:pt idx="2034">
                  <c:v>-4</c:v>
                </c:pt>
                <c:pt idx="2035">
                  <c:v>-4</c:v>
                </c:pt>
                <c:pt idx="2036">
                  <c:v>-4</c:v>
                </c:pt>
                <c:pt idx="2037">
                  <c:v>-4</c:v>
                </c:pt>
                <c:pt idx="2038">
                  <c:v>-4</c:v>
                </c:pt>
                <c:pt idx="2039">
                  <c:v>-4</c:v>
                </c:pt>
                <c:pt idx="2040">
                  <c:v>-4</c:v>
                </c:pt>
                <c:pt idx="2041">
                  <c:v>-4</c:v>
                </c:pt>
                <c:pt idx="2042">
                  <c:v>-4</c:v>
                </c:pt>
                <c:pt idx="2043">
                  <c:v>-4</c:v>
                </c:pt>
                <c:pt idx="2044">
                  <c:v>-4</c:v>
                </c:pt>
                <c:pt idx="2045">
                  <c:v>-4</c:v>
                </c:pt>
                <c:pt idx="2046">
                  <c:v>-4</c:v>
                </c:pt>
                <c:pt idx="2047">
                  <c:v>-4</c:v>
                </c:pt>
                <c:pt idx="2048">
                  <c:v>-4</c:v>
                </c:pt>
                <c:pt idx="2049">
                  <c:v>-4</c:v>
                </c:pt>
                <c:pt idx="2050">
                  <c:v>-4</c:v>
                </c:pt>
                <c:pt idx="2051">
                  <c:v>-4</c:v>
                </c:pt>
                <c:pt idx="2052">
                  <c:v>-4</c:v>
                </c:pt>
                <c:pt idx="2053">
                  <c:v>-4</c:v>
                </c:pt>
                <c:pt idx="2054">
                  <c:v>-4</c:v>
                </c:pt>
                <c:pt idx="2055">
                  <c:v>-4</c:v>
                </c:pt>
                <c:pt idx="2056">
                  <c:v>-4</c:v>
                </c:pt>
                <c:pt idx="2057">
                  <c:v>-4</c:v>
                </c:pt>
                <c:pt idx="2058">
                  <c:v>-4</c:v>
                </c:pt>
                <c:pt idx="2059">
                  <c:v>-4</c:v>
                </c:pt>
                <c:pt idx="2060">
                  <c:v>-4</c:v>
                </c:pt>
                <c:pt idx="2061">
                  <c:v>-4</c:v>
                </c:pt>
                <c:pt idx="2062">
                  <c:v>-4</c:v>
                </c:pt>
                <c:pt idx="2063">
                  <c:v>-4</c:v>
                </c:pt>
                <c:pt idx="2064">
                  <c:v>-4</c:v>
                </c:pt>
                <c:pt idx="2065">
                  <c:v>-4</c:v>
                </c:pt>
                <c:pt idx="2066">
                  <c:v>-4</c:v>
                </c:pt>
                <c:pt idx="2067">
                  <c:v>-4</c:v>
                </c:pt>
                <c:pt idx="2068">
                  <c:v>-4</c:v>
                </c:pt>
                <c:pt idx="2069">
                  <c:v>-4</c:v>
                </c:pt>
                <c:pt idx="2070">
                  <c:v>-4</c:v>
                </c:pt>
                <c:pt idx="2071">
                  <c:v>-4</c:v>
                </c:pt>
                <c:pt idx="2072">
                  <c:v>-4</c:v>
                </c:pt>
                <c:pt idx="2073">
                  <c:v>-4</c:v>
                </c:pt>
                <c:pt idx="2074">
                  <c:v>-4</c:v>
                </c:pt>
                <c:pt idx="2075">
                  <c:v>-4</c:v>
                </c:pt>
                <c:pt idx="2076">
                  <c:v>-4</c:v>
                </c:pt>
                <c:pt idx="2077">
                  <c:v>-4</c:v>
                </c:pt>
                <c:pt idx="2078">
                  <c:v>-4</c:v>
                </c:pt>
                <c:pt idx="2079">
                  <c:v>-4</c:v>
                </c:pt>
                <c:pt idx="2080">
                  <c:v>-4</c:v>
                </c:pt>
                <c:pt idx="2081">
                  <c:v>-4</c:v>
                </c:pt>
                <c:pt idx="2082">
                  <c:v>-4</c:v>
                </c:pt>
                <c:pt idx="2083">
                  <c:v>-4</c:v>
                </c:pt>
                <c:pt idx="2084">
                  <c:v>-4</c:v>
                </c:pt>
                <c:pt idx="2085">
                  <c:v>-4</c:v>
                </c:pt>
                <c:pt idx="2086">
                  <c:v>-4</c:v>
                </c:pt>
                <c:pt idx="2087">
                  <c:v>-4</c:v>
                </c:pt>
                <c:pt idx="2088">
                  <c:v>-4</c:v>
                </c:pt>
                <c:pt idx="2089">
                  <c:v>-4</c:v>
                </c:pt>
                <c:pt idx="2090">
                  <c:v>-4</c:v>
                </c:pt>
                <c:pt idx="2091">
                  <c:v>-4</c:v>
                </c:pt>
                <c:pt idx="2092">
                  <c:v>-4</c:v>
                </c:pt>
                <c:pt idx="2093">
                  <c:v>-4</c:v>
                </c:pt>
                <c:pt idx="2094">
                  <c:v>-4</c:v>
                </c:pt>
                <c:pt idx="2095">
                  <c:v>-4</c:v>
                </c:pt>
                <c:pt idx="2096">
                  <c:v>-4</c:v>
                </c:pt>
                <c:pt idx="2097">
                  <c:v>-4</c:v>
                </c:pt>
                <c:pt idx="2098">
                  <c:v>-4</c:v>
                </c:pt>
                <c:pt idx="2099">
                  <c:v>-4</c:v>
                </c:pt>
                <c:pt idx="2100">
                  <c:v>-4</c:v>
                </c:pt>
                <c:pt idx="2101">
                  <c:v>-4</c:v>
                </c:pt>
                <c:pt idx="2102">
                  <c:v>-4</c:v>
                </c:pt>
                <c:pt idx="2103">
                  <c:v>-4</c:v>
                </c:pt>
                <c:pt idx="2104">
                  <c:v>-4</c:v>
                </c:pt>
                <c:pt idx="2105">
                  <c:v>-4</c:v>
                </c:pt>
                <c:pt idx="2106">
                  <c:v>-4</c:v>
                </c:pt>
                <c:pt idx="2107">
                  <c:v>-4</c:v>
                </c:pt>
                <c:pt idx="2108">
                  <c:v>-4</c:v>
                </c:pt>
                <c:pt idx="2109">
                  <c:v>-4</c:v>
                </c:pt>
                <c:pt idx="2110">
                  <c:v>-4</c:v>
                </c:pt>
                <c:pt idx="2111">
                  <c:v>-4</c:v>
                </c:pt>
                <c:pt idx="2112">
                  <c:v>-4</c:v>
                </c:pt>
                <c:pt idx="2113">
                  <c:v>-4</c:v>
                </c:pt>
                <c:pt idx="2114">
                  <c:v>-4</c:v>
                </c:pt>
                <c:pt idx="2115">
                  <c:v>-4</c:v>
                </c:pt>
                <c:pt idx="2116">
                  <c:v>-4</c:v>
                </c:pt>
                <c:pt idx="2117">
                  <c:v>-4</c:v>
                </c:pt>
                <c:pt idx="2118">
                  <c:v>-4</c:v>
                </c:pt>
                <c:pt idx="2119">
                  <c:v>-4</c:v>
                </c:pt>
                <c:pt idx="2120">
                  <c:v>-4</c:v>
                </c:pt>
                <c:pt idx="2121">
                  <c:v>-4</c:v>
                </c:pt>
                <c:pt idx="2122">
                  <c:v>-4</c:v>
                </c:pt>
                <c:pt idx="2123">
                  <c:v>-4</c:v>
                </c:pt>
                <c:pt idx="2124">
                  <c:v>-4</c:v>
                </c:pt>
                <c:pt idx="2125">
                  <c:v>-4</c:v>
                </c:pt>
                <c:pt idx="2126">
                  <c:v>-4</c:v>
                </c:pt>
                <c:pt idx="2127">
                  <c:v>-4</c:v>
                </c:pt>
                <c:pt idx="2128">
                  <c:v>-4</c:v>
                </c:pt>
                <c:pt idx="2129">
                  <c:v>-4</c:v>
                </c:pt>
                <c:pt idx="2130">
                  <c:v>-4</c:v>
                </c:pt>
                <c:pt idx="2131">
                  <c:v>-4</c:v>
                </c:pt>
                <c:pt idx="2132">
                  <c:v>-4</c:v>
                </c:pt>
                <c:pt idx="2133">
                  <c:v>-4</c:v>
                </c:pt>
                <c:pt idx="2134">
                  <c:v>-4</c:v>
                </c:pt>
                <c:pt idx="2135">
                  <c:v>-4</c:v>
                </c:pt>
                <c:pt idx="2136">
                  <c:v>-4</c:v>
                </c:pt>
                <c:pt idx="2137">
                  <c:v>-4</c:v>
                </c:pt>
                <c:pt idx="2138">
                  <c:v>-4</c:v>
                </c:pt>
                <c:pt idx="2139">
                  <c:v>-4</c:v>
                </c:pt>
                <c:pt idx="2140">
                  <c:v>-4</c:v>
                </c:pt>
                <c:pt idx="2141">
                  <c:v>-4</c:v>
                </c:pt>
                <c:pt idx="2142">
                  <c:v>-4</c:v>
                </c:pt>
                <c:pt idx="2143">
                  <c:v>-4</c:v>
                </c:pt>
                <c:pt idx="2144">
                  <c:v>-4</c:v>
                </c:pt>
                <c:pt idx="2145">
                  <c:v>-4</c:v>
                </c:pt>
                <c:pt idx="2146">
                  <c:v>-4</c:v>
                </c:pt>
                <c:pt idx="2147">
                  <c:v>-4</c:v>
                </c:pt>
                <c:pt idx="2148">
                  <c:v>-4</c:v>
                </c:pt>
                <c:pt idx="2149">
                  <c:v>-4</c:v>
                </c:pt>
                <c:pt idx="2150">
                  <c:v>-4</c:v>
                </c:pt>
                <c:pt idx="2151">
                  <c:v>-4</c:v>
                </c:pt>
                <c:pt idx="2152">
                  <c:v>-4</c:v>
                </c:pt>
                <c:pt idx="2153">
                  <c:v>-4</c:v>
                </c:pt>
                <c:pt idx="2154">
                  <c:v>-4</c:v>
                </c:pt>
                <c:pt idx="2155">
                  <c:v>-4</c:v>
                </c:pt>
                <c:pt idx="2156">
                  <c:v>-4</c:v>
                </c:pt>
                <c:pt idx="2157">
                  <c:v>-4</c:v>
                </c:pt>
                <c:pt idx="2158">
                  <c:v>-4</c:v>
                </c:pt>
                <c:pt idx="2159">
                  <c:v>-4</c:v>
                </c:pt>
                <c:pt idx="2160">
                  <c:v>-4</c:v>
                </c:pt>
                <c:pt idx="2161">
                  <c:v>-4</c:v>
                </c:pt>
                <c:pt idx="2162">
                  <c:v>-4</c:v>
                </c:pt>
                <c:pt idx="2163">
                  <c:v>-4</c:v>
                </c:pt>
                <c:pt idx="2164">
                  <c:v>-4</c:v>
                </c:pt>
                <c:pt idx="2165">
                  <c:v>-4</c:v>
                </c:pt>
                <c:pt idx="2166">
                  <c:v>-4</c:v>
                </c:pt>
                <c:pt idx="2167">
                  <c:v>-4</c:v>
                </c:pt>
                <c:pt idx="2168">
                  <c:v>-4</c:v>
                </c:pt>
                <c:pt idx="2169">
                  <c:v>-4</c:v>
                </c:pt>
                <c:pt idx="2170">
                  <c:v>-4</c:v>
                </c:pt>
                <c:pt idx="2171">
                  <c:v>-4</c:v>
                </c:pt>
                <c:pt idx="2172">
                  <c:v>-4</c:v>
                </c:pt>
                <c:pt idx="2173">
                  <c:v>-4</c:v>
                </c:pt>
                <c:pt idx="2174">
                  <c:v>-4</c:v>
                </c:pt>
                <c:pt idx="2175">
                  <c:v>-4</c:v>
                </c:pt>
                <c:pt idx="2176">
                  <c:v>-4</c:v>
                </c:pt>
                <c:pt idx="2177">
                  <c:v>-4</c:v>
                </c:pt>
                <c:pt idx="2178">
                  <c:v>-4</c:v>
                </c:pt>
                <c:pt idx="2179">
                  <c:v>-4</c:v>
                </c:pt>
                <c:pt idx="2180">
                  <c:v>-4</c:v>
                </c:pt>
                <c:pt idx="2181">
                  <c:v>-4</c:v>
                </c:pt>
                <c:pt idx="2182">
                  <c:v>-4</c:v>
                </c:pt>
                <c:pt idx="2183">
                  <c:v>-4</c:v>
                </c:pt>
                <c:pt idx="2184">
                  <c:v>-4</c:v>
                </c:pt>
                <c:pt idx="2185">
                  <c:v>-4</c:v>
                </c:pt>
                <c:pt idx="2186">
                  <c:v>-4</c:v>
                </c:pt>
                <c:pt idx="2187">
                  <c:v>-4</c:v>
                </c:pt>
                <c:pt idx="2188">
                  <c:v>-4</c:v>
                </c:pt>
                <c:pt idx="2189">
                  <c:v>-4</c:v>
                </c:pt>
                <c:pt idx="2190">
                  <c:v>-4</c:v>
                </c:pt>
                <c:pt idx="2191">
                  <c:v>-4</c:v>
                </c:pt>
                <c:pt idx="2192">
                  <c:v>-4</c:v>
                </c:pt>
                <c:pt idx="2193">
                  <c:v>-4</c:v>
                </c:pt>
                <c:pt idx="2194">
                  <c:v>-4</c:v>
                </c:pt>
                <c:pt idx="2195">
                  <c:v>-4</c:v>
                </c:pt>
                <c:pt idx="2196">
                  <c:v>-4</c:v>
                </c:pt>
                <c:pt idx="2197">
                  <c:v>-4</c:v>
                </c:pt>
                <c:pt idx="2198">
                  <c:v>-4</c:v>
                </c:pt>
                <c:pt idx="2199">
                  <c:v>-4</c:v>
                </c:pt>
                <c:pt idx="2200">
                  <c:v>-4</c:v>
                </c:pt>
                <c:pt idx="2201">
                  <c:v>-4</c:v>
                </c:pt>
                <c:pt idx="2202">
                  <c:v>-4</c:v>
                </c:pt>
                <c:pt idx="2203">
                  <c:v>-4</c:v>
                </c:pt>
                <c:pt idx="2204">
                  <c:v>-4</c:v>
                </c:pt>
                <c:pt idx="2205">
                  <c:v>-4</c:v>
                </c:pt>
                <c:pt idx="2206">
                  <c:v>-4</c:v>
                </c:pt>
                <c:pt idx="2207">
                  <c:v>-4</c:v>
                </c:pt>
                <c:pt idx="2208">
                  <c:v>-4</c:v>
                </c:pt>
                <c:pt idx="2209">
                  <c:v>-4</c:v>
                </c:pt>
                <c:pt idx="2210">
                  <c:v>-4</c:v>
                </c:pt>
                <c:pt idx="2211">
                  <c:v>-4</c:v>
                </c:pt>
                <c:pt idx="2212">
                  <c:v>-4</c:v>
                </c:pt>
                <c:pt idx="2213">
                  <c:v>-4</c:v>
                </c:pt>
                <c:pt idx="2214">
                  <c:v>-4</c:v>
                </c:pt>
                <c:pt idx="2215">
                  <c:v>-4</c:v>
                </c:pt>
                <c:pt idx="2216">
                  <c:v>-4</c:v>
                </c:pt>
                <c:pt idx="2217">
                  <c:v>-4</c:v>
                </c:pt>
                <c:pt idx="2218">
                  <c:v>-4</c:v>
                </c:pt>
                <c:pt idx="2219">
                  <c:v>-4</c:v>
                </c:pt>
                <c:pt idx="2220">
                  <c:v>-4</c:v>
                </c:pt>
                <c:pt idx="2221">
                  <c:v>-4</c:v>
                </c:pt>
                <c:pt idx="2222">
                  <c:v>-4</c:v>
                </c:pt>
                <c:pt idx="2223">
                  <c:v>-4</c:v>
                </c:pt>
                <c:pt idx="2224">
                  <c:v>-4</c:v>
                </c:pt>
                <c:pt idx="2225">
                  <c:v>-4</c:v>
                </c:pt>
                <c:pt idx="2226">
                  <c:v>-4</c:v>
                </c:pt>
                <c:pt idx="2227">
                  <c:v>-4</c:v>
                </c:pt>
                <c:pt idx="2228">
                  <c:v>-4</c:v>
                </c:pt>
                <c:pt idx="2229">
                  <c:v>-4</c:v>
                </c:pt>
                <c:pt idx="2230">
                  <c:v>-4</c:v>
                </c:pt>
                <c:pt idx="2231">
                  <c:v>-4</c:v>
                </c:pt>
                <c:pt idx="2232">
                  <c:v>-4</c:v>
                </c:pt>
                <c:pt idx="2233">
                  <c:v>-4</c:v>
                </c:pt>
                <c:pt idx="2234">
                  <c:v>-4</c:v>
                </c:pt>
                <c:pt idx="2235">
                  <c:v>-4</c:v>
                </c:pt>
                <c:pt idx="2236">
                  <c:v>-4</c:v>
                </c:pt>
                <c:pt idx="2237">
                  <c:v>-4</c:v>
                </c:pt>
                <c:pt idx="2238">
                  <c:v>-4</c:v>
                </c:pt>
                <c:pt idx="2239">
                  <c:v>-4</c:v>
                </c:pt>
                <c:pt idx="2240">
                  <c:v>-4</c:v>
                </c:pt>
                <c:pt idx="2241">
                  <c:v>-4</c:v>
                </c:pt>
                <c:pt idx="2242">
                  <c:v>-4</c:v>
                </c:pt>
                <c:pt idx="2243">
                  <c:v>-4</c:v>
                </c:pt>
                <c:pt idx="2244">
                  <c:v>-4</c:v>
                </c:pt>
                <c:pt idx="2245">
                  <c:v>-4</c:v>
                </c:pt>
                <c:pt idx="2246">
                  <c:v>-4</c:v>
                </c:pt>
                <c:pt idx="2247">
                  <c:v>-4</c:v>
                </c:pt>
                <c:pt idx="2248">
                  <c:v>-4</c:v>
                </c:pt>
                <c:pt idx="2249">
                  <c:v>-4</c:v>
                </c:pt>
                <c:pt idx="2250">
                  <c:v>-4</c:v>
                </c:pt>
                <c:pt idx="2251">
                  <c:v>-4</c:v>
                </c:pt>
                <c:pt idx="2252">
                  <c:v>-4</c:v>
                </c:pt>
                <c:pt idx="2253">
                  <c:v>-4</c:v>
                </c:pt>
                <c:pt idx="2254">
                  <c:v>-4</c:v>
                </c:pt>
                <c:pt idx="2255">
                  <c:v>-4</c:v>
                </c:pt>
                <c:pt idx="2256">
                  <c:v>-4</c:v>
                </c:pt>
                <c:pt idx="2257">
                  <c:v>-4</c:v>
                </c:pt>
                <c:pt idx="2258">
                  <c:v>-4</c:v>
                </c:pt>
                <c:pt idx="2259">
                  <c:v>-4</c:v>
                </c:pt>
                <c:pt idx="2260">
                  <c:v>-4</c:v>
                </c:pt>
                <c:pt idx="2261">
                  <c:v>-4</c:v>
                </c:pt>
                <c:pt idx="2262">
                  <c:v>-4</c:v>
                </c:pt>
                <c:pt idx="2263">
                  <c:v>-4</c:v>
                </c:pt>
                <c:pt idx="2264">
                  <c:v>-4</c:v>
                </c:pt>
                <c:pt idx="2265">
                  <c:v>-4</c:v>
                </c:pt>
                <c:pt idx="2266">
                  <c:v>-4</c:v>
                </c:pt>
                <c:pt idx="2267">
                  <c:v>-4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</c:numCache>
            </c:numRef>
          </c:yVal>
        </c:ser>
        <c:axId val="61044992"/>
        <c:axId val="61793792"/>
      </c:scatterChart>
      <c:valAx>
        <c:axId val="61044992"/>
        <c:scaling>
          <c:orientation val="minMax"/>
          <c:max val="150"/>
          <c:min val="9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layout/>
        </c:title>
        <c:numFmt formatCode="General" sourceLinked="1"/>
        <c:tickLblPos val="nextTo"/>
        <c:crossAx val="61793792"/>
        <c:crossesAt val="-660"/>
        <c:crossBetween val="midCat"/>
      </c:valAx>
      <c:valAx>
        <c:axId val="6179379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Amplitude (mV)</a:t>
                </a:r>
              </a:p>
            </c:rich>
          </c:tx>
          <c:layout/>
        </c:title>
        <c:numFmt formatCode="General" sourceLinked="1"/>
        <c:tickLblPos val="nextTo"/>
        <c:crossAx val="61044992"/>
        <c:crossesAt val="90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Sheet1!$C$1:$C$2500</c:f>
              <c:numCache>
                <c:formatCode>General</c:formatCode>
                <c:ptCount val="2500"/>
                <c:pt idx="0">
                  <c:v>91.2</c:v>
                </c:pt>
                <c:pt idx="1">
                  <c:v>91.22</c:v>
                </c:pt>
                <c:pt idx="2">
                  <c:v>91.24</c:v>
                </c:pt>
                <c:pt idx="3">
                  <c:v>91.259999999999991</c:v>
                </c:pt>
                <c:pt idx="4">
                  <c:v>91.28</c:v>
                </c:pt>
                <c:pt idx="5">
                  <c:v>91.3</c:v>
                </c:pt>
                <c:pt idx="6">
                  <c:v>91.32</c:v>
                </c:pt>
                <c:pt idx="7">
                  <c:v>91.339999999999989</c:v>
                </c:pt>
                <c:pt idx="8">
                  <c:v>91.36</c:v>
                </c:pt>
                <c:pt idx="9">
                  <c:v>91.38</c:v>
                </c:pt>
                <c:pt idx="10">
                  <c:v>91.399999999999991</c:v>
                </c:pt>
                <c:pt idx="11">
                  <c:v>91.419999999999987</c:v>
                </c:pt>
                <c:pt idx="12">
                  <c:v>91.44</c:v>
                </c:pt>
                <c:pt idx="13">
                  <c:v>91.46</c:v>
                </c:pt>
                <c:pt idx="14">
                  <c:v>91.47999999999999</c:v>
                </c:pt>
                <c:pt idx="15">
                  <c:v>91.5</c:v>
                </c:pt>
                <c:pt idx="16">
                  <c:v>91.52</c:v>
                </c:pt>
                <c:pt idx="17">
                  <c:v>91.539999999999992</c:v>
                </c:pt>
                <c:pt idx="18">
                  <c:v>91.559999999999988</c:v>
                </c:pt>
                <c:pt idx="19">
                  <c:v>91.58</c:v>
                </c:pt>
                <c:pt idx="20">
                  <c:v>91.6</c:v>
                </c:pt>
                <c:pt idx="21">
                  <c:v>91.61999999999999</c:v>
                </c:pt>
                <c:pt idx="22">
                  <c:v>91.64</c:v>
                </c:pt>
                <c:pt idx="23">
                  <c:v>91.66</c:v>
                </c:pt>
                <c:pt idx="24">
                  <c:v>91.679999999999993</c:v>
                </c:pt>
                <c:pt idx="25">
                  <c:v>91.699999999999989</c:v>
                </c:pt>
                <c:pt idx="26">
                  <c:v>91.72</c:v>
                </c:pt>
                <c:pt idx="27">
                  <c:v>91.74</c:v>
                </c:pt>
                <c:pt idx="28">
                  <c:v>91.759999999999991</c:v>
                </c:pt>
                <c:pt idx="29">
                  <c:v>91.78</c:v>
                </c:pt>
                <c:pt idx="30">
                  <c:v>91.8</c:v>
                </c:pt>
                <c:pt idx="31">
                  <c:v>91.82</c:v>
                </c:pt>
                <c:pt idx="32">
                  <c:v>91.839999999999989</c:v>
                </c:pt>
                <c:pt idx="33">
                  <c:v>91.86</c:v>
                </c:pt>
                <c:pt idx="34">
                  <c:v>91.88</c:v>
                </c:pt>
                <c:pt idx="35">
                  <c:v>91.899999999999991</c:v>
                </c:pt>
                <c:pt idx="36">
                  <c:v>91.92</c:v>
                </c:pt>
                <c:pt idx="37">
                  <c:v>91.94</c:v>
                </c:pt>
                <c:pt idx="38">
                  <c:v>91.96</c:v>
                </c:pt>
                <c:pt idx="39">
                  <c:v>91.97999999999999</c:v>
                </c:pt>
                <c:pt idx="40">
                  <c:v>92</c:v>
                </c:pt>
                <c:pt idx="41">
                  <c:v>92.02</c:v>
                </c:pt>
                <c:pt idx="42">
                  <c:v>92.039999999999992</c:v>
                </c:pt>
                <c:pt idx="43">
                  <c:v>92.06</c:v>
                </c:pt>
                <c:pt idx="44">
                  <c:v>92.08</c:v>
                </c:pt>
                <c:pt idx="45">
                  <c:v>92.1</c:v>
                </c:pt>
                <c:pt idx="46">
                  <c:v>92.11999999999999</c:v>
                </c:pt>
                <c:pt idx="47">
                  <c:v>92.14</c:v>
                </c:pt>
                <c:pt idx="48">
                  <c:v>92.16</c:v>
                </c:pt>
                <c:pt idx="49">
                  <c:v>92.179999999999993</c:v>
                </c:pt>
                <c:pt idx="50">
                  <c:v>92.2</c:v>
                </c:pt>
                <c:pt idx="51">
                  <c:v>92.22</c:v>
                </c:pt>
                <c:pt idx="52">
                  <c:v>92.24</c:v>
                </c:pt>
                <c:pt idx="53">
                  <c:v>92.259999999999991</c:v>
                </c:pt>
                <c:pt idx="54">
                  <c:v>92.28</c:v>
                </c:pt>
                <c:pt idx="55">
                  <c:v>92.3</c:v>
                </c:pt>
                <c:pt idx="56">
                  <c:v>92.32</c:v>
                </c:pt>
                <c:pt idx="57">
                  <c:v>92.34</c:v>
                </c:pt>
                <c:pt idx="58">
                  <c:v>92.36</c:v>
                </c:pt>
                <c:pt idx="59">
                  <c:v>92.38</c:v>
                </c:pt>
                <c:pt idx="60">
                  <c:v>92.399999999999991</c:v>
                </c:pt>
                <c:pt idx="61">
                  <c:v>92.42</c:v>
                </c:pt>
                <c:pt idx="62">
                  <c:v>92.44</c:v>
                </c:pt>
                <c:pt idx="63">
                  <c:v>92.46</c:v>
                </c:pt>
                <c:pt idx="64">
                  <c:v>92.48</c:v>
                </c:pt>
                <c:pt idx="65">
                  <c:v>92.5</c:v>
                </c:pt>
                <c:pt idx="66">
                  <c:v>92.52</c:v>
                </c:pt>
                <c:pt idx="67">
                  <c:v>92.539999999999992</c:v>
                </c:pt>
                <c:pt idx="68">
                  <c:v>92.56</c:v>
                </c:pt>
                <c:pt idx="69">
                  <c:v>92.58</c:v>
                </c:pt>
                <c:pt idx="70">
                  <c:v>92.6</c:v>
                </c:pt>
                <c:pt idx="71">
                  <c:v>92.62</c:v>
                </c:pt>
                <c:pt idx="72">
                  <c:v>92.64</c:v>
                </c:pt>
                <c:pt idx="73">
                  <c:v>92.66</c:v>
                </c:pt>
                <c:pt idx="74">
                  <c:v>92.679999999999993</c:v>
                </c:pt>
                <c:pt idx="75">
                  <c:v>92.7</c:v>
                </c:pt>
                <c:pt idx="76">
                  <c:v>92.72</c:v>
                </c:pt>
                <c:pt idx="77">
                  <c:v>92.74</c:v>
                </c:pt>
                <c:pt idx="78">
                  <c:v>92.76</c:v>
                </c:pt>
                <c:pt idx="79">
                  <c:v>92.78</c:v>
                </c:pt>
                <c:pt idx="80">
                  <c:v>92.8</c:v>
                </c:pt>
                <c:pt idx="81">
                  <c:v>92.820000000000007</c:v>
                </c:pt>
                <c:pt idx="82">
                  <c:v>92.84</c:v>
                </c:pt>
                <c:pt idx="83">
                  <c:v>92.86</c:v>
                </c:pt>
                <c:pt idx="84">
                  <c:v>92.88</c:v>
                </c:pt>
                <c:pt idx="85">
                  <c:v>92.9</c:v>
                </c:pt>
                <c:pt idx="86">
                  <c:v>92.92</c:v>
                </c:pt>
                <c:pt idx="87">
                  <c:v>92.94</c:v>
                </c:pt>
                <c:pt idx="88">
                  <c:v>92.960000000000008</c:v>
                </c:pt>
                <c:pt idx="89">
                  <c:v>92.98</c:v>
                </c:pt>
                <c:pt idx="90">
                  <c:v>93</c:v>
                </c:pt>
                <c:pt idx="91">
                  <c:v>93.02</c:v>
                </c:pt>
                <c:pt idx="92">
                  <c:v>93.04</c:v>
                </c:pt>
                <c:pt idx="93">
                  <c:v>93.06</c:v>
                </c:pt>
                <c:pt idx="94">
                  <c:v>93.08</c:v>
                </c:pt>
                <c:pt idx="95">
                  <c:v>93.100000000000009</c:v>
                </c:pt>
                <c:pt idx="96">
                  <c:v>93.12</c:v>
                </c:pt>
                <c:pt idx="97">
                  <c:v>93.14</c:v>
                </c:pt>
                <c:pt idx="98">
                  <c:v>93.16</c:v>
                </c:pt>
                <c:pt idx="99">
                  <c:v>93.18</c:v>
                </c:pt>
                <c:pt idx="100">
                  <c:v>93.2</c:v>
                </c:pt>
                <c:pt idx="101">
                  <c:v>93.22</c:v>
                </c:pt>
                <c:pt idx="102">
                  <c:v>93.240000000000009</c:v>
                </c:pt>
                <c:pt idx="103">
                  <c:v>93.26</c:v>
                </c:pt>
                <c:pt idx="104">
                  <c:v>93.28</c:v>
                </c:pt>
                <c:pt idx="105">
                  <c:v>93.3</c:v>
                </c:pt>
                <c:pt idx="106">
                  <c:v>93.320000000000007</c:v>
                </c:pt>
                <c:pt idx="107">
                  <c:v>93.34</c:v>
                </c:pt>
                <c:pt idx="108">
                  <c:v>93.36</c:v>
                </c:pt>
                <c:pt idx="109">
                  <c:v>93.38000000000001</c:v>
                </c:pt>
                <c:pt idx="110">
                  <c:v>93.4</c:v>
                </c:pt>
                <c:pt idx="111">
                  <c:v>93.42</c:v>
                </c:pt>
                <c:pt idx="112">
                  <c:v>93.44</c:v>
                </c:pt>
                <c:pt idx="113">
                  <c:v>93.460000000000008</c:v>
                </c:pt>
                <c:pt idx="114">
                  <c:v>93.48</c:v>
                </c:pt>
                <c:pt idx="115">
                  <c:v>93.5</c:v>
                </c:pt>
                <c:pt idx="116">
                  <c:v>93.52000000000001</c:v>
                </c:pt>
                <c:pt idx="117">
                  <c:v>93.54</c:v>
                </c:pt>
                <c:pt idx="118">
                  <c:v>93.56</c:v>
                </c:pt>
                <c:pt idx="119">
                  <c:v>93.58</c:v>
                </c:pt>
                <c:pt idx="120">
                  <c:v>93.600000000000009</c:v>
                </c:pt>
                <c:pt idx="121">
                  <c:v>93.62</c:v>
                </c:pt>
                <c:pt idx="122">
                  <c:v>93.64</c:v>
                </c:pt>
                <c:pt idx="123">
                  <c:v>93.660000000000011</c:v>
                </c:pt>
                <c:pt idx="124">
                  <c:v>93.68</c:v>
                </c:pt>
                <c:pt idx="125">
                  <c:v>93.7</c:v>
                </c:pt>
                <c:pt idx="126">
                  <c:v>93.72</c:v>
                </c:pt>
                <c:pt idx="127">
                  <c:v>93.740000000000009</c:v>
                </c:pt>
                <c:pt idx="128">
                  <c:v>93.76</c:v>
                </c:pt>
                <c:pt idx="129">
                  <c:v>93.78</c:v>
                </c:pt>
                <c:pt idx="130">
                  <c:v>93.800000000000011</c:v>
                </c:pt>
                <c:pt idx="131">
                  <c:v>93.820000000000007</c:v>
                </c:pt>
                <c:pt idx="132">
                  <c:v>93.84</c:v>
                </c:pt>
                <c:pt idx="133">
                  <c:v>93.86</c:v>
                </c:pt>
                <c:pt idx="134">
                  <c:v>93.88000000000001</c:v>
                </c:pt>
                <c:pt idx="135">
                  <c:v>93.9</c:v>
                </c:pt>
                <c:pt idx="136">
                  <c:v>93.92</c:v>
                </c:pt>
                <c:pt idx="137">
                  <c:v>93.940000000000012</c:v>
                </c:pt>
                <c:pt idx="138">
                  <c:v>93.960000000000008</c:v>
                </c:pt>
                <c:pt idx="139">
                  <c:v>93.98</c:v>
                </c:pt>
                <c:pt idx="140">
                  <c:v>94</c:v>
                </c:pt>
                <c:pt idx="141">
                  <c:v>94.02000000000001</c:v>
                </c:pt>
                <c:pt idx="142">
                  <c:v>94.04</c:v>
                </c:pt>
                <c:pt idx="143">
                  <c:v>94.06</c:v>
                </c:pt>
                <c:pt idx="144">
                  <c:v>94.080000000000013</c:v>
                </c:pt>
                <c:pt idx="145">
                  <c:v>94.100000000000009</c:v>
                </c:pt>
                <c:pt idx="146">
                  <c:v>94.12</c:v>
                </c:pt>
                <c:pt idx="147">
                  <c:v>94.14</c:v>
                </c:pt>
                <c:pt idx="148">
                  <c:v>94.160000000000011</c:v>
                </c:pt>
                <c:pt idx="149">
                  <c:v>94.18</c:v>
                </c:pt>
                <c:pt idx="150">
                  <c:v>94.2</c:v>
                </c:pt>
                <c:pt idx="151">
                  <c:v>94.22</c:v>
                </c:pt>
                <c:pt idx="152">
                  <c:v>94.240000000000009</c:v>
                </c:pt>
                <c:pt idx="153">
                  <c:v>94.26</c:v>
                </c:pt>
                <c:pt idx="154">
                  <c:v>94.28</c:v>
                </c:pt>
                <c:pt idx="155">
                  <c:v>94.3</c:v>
                </c:pt>
                <c:pt idx="156">
                  <c:v>94.32</c:v>
                </c:pt>
                <c:pt idx="157">
                  <c:v>94.34</c:v>
                </c:pt>
                <c:pt idx="158">
                  <c:v>94.36</c:v>
                </c:pt>
                <c:pt idx="159">
                  <c:v>94.38</c:v>
                </c:pt>
                <c:pt idx="160">
                  <c:v>94.399999999999991</c:v>
                </c:pt>
                <c:pt idx="161">
                  <c:v>94.419999999999987</c:v>
                </c:pt>
                <c:pt idx="162">
                  <c:v>94.44</c:v>
                </c:pt>
                <c:pt idx="163">
                  <c:v>94.46</c:v>
                </c:pt>
                <c:pt idx="164">
                  <c:v>94.47999999999999</c:v>
                </c:pt>
                <c:pt idx="165">
                  <c:v>94.5</c:v>
                </c:pt>
                <c:pt idx="166">
                  <c:v>94.52</c:v>
                </c:pt>
                <c:pt idx="167">
                  <c:v>94.539999999999992</c:v>
                </c:pt>
                <c:pt idx="168">
                  <c:v>94.559999999999988</c:v>
                </c:pt>
                <c:pt idx="169">
                  <c:v>94.58</c:v>
                </c:pt>
                <c:pt idx="170">
                  <c:v>94.6</c:v>
                </c:pt>
                <c:pt idx="171">
                  <c:v>94.61999999999999</c:v>
                </c:pt>
                <c:pt idx="172">
                  <c:v>94.64</c:v>
                </c:pt>
                <c:pt idx="173">
                  <c:v>94.66</c:v>
                </c:pt>
                <c:pt idx="174">
                  <c:v>94.679999999999993</c:v>
                </c:pt>
                <c:pt idx="175">
                  <c:v>94.699999999999989</c:v>
                </c:pt>
                <c:pt idx="176">
                  <c:v>94.72</c:v>
                </c:pt>
                <c:pt idx="177">
                  <c:v>94.74</c:v>
                </c:pt>
                <c:pt idx="178">
                  <c:v>94.759999999999991</c:v>
                </c:pt>
                <c:pt idx="179">
                  <c:v>94.78</c:v>
                </c:pt>
                <c:pt idx="180">
                  <c:v>94.8</c:v>
                </c:pt>
                <c:pt idx="181">
                  <c:v>94.82</c:v>
                </c:pt>
                <c:pt idx="182">
                  <c:v>94.839999999999989</c:v>
                </c:pt>
                <c:pt idx="183">
                  <c:v>94.86</c:v>
                </c:pt>
                <c:pt idx="184">
                  <c:v>94.88</c:v>
                </c:pt>
                <c:pt idx="185">
                  <c:v>94.899999999999991</c:v>
                </c:pt>
                <c:pt idx="186">
                  <c:v>94.92</c:v>
                </c:pt>
                <c:pt idx="187">
                  <c:v>94.94</c:v>
                </c:pt>
                <c:pt idx="188">
                  <c:v>94.96</c:v>
                </c:pt>
                <c:pt idx="189">
                  <c:v>94.97999999999999</c:v>
                </c:pt>
                <c:pt idx="190">
                  <c:v>95</c:v>
                </c:pt>
                <c:pt idx="191">
                  <c:v>95.02</c:v>
                </c:pt>
                <c:pt idx="192">
                  <c:v>95.039999999999992</c:v>
                </c:pt>
                <c:pt idx="193">
                  <c:v>95.06</c:v>
                </c:pt>
                <c:pt idx="194">
                  <c:v>95.08</c:v>
                </c:pt>
                <c:pt idx="195">
                  <c:v>95.1</c:v>
                </c:pt>
                <c:pt idx="196">
                  <c:v>95.11999999999999</c:v>
                </c:pt>
                <c:pt idx="197">
                  <c:v>95.14</c:v>
                </c:pt>
                <c:pt idx="198">
                  <c:v>95.16</c:v>
                </c:pt>
                <c:pt idx="199">
                  <c:v>95.179999999999993</c:v>
                </c:pt>
                <c:pt idx="200">
                  <c:v>95.2</c:v>
                </c:pt>
                <c:pt idx="201">
                  <c:v>95.22</c:v>
                </c:pt>
                <c:pt idx="202">
                  <c:v>95.24</c:v>
                </c:pt>
                <c:pt idx="203">
                  <c:v>95.259999999999991</c:v>
                </c:pt>
                <c:pt idx="204">
                  <c:v>95.28</c:v>
                </c:pt>
                <c:pt idx="205">
                  <c:v>95.3</c:v>
                </c:pt>
                <c:pt idx="206">
                  <c:v>95.32</c:v>
                </c:pt>
                <c:pt idx="207">
                  <c:v>95.34</c:v>
                </c:pt>
                <c:pt idx="208">
                  <c:v>95.36</c:v>
                </c:pt>
                <c:pt idx="209">
                  <c:v>95.38</c:v>
                </c:pt>
                <c:pt idx="210">
                  <c:v>95.399999999999991</c:v>
                </c:pt>
                <c:pt idx="211">
                  <c:v>95.42</c:v>
                </c:pt>
                <c:pt idx="212">
                  <c:v>95.44</c:v>
                </c:pt>
                <c:pt idx="213">
                  <c:v>95.46</c:v>
                </c:pt>
                <c:pt idx="214">
                  <c:v>95.48</c:v>
                </c:pt>
                <c:pt idx="215">
                  <c:v>95.5</c:v>
                </c:pt>
                <c:pt idx="216">
                  <c:v>95.52</c:v>
                </c:pt>
                <c:pt idx="217">
                  <c:v>95.539999999999992</c:v>
                </c:pt>
                <c:pt idx="218">
                  <c:v>95.56</c:v>
                </c:pt>
                <c:pt idx="219">
                  <c:v>95.58</c:v>
                </c:pt>
                <c:pt idx="220">
                  <c:v>95.6</c:v>
                </c:pt>
                <c:pt idx="221">
                  <c:v>95.62</c:v>
                </c:pt>
                <c:pt idx="222">
                  <c:v>95.64</c:v>
                </c:pt>
                <c:pt idx="223">
                  <c:v>95.66</c:v>
                </c:pt>
                <c:pt idx="224">
                  <c:v>95.679999999999993</c:v>
                </c:pt>
                <c:pt idx="225">
                  <c:v>95.7</c:v>
                </c:pt>
                <c:pt idx="226">
                  <c:v>95.72</c:v>
                </c:pt>
                <c:pt idx="227">
                  <c:v>95.74</c:v>
                </c:pt>
                <c:pt idx="228">
                  <c:v>95.76</c:v>
                </c:pt>
                <c:pt idx="229">
                  <c:v>95.78</c:v>
                </c:pt>
                <c:pt idx="230">
                  <c:v>95.8</c:v>
                </c:pt>
                <c:pt idx="231">
                  <c:v>95.82</c:v>
                </c:pt>
                <c:pt idx="232">
                  <c:v>95.84</c:v>
                </c:pt>
                <c:pt idx="233">
                  <c:v>95.86</c:v>
                </c:pt>
                <c:pt idx="234">
                  <c:v>95.88</c:v>
                </c:pt>
                <c:pt idx="235">
                  <c:v>95.9</c:v>
                </c:pt>
                <c:pt idx="236">
                  <c:v>95.92</c:v>
                </c:pt>
                <c:pt idx="237">
                  <c:v>95.94</c:v>
                </c:pt>
                <c:pt idx="238">
                  <c:v>95.96</c:v>
                </c:pt>
                <c:pt idx="239">
                  <c:v>95.98</c:v>
                </c:pt>
                <c:pt idx="240">
                  <c:v>96</c:v>
                </c:pt>
                <c:pt idx="241">
                  <c:v>96.02</c:v>
                </c:pt>
                <c:pt idx="242">
                  <c:v>96.04</c:v>
                </c:pt>
                <c:pt idx="243">
                  <c:v>96.06</c:v>
                </c:pt>
                <c:pt idx="244">
                  <c:v>96.08</c:v>
                </c:pt>
                <c:pt idx="245">
                  <c:v>96.1</c:v>
                </c:pt>
                <c:pt idx="246">
                  <c:v>96.12</c:v>
                </c:pt>
                <c:pt idx="247">
                  <c:v>96.14</c:v>
                </c:pt>
                <c:pt idx="248">
                  <c:v>96.16</c:v>
                </c:pt>
                <c:pt idx="249">
                  <c:v>96.18</c:v>
                </c:pt>
                <c:pt idx="250">
                  <c:v>96.2</c:v>
                </c:pt>
                <c:pt idx="251">
                  <c:v>96.22</c:v>
                </c:pt>
                <c:pt idx="252">
                  <c:v>96.24</c:v>
                </c:pt>
                <c:pt idx="253">
                  <c:v>96.26</c:v>
                </c:pt>
                <c:pt idx="254">
                  <c:v>96.28</c:v>
                </c:pt>
                <c:pt idx="255">
                  <c:v>96.3</c:v>
                </c:pt>
                <c:pt idx="256">
                  <c:v>96.320000000000007</c:v>
                </c:pt>
                <c:pt idx="257">
                  <c:v>96.34</c:v>
                </c:pt>
                <c:pt idx="258">
                  <c:v>96.36</c:v>
                </c:pt>
                <c:pt idx="259">
                  <c:v>96.38</c:v>
                </c:pt>
                <c:pt idx="260">
                  <c:v>96.4</c:v>
                </c:pt>
                <c:pt idx="261">
                  <c:v>96.42</c:v>
                </c:pt>
                <c:pt idx="262">
                  <c:v>96.44</c:v>
                </c:pt>
                <c:pt idx="263">
                  <c:v>96.460000000000008</c:v>
                </c:pt>
                <c:pt idx="264">
                  <c:v>96.48</c:v>
                </c:pt>
                <c:pt idx="265">
                  <c:v>96.5</c:v>
                </c:pt>
                <c:pt idx="266">
                  <c:v>96.52</c:v>
                </c:pt>
                <c:pt idx="267">
                  <c:v>96.54</c:v>
                </c:pt>
                <c:pt idx="268">
                  <c:v>96.56</c:v>
                </c:pt>
                <c:pt idx="269">
                  <c:v>96.58</c:v>
                </c:pt>
                <c:pt idx="270">
                  <c:v>96.600000000000009</c:v>
                </c:pt>
                <c:pt idx="271">
                  <c:v>96.62</c:v>
                </c:pt>
                <c:pt idx="272">
                  <c:v>96.64</c:v>
                </c:pt>
                <c:pt idx="273">
                  <c:v>96.660000000000011</c:v>
                </c:pt>
                <c:pt idx="274">
                  <c:v>96.68</c:v>
                </c:pt>
                <c:pt idx="275">
                  <c:v>96.7</c:v>
                </c:pt>
                <c:pt idx="276">
                  <c:v>96.72</c:v>
                </c:pt>
                <c:pt idx="277">
                  <c:v>96.740000000000009</c:v>
                </c:pt>
                <c:pt idx="278">
                  <c:v>96.76</c:v>
                </c:pt>
                <c:pt idx="279">
                  <c:v>96.78</c:v>
                </c:pt>
                <c:pt idx="280">
                  <c:v>96.800000000000011</c:v>
                </c:pt>
                <c:pt idx="281">
                  <c:v>96.820000000000007</c:v>
                </c:pt>
                <c:pt idx="282">
                  <c:v>96.84</c:v>
                </c:pt>
                <c:pt idx="283">
                  <c:v>96.86</c:v>
                </c:pt>
                <c:pt idx="284">
                  <c:v>96.88000000000001</c:v>
                </c:pt>
                <c:pt idx="285">
                  <c:v>96.9</c:v>
                </c:pt>
                <c:pt idx="286">
                  <c:v>96.92</c:v>
                </c:pt>
                <c:pt idx="287">
                  <c:v>96.940000000000012</c:v>
                </c:pt>
                <c:pt idx="288">
                  <c:v>96.960000000000008</c:v>
                </c:pt>
                <c:pt idx="289">
                  <c:v>96.98</c:v>
                </c:pt>
                <c:pt idx="290">
                  <c:v>97</c:v>
                </c:pt>
                <c:pt idx="291">
                  <c:v>97.02000000000001</c:v>
                </c:pt>
                <c:pt idx="292">
                  <c:v>97.04</c:v>
                </c:pt>
                <c:pt idx="293">
                  <c:v>97.06</c:v>
                </c:pt>
                <c:pt idx="294">
                  <c:v>97.080000000000013</c:v>
                </c:pt>
                <c:pt idx="295">
                  <c:v>97.100000000000009</c:v>
                </c:pt>
                <c:pt idx="296">
                  <c:v>97.12</c:v>
                </c:pt>
                <c:pt idx="297">
                  <c:v>97.14</c:v>
                </c:pt>
                <c:pt idx="298">
                  <c:v>97.160000000000011</c:v>
                </c:pt>
                <c:pt idx="299">
                  <c:v>97.18</c:v>
                </c:pt>
                <c:pt idx="300">
                  <c:v>97.2</c:v>
                </c:pt>
                <c:pt idx="301">
                  <c:v>97.220000000000013</c:v>
                </c:pt>
                <c:pt idx="302">
                  <c:v>97.240000000000009</c:v>
                </c:pt>
                <c:pt idx="303">
                  <c:v>97.26</c:v>
                </c:pt>
                <c:pt idx="304">
                  <c:v>97.28</c:v>
                </c:pt>
                <c:pt idx="305">
                  <c:v>97.300000000000011</c:v>
                </c:pt>
                <c:pt idx="306">
                  <c:v>97.320000000000007</c:v>
                </c:pt>
                <c:pt idx="307">
                  <c:v>97.34</c:v>
                </c:pt>
                <c:pt idx="308">
                  <c:v>97.36</c:v>
                </c:pt>
                <c:pt idx="309">
                  <c:v>97.38</c:v>
                </c:pt>
                <c:pt idx="310">
                  <c:v>97.4</c:v>
                </c:pt>
                <c:pt idx="311">
                  <c:v>97.42</c:v>
                </c:pt>
                <c:pt idx="312">
                  <c:v>97.44</c:v>
                </c:pt>
                <c:pt idx="313">
                  <c:v>97.46</c:v>
                </c:pt>
                <c:pt idx="314">
                  <c:v>97.47999999999999</c:v>
                </c:pt>
                <c:pt idx="315">
                  <c:v>97.5</c:v>
                </c:pt>
                <c:pt idx="316">
                  <c:v>97.52</c:v>
                </c:pt>
                <c:pt idx="317">
                  <c:v>97.539999999999992</c:v>
                </c:pt>
                <c:pt idx="318">
                  <c:v>97.559999999999988</c:v>
                </c:pt>
                <c:pt idx="319">
                  <c:v>97.58</c:v>
                </c:pt>
                <c:pt idx="320">
                  <c:v>97.6</c:v>
                </c:pt>
                <c:pt idx="321">
                  <c:v>97.61999999999999</c:v>
                </c:pt>
                <c:pt idx="322">
                  <c:v>97.64</c:v>
                </c:pt>
                <c:pt idx="323">
                  <c:v>97.66</c:v>
                </c:pt>
                <c:pt idx="324">
                  <c:v>97.679999999999993</c:v>
                </c:pt>
                <c:pt idx="325">
                  <c:v>97.699999999999989</c:v>
                </c:pt>
                <c:pt idx="326">
                  <c:v>97.72</c:v>
                </c:pt>
                <c:pt idx="327">
                  <c:v>97.74</c:v>
                </c:pt>
                <c:pt idx="328">
                  <c:v>97.759999999999991</c:v>
                </c:pt>
                <c:pt idx="329">
                  <c:v>97.78</c:v>
                </c:pt>
                <c:pt idx="330">
                  <c:v>97.8</c:v>
                </c:pt>
                <c:pt idx="331">
                  <c:v>97.82</c:v>
                </c:pt>
                <c:pt idx="332">
                  <c:v>97.839999999999989</c:v>
                </c:pt>
                <c:pt idx="333">
                  <c:v>97.86</c:v>
                </c:pt>
                <c:pt idx="334">
                  <c:v>97.88</c:v>
                </c:pt>
                <c:pt idx="335">
                  <c:v>97.899999999999991</c:v>
                </c:pt>
                <c:pt idx="336">
                  <c:v>97.92</c:v>
                </c:pt>
                <c:pt idx="337">
                  <c:v>97.94</c:v>
                </c:pt>
                <c:pt idx="338">
                  <c:v>97.96</c:v>
                </c:pt>
                <c:pt idx="339">
                  <c:v>97.97999999999999</c:v>
                </c:pt>
                <c:pt idx="340">
                  <c:v>98</c:v>
                </c:pt>
                <c:pt idx="341">
                  <c:v>98.02</c:v>
                </c:pt>
                <c:pt idx="342">
                  <c:v>98.039999999999992</c:v>
                </c:pt>
                <c:pt idx="343">
                  <c:v>98.06</c:v>
                </c:pt>
                <c:pt idx="344">
                  <c:v>98.08</c:v>
                </c:pt>
                <c:pt idx="345">
                  <c:v>98.1</c:v>
                </c:pt>
                <c:pt idx="346">
                  <c:v>98.11999999999999</c:v>
                </c:pt>
                <c:pt idx="347">
                  <c:v>98.14</c:v>
                </c:pt>
                <c:pt idx="348">
                  <c:v>98.16</c:v>
                </c:pt>
                <c:pt idx="349">
                  <c:v>98.179999999999993</c:v>
                </c:pt>
                <c:pt idx="350">
                  <c:v>98.2</c:v>
                </c:pt>
                <c:pt idx="351">
                  <c:v>98.22</c:v>
                </c:pt>
                <c:pt idx="352">
                  <c:v>98.24</c:v>
                </c:pt>
                <c:pt idx="353">
                  <c:v>98.259999999999991</c:v>
                </c:pt>
                <c:pt idx="354">
                  <c:v>98.28</c:v>
                </c:pt>
                <c:pt idx="355">
                  <c:v>98.3</c:v>
                </c:pt>
                <c:pt idx="356">
                  <c:v>98.32</c:v>
                </c:pt>
                <c:pt idx="357">
                  <c:v>98.34</c:v>
                </c:pt>
                <c:pt idx="358">
                  <c:v>98.36</c:v>
                </c:pt>
                <c:pt idx="359">
                  <c:v>98.38</c:v>
                </c:pt>
                <c:pt idx="360">
                  <c:v>98.399999999999991</c:v>
                </c:pt>
                <c:pt idx="361">
                  <c:v>98.42</c:v>
                </c:pt>
                <c:pt idx="362">
                  <c:v>98.44</c:v>
                </c:pt>
                <c:pt idx="363">
                  <c:v>98.46</c:v>
                </c:pt>
                <c:pt idx="364">
                  <c:v>98.48</c:v>
                </c:pt>
                <c:pt idx="365">
                  <c:v>98.5</c:v>
                </c:pt>
                <c:pt idx="366">
                  <c:v>98.52</c:v>
                </c:pt>
                <c:pt idx="367">
                  <c:v>98.539999999999992</c:v>
                </c:pt>
                <c:pt idx="368">
                  <c:v>98.56</c:v>
                </c:pt>
                <c:pt idx="369">
                  <c:v>98.58</c:v>
                </c:pt>
                <c:pt idx="370">
                  <c:v>98.6</c:v>
                </c:pt>
                <c:pt idx="371">
                  <c:v>98.62</c:v>
                </c:pt>
                <c:pt idx="372">
                  <c:v>98.64</c:v>
                </c:pt>
                <c:pt idx="373">
                  <c:v>98.66</c:v>
                </c:pt>
                <c:pt idx="374">
                  <c:v>98.679999999999993</c:v>
                </c:pt>
                <c:pt idx="375">
                  <c:v>98.7</c:v>
                </c:pt>
                <c:pt idx="376">
                  <c:v>98.72</c:v>
                </c:pt>
                <c:pt idx="377">
                  <c:v>98.74</c:v>
                </c:pt>
                <c:pt idx="378">
                  <c:v>98.76</c:v>
                </c:pt>
                <c:pt idx="379">
                  <c:v>98.78</c:v>
                </c:pt>
                <c:pt idx="380">
                  <c:v>98.8</c:v>
                </c:pt>
                <c:pt idx="381">
                  <c:v>98.82</c:v>
                </c:pt>
                <c:pt idx="382">
                  <c:v>98.84</c:v>
                </c:pt>
                <c:pt idx="383">
                  <c:v>98.86</c:v>
                </c:pt>
                <c:pt idx="384">
                  <c:v>98.88</c:v>
                </c:pt>
                <c:pt idx="385">
                  <c:v>98.9</c:v>
                </c:pt>
                <c:pt idx="386">
                  <c:v>98.92</c:v>
                </c:pt>
                <c:pt idx="387">
                  <c:v>98.94</c:v>
                </c:pt>
                <c:pt idx="388">
                  <c:v>98.96</c:v>
                </c:pt>
                <c:pt idx="389">
                  <c:v>98.98</c:v>
                </c:pt>
                <c:pt idx="390">
                  <c:v>99</c:v>
                </c:pt>
                <c:pt idx="391">
                  <c:v>99.02</c:v>
                </c:pt>
                <c:pt idx="392">
                  <c:v>99.04</c:v>
                </c:pt>
                <c:pt idx="393">
                  <c:v>99.06</c:v>
                </c:pt>
                <c:pt idx="394">
                  <c:v>99.08</c:v>
                </c:pt>
                <c:pt idx="395">
                  <c:v>99.1</c:v>
                </c:pt>
                <c:pt idx="396">
                  <c:v>99.12</c:v>
                </c:pt>
                <c:pt idx="397">
                  <c:v>99.14</c:v>
                </c:pt>
                <c:pt idx="398">
                  <c:v>99.16</c:v>
                </c:pt>
                <c:pt idx="399">
                  <c:v>99.18</c:v>
                </c:pt>
                <c:pt idx="400">
                  <c:v>99.2</c:v>
                </c:pt>
                <c:pt idx="401">
                  <c:v>99.22</c:v>
                </c:pt>
                <c:pt idx="402">
                  <c:v>99.24</c:v>
                </c:pt>
                <c:pt idx="403">
                  <c:v>99.26</c:v>
                </c:pt>
                <c:pt idx="404">
                  <c:v>99.28</c:v>
                </c:pt>
                <c:pt idx="405">
                  <c:v>99.3</c:v>
                </c:pt>
                <c:pt idx="406">
                  <c:v>99.320000000000007</c:v>
                </c:pt>
                <c:pt idx="407">
                  <c:v>99.34</c:v>
                </c:pt>
                <c:pt idx="408">
                  <c:v>99.36</c:v>
                </c:pt>
                <c:pt idx="409">
                  <c:v>99.38</c:v>
                </c:pt>
                <c:pt idx="410">
                  <c:v>99.4</c:v>
                </c:pt>
                <c:pt idx="411">
                  <c:v>99.42</c:v>
                </c:pt>
                <c:pt idx="412">
                  <c:v>99.44</c:v>
                </c:pt>
                <c:pt idx="413">
                  <c:v>99.460000000000008</c:v>
                </c:pt>
                <c:pt idx="414">
                  <c:v>99.48</c:v>
                </c:pt>
                <c:pt idx="415">
                  <c:v>99.5</c:v>
                </c:pt>
                <c:pt idx="416">
                  <c:v>99.52</c:v>
                </c:pt>
                <c:pt idx="417">
                  <c:v>99.54</c:v>
                </c:pt>
                <c:pt idx="418">
                  <c:v>99.56</c:v>
                </c:pt>
                <c:pt idx="419">
                  <c:v>99.58</c:v>
                </c:pt>
                <c:pt idx="420">
                  <c:v>99.600000000000009</c:v>
                </c:pt>
                <c:pt idx="421">
                  <c:v>99.62</c:v>
                </c:pt>
                <c:pt idx="422">
                  <c:v>99.64</c:v>
                </c:pt>
                <c:pt idx="423">
                  <c:v>99.66</c:v>
                </c:pt>
                <c:pt idx="424">
                  <c:v>99.68</c:v>
                </c:pt>
                <c:pt idx="425">
                  <c:v>99.7</c:v>
                </c:pt>
                <c:pt idx="426">
                  <c:v>99.72</c:v>
                </c:pt>
                <c:pt idx="427">
                  <c:v>99.740000000000009</c:v>
                </c:pt>
                <c:pt idx="428">
                  <c:v>99.76</c:v>
                </c:pt>
                <c:pt idx="429">
                  <c:v>99.78</c:v>
                </c:pt>
                <c:pt idx="430">
                  <c:v>99.8</c:v>
                </c:pt>
                <c:pt idx="431">
                  <c:v>99.820000000000007</c:v>
                </c:pt>
                <c:pt idx="432">
                  <c:v>99.84</c:v>
                </c:pt>
                <c:pt idx="433">
                  <c:v>99.86</c:v>
                </c:pt>
                <c:pt idx="434">
                  <c:v>99.88000000000001</c:v>
                </c:pt>
                <c:pt idx="435">
                  <c:v>99.9</c:v>
                </c:pt>
                <c:pt idx="436">
                  <c:v>99.92</c:v>
                </c:pt>
                <c:pt idx="437">
                  <c:v>99.94</c:v>
                </c:pt>
                <c:pt idx="438">
                  <c:v>99.960000000000008</c:v>
                </c:pt>
                <c:pt idx="439">
                  <c:v>99.98</c:v>
                </c:pt>
                <c:pt idx="440">
                  <c:v>100</c:v>
                </c:pt>
                <c:pt idx="441">
                  <c:v>100.02000000000001</c:v>
                </c:pt>
                <c:pt idx="442">
                  <c:v>100.04</c:v>
                </c:pt>
                <c:pt idx="443">
                  <c:v>100.06</c:v>
                </c:pt>
                <c:pt idx="444">
                  <c:v>100.08</c:v>
                </c:pt>
                <c:pt idx="445">
                  <c:v>100.10000000000001</c:v>
                </c:pt>
                <c:pt idx="446">
                  <c:v>100.12</c:v>
                </c:pt>
                <c:pt idx="447">
                  <c:v>100.14</c:v>
                </c:pt>
                <c:pt idx="448">
                  <c:v>100.16000000000001</c:v>
                </c:pt>
                <c:pt idx="449">
                  <c:v>100.18</c:v>
                </c:pt>
                <c:pt idx="450">
                  <c:v>100.2</c:v>
                </c:pt>
                <c:pt idx="451">
                  <c:v>100.22</c:v>
                </c:pt>
                <c:pt idx="452">
                  <c:v>100.24000000000001</c:v>
                </c:pt>
                <c:pt idx="453">
                  <c:v>100.26</c:v>
                </c:pt>
                <c:pt idx="454">
                  <c:v>100.28</c:v>
                </c:pt>
                <c:pt idx="455">
                  <c:v>100.30000000000001</c:v>
                </c:pt>
                <c:pt idx="456">
                  <c:v>100.32000000000001</c:v>
                </c:pt>
                <c:pt idx="457">
                  <c:v>100.34</c:v>
                </c:pt>
                <c:pt idx="458">
                  <c:v>100.36</c:v>
                </c:pt>
                <c:pt idx="459">
                  <c:v>100.38000000000001</c:v>
                </c:pt>
                <c:pt idx="460">
                  <c:v>100.4</c:v>
                </c:pt>
                <c:pt idx="461">
                  <c:v>100.42</c:v>
                </c:pt>
                <c:pt idx="462">
                  <c:v>100.44</c:v>
                </c:pt>
                <c:pt idx="463">
                  <c:v>100.46000000000001</c:v>
                </c:pt>
                <c:pt idx="464">
                  <c:v>100.48</c:v>
                </c:pt>
                <c:pt idx="465">
                  <c:v>100.5</c:v>
                </c:pt>
                <c:pt idx="466">
                  <c:v>100.52</c:v>
                </c:pt>
                <c:pt idx="467">
                  <c:v>100.53999999999999</c:v>
                </c:pt>
                <c:pt idx="468">
                  <c:v>100.56</c:v>
                </c:pt>
                <c:pt idx="469">
                  <c:v>100.58</c:v>
                </c:pt>
                <c:pt idx="470">
                  <c:v>100.6</c:v>
                </c:pt>
                <c:pt idx="471">
                  <c:v>100.61999999999999</c:v>
                </c:pt>
                <c:pt idx="472">
                  <c:v>100.64</c:v>
                </c:pt>
                <c:pt idx="473">
                  <c:v>100.66</c:v>
                </c:pt>
                <c:pt idx="474">
                  <c:v>100.67999999999999</c:v>
                </c:pt>
                <c:pt idx="475">
                  <c:v>100.69999999999999</c:v>
                </c:pt>
                <c:pt idx="476">
                  <c:v>100.72</c:v>
                </c:pt>
                <c:pt idx="477">
                  <c:v>100.74</c:v>
                </c:pt>
                <c:pt idx="478">
                  <c:v>100.75999999999999</c:v>
                </c:pt>
                <c:pt idx="479">
                  <c:v>100.78</c:v>
                </c:pt>
                <c:pt idx="480">
                  <c:v>100.8</c:v>
                </c:pt>
                <c:pt idx="481">
                  <c:v>100.82</c:v>
                </c:pt>
                <c:pt idx="482">
                  <c:v>100.83999999999999</c:v>
                </c:pt>
                <c:pt idx="483">
                  <c:v>100.86</c:v>
                </c:pt>
                <c:pt idx="484">
                  <c:v>100.88</c:v>
                </c:pt>
                <c:pt idx="485">
                  <c:v>100.89999999999999</c:v>
                </c:pt>
                <c:pt idx="486">
                  <c:v>100.92</c:v>
                </c:pt>
                <c:pt idx="487">
                  <c:v>100.94</c:v>
                </c:pt>
                <c:pt idx="488">
                  <c:v>100.96</c:v>
                </c:pt>
                <c:pt idx="489">
                  <c:v>100.97999999999999</c:v>
                </c:pt>
                <c:pt idx="490">
                  <c:v>101</c:v>
                </c:pt>
                <c:pt idx="491">
                  <c:v>101.02</c:v>
                </c:pt>
                <c:pt idx="492">
                  <c:v>101.03999999999999</c:v>
                </c:pt>
                <c:pt idx="493">
                  <c:v>101.06</c:v>
                </c:pt>
                <c:pt idx="494">
                  <c:v>101.08</c:v>
                </c:pt>
                <c:pt idx="495">
                  <c:v>101.1</c:v>
                </c:pt>
                <c:pt idx="496">
                  <c:v>101.11999999999999</c:v>
                </c:pt>
                <c:pt idx="497">
                  <c:v>101.14</c:v>
                </c:pt>
                <c:pt idx="498">
                  <c:v>101.16</c:v>
                </c:pt>
                <c:pt idx="499">
                  <c:v>101.17999999999999</c:v>
                </c:pt>
                <c:pt idx="500">
                  <c:v>101.2</c:v>
                </c:pt>
                <c:pt idx="501">
                  <c:v>101.22</c:v>
                </c:pt>
                <c:pt idx="502">
                  <c:v>101.24</c:v>
                </c:pt>
                <c:pt idx="503">
                  <c:v>101.25999999999999</c:v>
                </c:pt>
                <c:pt idx="504">
                  <c:v>101.28</c:v>
                </c:pt>
                <c:pt idx="505">
                  <c:v>101.3</c:v>
                </c:pt>
                <c:pt idx="506">
                  <c:v>101.32</c:v>
                </c:pt>
                <c:pt idx="507">
                  <c:v>101.34</c:v>
                </c:pt>
                <c:pt idx="508">
                  <c:v>101.36</c:v>
                </c:pt>
                <c:pt idx="509">
                  <c:v>101.38</c:v>
                </c:pt>
                <c:pt idx="510">
                  <c:v>101.39999999999999</c:v>
                </c:pt>
                <c:pt idx="511">
                  <c:v>101.42</c:v>
                </c:pt>
                <c:pt idx="512">
                  <c:v>101.44</c:v>
                </c:pt>
                <c:pt idx="513">
                  <c:v>101.46</c:v>
                </c:pt>
                <c:pt idx="514">
                  <c:v>101.48</c:v>
                </c:pt>
                <c:pt idx="515">
                  <c:v>101.5</c:v>
                </c:pt>
                <c:pt idx="516">
                  <c:v>101.52</c:v>
                </c:pt>
                <c:pt idx="517">
                  <c:v>101.53999999999999</c:v>
                </c:pt>
                <c:pt idx="518">
                  <c:v>101.56</c:v>
                </c:pt>
                <c:pt idx="519">
                  <c:v>101.58</c:v>
                </c:pt>
                <c:pt idx="520">
                  <c:v>101.6</c:v>
                </c:pt>
                <c:pt idx="521">
                  <c:v>101.62</c:v>
                </c:pt>
                <c:pt idx="522">
                  <c:v>101.64</c:v>
                </c:pt>
                <c:pt idx="523">
                  <c:v>101.66</c:v>
                </c:pt>
                <c:pt idx="524">
                  <c:v>101.67999999999999</c:v>
                </c:pt>
                <c:pt idx="525">
                  <c:v>101.7</c:v>
                </c:pt>
                <c:pt idx="526">
                  <c:v>101.72</c:v>
                </c:pt>
                <c:pt idx="527">
                  <c:v>101.74</c:v>
                </c:pt>
                <c:pt idx="528">
                  <c:v>101.76</c:v>
                </c:pt>
                <c:pt idx="529">
                  <c:v>101.78</c:v>
                </c:pt>
                <c:pt idx="530">
                  <c:v>101.8</c:v>
                </c:pt>
                <c:pt idx="531">
                  <c:v>101.82</c:v>
                </c:pt>
                <c:pt idx="532">
                  <c:v>101.84</c:v>
                </c:pt>
                <c:pt idx="533">
                  <c:v>101.86</c:v>
                </c:pt>
                <c:pt idx="534">
                  <c:v>101.88</c:v>
                </c:pt>
                <c:pt idx="535">
                  <c:v>101.9</c:v>
                </c:pt>
                <c:pt idx="536">
                  <c:v>101.92</c:v>
                </c:pt>
                <c:pt idx="537">
                  <c:v>101.94</c:v>
                </c:pt>
                <c:pt idx="538">
                  <c:v>101.96</c:v>
                </c:pt>
                <c:pt idx="539">
                  <c:v>101.98</c:v>
                </c:pt>
                <c:pt idx="540">
                  <c:v>102</c:v>
                </c:pt>
                <c:pt idx="541">
                  <c:v>102.02</c:v>
                </c:pt>
                <c:pt idx="542">
                  <c:v>102.04</c:v>
                </c:pt>
                <c:pt idx="543">
                  <c:v>102.06</c:v>
                </c:pt>
                <c:pt idx="544">
                  <c:v>102.08</c:v>
                </c:pt>
                <c:pt idx="545">
                  <c:v>102.1</c:v>
                </c:pt>
                <c:pt idx="546">
                  <c:v>102.12</c:v>
                </c:pt>
                <c:pt idx="547">
                  <c:v>102.14</c:v>
                </c:pt>
                <c:pt idx="548">
                  <c:v>102.16</c:v>
                </c:pt>
                <c:pt idx="549">
                  <c:v>102.18</c:v>
                </c:pt>
                <c:pt idx="550">
                  <c:v>102.2</c:v>
                </c:pt>
                <c:pt idx="551">
                  <c:v>102.22</c:v>
                </c:pt>
                <c:pt idx="552">
                  <c:v>102.24</c:v>
                </c:pt>
                <c:pt idx="553">
                  <c:v>102.26</c:v>
                </c:pt>
                <c:pt idx="554">
                  <c:v>102.28</c:v>
                </c:pt>
                <c:pt idx="555">
                  <c:v>102.3</c:v>
                </c:pt>
                <c:pt idx="556">
                  <c:v>102.32000000000001</c:v>
                </c:pt>
                <c:pt idx="557">
                  <c:v>102.34</c:v>
                </c:pt>
                <c:pt idx="558">
                  <c:v>102.36</c:v>
                </c:pt>
                <c:pt idx="559">
                  <c:v>102.38</c:v>
                </c:pt>
                <c:pt idx="560">
                  <c:v>102.4</c:v>
                </c:pt>
                <c:pt idx="561">
                  <c:v>102.42</c:v>
                </c:pt>
                <c:pt idx="562">
                  <c:v>102.44</c:v>
                </c:pt>
                <c:pt idx="563">
                  <c:v>102.46000000000001</c:v>
                </c:pt>
                <c:pt idx="564">
                  <c:v>102.48</c:v>
                </c:pt>
                <c:pt idx="565">
                  <c:v>102.5</c:v>
                </c:pt>
                <c:pt idx="566">
                  <c:v>102.52</c:v>
                </c:pt>
                <c:pt idx="567">
                  <c:v>102.54</c:v>
                </c:pt>
                <c:pt idx="568">
                  <c:v>102.56</c:v>
                </c:pt>
                <c:pt idx="569">
                  <c:v>102.58</c:v>
                </c:pt>
                <c:pt idx="570">
                  <c:v>102.60000000000001</c:v>
                </c:pt>
                <c:pt idx="571">
                  <c:v>102.62</c:v>
                </c:pt>
                <c:pt idx="572">
                  <c:v>102.64</c:v>
                </c:pt>
                <c:pt idx="573">
                  <c:v>102.66</c:v>
                </c:pt>
                <c:pt idx="574">
                  <c:v>102.68</c:v>
                </c:pt>
                <c:pt idx="575">
                  <c:v>102.7</c:v>
                </c:pt>
                <c:pt idx="576">
                  <c:v>102.72</c:v>
                </c:pt>
                <c:pt idx="577">
                  <c:v>102.74000000000001</c:v>
                </c:pt>
                <c:pt idx="578">
                  <c:v>102.76</c:v>
                </c:pt>
                <c:pt idx="579">
                  <c:v>102.78</c:v>
                </c:pt>
                <c:pt idx="580">
                  <c:v>102.8</c:v>
                </c:pt>
                <c:pt idx="581">
                  <c:v>102.82000000000001</c:v>
                </c:pt>
                <c:pt idx="582">
                  <c:v>102.84</c:v>
                </c:pt>
                <c:pt idx="583">
                  <c:v>102.86</c:v>
                </c:pt>
                <c:pt idx="584">
                  <c:v>102.88000000000001</c:v>
                </c:pt>
                <c:pt idx="585">
                  <c:v>102.9</c:v>
                </c:pt>
                <c:pt idx="586">
                  <c:v>102.92</c:v>
                </c:pt>
                <c:pt idx="587">
                  <c:v>102.94</c:v>
                </c:pt>
                <c:pt idx="588">
                  <c:v>102.96000000000001</c:v>
                </c:pt>
                <c:pt idx="589">
                  <c:v>102.98</c:v>
                </c:pt>
                <c:pt idx="590">
                  <c:v>103</c:v>
                </c:pt>
                <c:pt idx="591">
                  <c:v>103.02000000000001</c:v>
                </c:pt>
                <c:pt idx="592">
                  <c:v>103.04</c:v>
                </c:pt>
                <c:pt idx="593">
                  <c:v>103.06</c:v>
                </c:pt>
                <c:pt idx="594">
                  <c:v>103.08</c:v>
                </c:pt>
                <c:pt idx="595">
                  <c:v>103.10000000000001</c:v>
                </c:pt>
                <c:pt idx="596">
                  <c:v>103.12</c:v>
                </c:pt>
                <c:pt idx="597">
                  <c:v>103.14</c:v>
                </c:pt>
                <c:pt idx="598">
                  <c:v>103.16000000000001</c:v>
                </c:pt>
                <c:pt idx="599">
                  <c:v>103.18</c:v>
                </c:pt>
                <c:pt idx="600">
                  <c:v>103.2</c:v>
                </c:pt>
                <c:pt idx="601">
                  <c:v>103.22</c:v>
                </c:pt>
                <c:pt idx="602">
                  <c:v>103.24000000000001</c:v>
                </c:pt>
                <c:pt idx="603">
                  <c:v>103.26</c:v>
                </c:pt>
                <c:pt idx="604">
                  <c:v>103.28</c:v>
                </c:pt>
                <c:pt idx="605">
                  <c:v>103.30000000000001</c:v>
                </c:pt>
                <c:pt idx="606">
                  <c:v>103.32000000000001</c:v>
                </c:pt>
                <c:pt idx="607">
                  <c:v>103.34</c:v>
                </c:pt>
                <c:pt idx="608">
                  <c:v>103.36</c:v>
                </c:pt>
                <c:pt idx="609">
                  <c:v>103.38000000000001</c:v>
                </c:pt>
                <c:pt idx="610">
                  <c:v>103.4</c:v>
                </c:pt>
                <c:pt idx="611">
                  <c:v>103.42</c:v>
                </c:pt>
                <c:pt idx="612">
                  <c:v>103.44000000000001</c:v>
                </c:pt>
                <c:pt idx="613">
                  <c:v>103.46000000000001</c:v>
                </c:pt>
                <c:pt idx="614">
                  <c:v>103.48</c:v>
                </c:pt>
                <c:pt idx="615">
                  <c:v>103.5</c:v>
                </c:pt>
                <c:pt idx="616">
                  <c:v>103.52000000000001</c:v>
                </c:pt>
                <c:pt idx="617">
                  <c:v>103.54</c:v>
                </c:pt>
                <c:pt idx="618">
                  <c:v>103.56</c:v>
                </c:pt>
                <c:pt idx="619">
                  <c:v>103.58</c:v>
                </c:pt>
                <c:pt idx="620">
                  <c:v>103.6</c:v>
                </c:pt>
                <c:pt idx="621">
                  <c:v>103.62</c:v>
                </c:pt>
                <c:pt idx="622">
                  <c:v>103.64</c:v>
                </c:pt>
                <c:pt idx="623">
                  <c:v>103.66</c:v>
                </c:pt>
                <c:pt idx="624">
                  <c:v>103.67999999999999</c:v>
                </c:pt>
                <c:pt idx="625">
                  <c:v>103.69999999999999</c:v>
                </c:pt>
                <c:pt idx="626">
                  <c:v>103.72</c:v>
                </c:pt>
                <c:pt idx="627">
                  <c:v>103.74</c:v>
                </c:pt>
                <c:pt idx="628">
                  <c:v>103.75999999999999</c:v>
                </c:pt>
                <c:pt idx="629">
                  <c:v>103.77999999999999</c:v>
                </c:pt>
                <c:pt idx="630">
                  <c:v>103.8</c:v>
                </c:pt>
                <c:pt idx="631">
                  <c:v>103.82</c:v>
                </c:pt>
                <c:pt idx="632">
                  <c:v>103.83999999999999</c:v>
                </c:pt>
                <c:pt idx="633">
                  <c:v>103.86</c:v>
                </c:pt>
                <c:pt idx="634">
                  <c:v>103.88</c:v>
                </c:pt>
                <c:pt idx="635">
                  <c:v>103.89999999999999</c:v>
                </c:pt>
                <c:pt idx="636">
                  <c:v>103.91999999999999</c:v>
                </c:pt>
                <c:pt idx="637">
                  <c:v>103.94</c:v>
                </c:pt>
                <c:pt idx="638">
                  <c:v>103.96</c:v>
                </c:pt>
                <c:pt idx="639">
                  <c:v>103.97999999999999</c:v>
                </c:pt>
                <c:pt idx="640">
                  <c:v>104</c:v>
                </c:pt>
                <c:pt idx="641">
                  <c:v>104.02</c:v>
                </c:pt>
                <c:pt idx="642">
                  <c:v>104.03999999999999</c:v>
                </c:pt>
                <c:pt idx="643">
                  <c:v>104.05999999999999</c:v>
                </c:pt>
                <c:pt idx="644">
                  <c:v>104.08</c:v>
                </c:pt>
                <c:pt idx="645">
                  <c:v>104.1</c:v>
                </c:pt>
                <c:pt idx="646">
                  <c:v>104.11999999999999</c:v>
                </c:pt>
                <c:pt idx="647">
                  <c:v>104.14</c:v>
                </c:pt>
                <c:pt idx="648">
                  <c:v>104.16</c:v>
                </c:pt>
                <c:pt idx="649">
                  <c:v>104.17999999999999</c:v>
                </c:pt>
                <c:pt idx="650">
                  <c:v>104.2</c:v>
                </c:pt>
                <c:pt idx="651">
                  <c:v>104.22</c:v>
                </c:pt>
                <c:pt idx="652">
                  <c:v>104.24</c:v>
                </c:pt>
                <c:pt idx="653">
                  <c:v>104.25999999999999</c:v>
                </c:pt>
                <c:pt idx="654">
                  <c:v>104.28</c:v>
                </c:pt>
                <c:pt idx="655">
                  <c:v>104.3</c:v>
                </c:pt>
                <c:pt idx="656">
                  <c:v>104.32</c:v>
                </c:pt>
                <c:pt idx="657">
                  <c:v>104.34</c:v>
                </c:pt>
                <c:pt idx="658">
                  <c:v>104.36</c:v>
                </c:pt>
                <c:pt idx="659">
                  <c:v>104.38</c:v>
                </c:pt>
                <c:pt idx="660">
                  <c:v>104.39999999999999</c:v>
                </c:pt>
                <c:pt idx="661">
                  <c:v>104.42</c:v>
                </c:pt>
                <c:pt idx="662">
                  <c:v>104.44</c:v>
                </c:pt>
                <c:pt idx="663">
                  <c:v>104.46</c:v>
                </c:pt>
                <c:pt idx="664">
                  <c:v>104.48</c:v>
                </c:pt>
                <c:pt idx="665">
                  <c:v>104.5</c:v>
                </c:pt>
                <c:pt idx="666">
                  <c:v>104.52</c:v>
                </c:pt>
                <c:pt idx="667">
                  <c:v>104.53999999999999</c:v>
                </c:pt>
                <c:pt idx="668">
                  <c:v>104.56</c:v>
                </c:pt>
                <c:pt idx="669">
                  <c:v>104.58</c:v>
                </c:pt>
                <c:pt idx="670">
                  <c:v>104.6</c:v>
                </c:pt>
                <c:pt idx="671">
                  <c:v>104.62</c:v>
                </c:pt>
                <c:pt idx="672">
                  <c:v>104.64</c:v>
                </c:pt>
                <c:pt idx="673">
                  <c:v>104.66</c:v>
                </c:pt>
                <c:pt idx="674">
                  <c:v>104.67999999999999</c:v>
                </c:pt>
                <c:pt idx="675">
                  <c:v>104.7</c:v>
                </c:pt>
                <c:pt idx="676">
                  <c:v>104.72</c:v>
                </c:pt>
                <c:pt idx="677">
                  <c:v>104.74</c:v>
                </c:pt>
                <c:pt idx="678">
                  <c:v>104.76</c:v>
                </c:pt>
                <c:pt idx="679">
                  <c:v>104.78</c:v>
                </c:pt>
                <c:pt idx="680">
                  <c:v>104.8</c:v>
                </c:pt>
                <c:pt idx="681">
                  <c:v>104.82</c:v>
                </c:pt>
                <c:pt idx="682">
                  <c:v>104.84</c:v>
                </c:pt>
                <c:pt idx="683">
                  <c:v>104.86</c:v>
                </c:pt>
                <c:pt idx="684">
                  <c:v>104.88</c:v>
                </c:pt>
                <c:pt idx="685">
                  <c:v>104.9</c:v>
                </c:pt>
                <c:pt idx="686">
                  <c:v>104.92</c:v>
                </c:pt>
                <c:pt idx="687">
                  <c:v>104.94</c:v>
                </c:pt>
                <c:pt idx="688">
                  <c:v>104.96</c:v>
                </c:pt>
                <c:pt idx="689">
                  <c:v>104.98</c:v>
                </c:pt>
                <c:pt idx="690">
                  <c:v>105</c:v>
                </c:pt>
                <c:pt idx="691">
                  <c:v>105.02</c:v>
                </c:pt>
                <c:pt idx="692">
                  <c:v>105.04</c:v>
                </c:pt>
                <c:pt idx="693">
                  <c:v>105.06</c:v>
                </c:pt>
                <c:pt idx="694">
                  <c:v>105.08</c:v>
                </c:pt>
                <c:pt idx="695">
                  <c:v>105.1</c:v>
                </c:pt>
                <c:pt idx="696">
                  <c:v>105.12</c:v>
                </c:pt>
                <c:pt idx="697">
                  <c:v>105.14</c:v>
                </c:pt>
                <c:pt idx="698">
                  <c:v>105.16</c:v>
                </c:pt>
                <c:pt idx="699">
                  <c:v>105.18</c:v>
                </c:pt>
                <c:pt idx="700">
                  <c:v>105.2</c:v>
                </c:pt>
                <c:pt idx="701">
                  <c:v>105.22</c:v>
                </c:pt>
                <c:pt idx="702">
                  <c:v>105.24</c:v>
                </c:pt>
                <c:pt idx="703">
                  <c:v>105.26</c:v>
                </c:pt>
                <c:pt idx="704">
                  <c:v>105.28</c:v>
                </c:pt>
                <c:pt idx="705">
                  <c:v>105.3</c:v>
                </c:pt>
                <c:pt idx="706">
                  <c:v>105.32000000000001</c:v>
                </c:pt>
                <c:pt idx="707">
                  <c:v>105.34</c:v>
                </c:pt>
                <c:pt idx="708">
                  <c:v>105.36</c:v>
                </c:pt>
                <c:pt idx="709">
                  <c:v>105.38</c:v>
                </c:pt>
                <c:pt idx="710">
                  <c:v>105.4</c:v>
                </c:pt>
                <c:pt idx="711">
                  <c:v>105.42</c:v>
                </c:pt>
                <c:pt idx="712">
                  <c:v>105.44</c:v>
                </c:pt>
                <c:pt idx="713">
                  <c:v>105.46000000000001</c:v>
                </c:pt>
                <c:pt idx="714">
                  <c:v>105.48</c:v>
                </c:pt>
                <c:pt idx="715">
                  <c:v>105.5</c:v>
                </c:pt>
                <c:pt idx="716">
                  <c:v>105.52</c:v>
                </c:pt>
                <c:pt idx="717">
                  <c:v>105.54</c:v>
                </c:pt>
                <c:pt idx="718">
                  <c:v>105.56</c:v>
                </c:pt>
                <c:pt idx="719">
                  <c:v>105.58</c:v>
                </c:pt>
                <c:pt idx="720">
                  <c:v>105.60000000000001</c:v>
                </c:pt>
                <c:pt idx="721">
                  <c:v>105.62</c:v>
                </c:pt>
                <c:pt idx="722">
                  <c:v>105.64</c:v>
                </c:pt>
                <c:pt idx="723">
                  <c:v>105.66</c:v>
                </c:pt>
                <c:pt idx="724">
                  <c:v>105.68</c:v>
                </c:pt>
                <c:pt idx="725">
                  <c:v>105.7</c:v>
                </c:pt>
                <c:pt idx="726">
                  <c:v>105.72</c:v>
                </c:pt>
                <c:pt idx="727">
                  <c:v>105.74000000000001</c:v>
                </c:pt>
                <c:pt idx="728">
                  <c:v>105.76</c:v>
                </c:pt>
                <c:pt idx="729">
                  <c:v>105.78</c:v>
                </c:pt>
                <c:pt idx="730">
                  <c:v>105.8</c:v>
                </c:pt>
                <c:pt idx="731">
                  <c:v>105.82000000000001</c:v>
                </c:pt>
                <c:pt idx="732">
                  <c:v>105.84</c:v>
                </c:pt>
                <c:pt idx="733">
                  <c:v>105.86</c:v>
                </c:pt>
                <c:pt idx="734">
                  <c:v>105.88000000000001</c:v>
                </c:pt>
                <c:pt idx="735">
                  <c:v>105.9</c:v>
                </c:pt>
                <c:pt idx="736">
                  <c:v>105.92</c:v>
                </c:pt>
                <c:pt idx="737">
                  <c:v>105.94</c:v>
                </c:pt>
                <c:pt idx="738">
                  <c:v>105.96000000000001</c:v>
                </c:pt>
                <c:pt idx="739">
                  <c:v>105.98</c:v>
                </c:pt>
                <c:pt idx="740">
                  <c:v>106</c:v>
                </c:pt>
                <c:pt idx="741">
                  <c:v>106.02000000000001</c:v>
                </c:pt>
                <c:pt idx="742">
                  <c:v>106.04</c:v>
                </c:pt>
                <c:pt idx="743">
                  <c:v>106.06</c:v>
                </c:pt>
                <c:pt idx="744">
                  <c:v>106.08</c:v>
                </c:pt>
                <c:pt idx="745">
                  <c:v>106.10000000000001</c:v>
                </c:pt>
                <c:pt idx="746">
                  <c:v>106.12</c:v>
                </c:pt>
                <c:pt idx="747">
                  <c:v>106.14</c:v>
                </c:pt>
                <c:pt idx="748">
                  <c:v>106.16000000000001</c:v>
                </c:pt>
                <c:pt idx="749">
                  <c:v>106.18</c:v>
                </c:pt>
                <c:pt idx="750">
                  <c:v>106.2</c:v>
                </c:pt>
                <c:pt idx="751">
                  <c:v>106.22</c:v>
                </c:pt>
                <c:pt idx="752">
                  <c:v>106.24000000000001</c:v>
                </c:pt>
                <c:pt idx="753">
                  <c:v>106.26</c:v>
                </c:pt>
                <c:pt idx="754">
                  <c:v>106.28</c:v>
                </c:pt>
                <c:pt idx="755">
                  <c:v>106.30000000000001</c:v>
                </c:pt>
                <c:pt idx="756">
                  <c:v>106.32000000000001</c:v>
                </c:pt>
                <c:pt idx="757">
                  <c:v>106.34</c:v>
                </c:pt>
                <c:pt idx="758">
                  <c:v>106.36</c:v>
                </c:pt>
                <c:pt idx="759">
                  <c:v>106.38000000000001</c:v>
                </c:pt>
                <c:pt idx="760">
                  <c:v>106.4</c:v>
                </c:pt>
                <c:pt idx="761">
                  <c:v>106.42</c:v>
                </c:pt>
                <c:pt idx="762">
                  <c:v>106.44000000000001</c:v>
                </c:pt>
                <c:pt idx="763">
                  <c:v>106.46000000000001</c:v>
                </c:pt>
                <c:pt idx="764">
                  <c:v>106.48</c:v>
                </c:pt>
                <c:pt idx="765">
                  <c:v>106.5</c:v>
                </c:pt>
                <c:pt idx="766">
                  <c:v>106.52000000000001</c:v>
                </c:pt>
                <c:pt idx="767">
                  <c:v>106.54</c:v>
                </c:pt>
                <c:pt idx="768">
                  <c:v>106.56</c:v>
                </c:pt>
                <c:pt idx="769">
                  <c:v>106.58000000000001</c:v>
                </c:pt>
                <c:pt idx="770">
                  <c:v>106.60000000000001</c:v>
                </c:pt>
                <c:pt idx="771">
                  <c:v>106.62</c:v>
                </c:pt>
                <c:pt idx="772">
                  <c:v>106.64</c:v>
                </c:pt>
                <c:pt idx="773">
                  <c:v>106.66</c:v>
                </c:pt>
                <c:pt idx="774">
                  <c:v>106.67999999999999</c:v>
                </c:pt>
                <c:pt idx="775">
                  <c:v>106.7</c:v>
                </c:pt>
                <c:pt idx="776">
                  <c:v>106.72</c:v>
                </c:pt>
                <c:pt idx="777">
                  <c:v>106.74</c:v>
                </c:pt>
                <c:pt idx="778">
                  <c:v>106.75999999999999</c:v>
                </c:pt>
                <c:pt idx="779">
                  <c:v>106.77999999999999</c:v>
                </c:pt>
                <c:pt idx="780">
                  <c:v>106.8</c:v>
                </c:pt>
                <c:pt idx="781">
                  <c:v>106.82</c:v>
                </c:pt>
                <c:pt idx="782">
                  <c:v>106.83999999999999</c:v>
                </c:pt>
                <c:pt idx="783">
                  <c:v>106.86</c:v>
                </c:pt>
                <c:pt idx="784">
                  <c:v>106.88</c:v>
                </c:pt>
                <c:pt idx="785">
                  <c:v>106.89999999999999</c:v>
                </c:pt>
                <c:pt idx="786">
                  <c:v>106.91999999999999</c:v>
                </c:pt>
                <c:pt idx="787">
                  <c:v>106.94</c:v>
                </c:pt>
                <c:pt idx="788">
                  <c:v>106.96</c:v>
                </c:pt>
                <c:pt idx="789">
                  <c:v>106.97999999999999</c:v>
                </c:pt>
                <c:pt idx="790">
                  <c:v>107</c:v>
                </c:pt>
                <c:pt idx="791">
                  <c:v>107.02</c:v>
                </c:pt>
                <c:pt idx="792">
                  <c:v>107.03999999999999</c:v>
                </c:pt>
                <c:pt idx="793">
                  <c:v>107.05999999999999</c:v>
                </c:pt>
                <c:pt idx="794">
                  <c:v>107.08</c:v>
                </c:pt>
                <c:pt idx="795">
                  <c:v>107.1</c:v>
                </c:pt>
                <c:pt idx="796">
                  <c:v>107.11999999999999</c:v>
                </c:pt>
                <c:pt idx="797">
                  <c:v>107.14</c:v>
                </c:pt>
                <c:pt idx="798">
                  <c:v>107.16</c:v>
                </c:pt>
                <c:pt idx="799">
                  <c:v>107.17999999999999</c:v>
                </c:pt>
                <c:pt idx="800">
                  <c:v>107.19999999999999</c:v>
                </c:pt>
                <c:pt idx="801">
                  <c:v>107.22</c:v>
                </c:pt>
                <c:pt idx="802">
                  <c:v>107.24</c:v>
                </c:pt>
                <c:pt idx="803">
                  <c:v>107.25999999999999</c:v>
                </c:pt>
                <c:pt idx="804">
                  <c:v>107.28</c:v>
                </c:pt>
                <c:pt idx="805">
                  <c:v>107.3</c:v>
                </c:pt>
                <c:pt idx="806">
                  <c:v>107.32</c:v>
                </c:pt>
                <c:pt idx="807">
                  <c:v>107.33999999999999</c:v>
                </c:pt>
                <c:pt idx="808">
                  <c:v>107.36</c:v>
                </c:pt>
                <c:pt idx="809">
                  <c:v>107.38</c:v>
                </c:pt>
                <c:pt idx="810">
                  <c:v>107.39999999999999</c:v>
                </c:pt>
                <c:pt idx="811">
                  <c:v>107.42</c:v>
                </c:pt>
                <c:pt idx="812">
                  <c:v>107.44</c:v>
                </c:pt>
                <c:pt idx="813">
                  <c:v>107.46</c:v>
                </c:pt>
                <c:pt idx="814">
                  <c:v>107.47999999999999</c:v>
                </c:pt>
                <c:pt idx="815">
                  <c:v>107.5</c:v>
                </c:pt>
                <c:pt idx="816">
                  <c:v>107.52</c:v>
                </c:pt>
                <c:pt idx="817">
                  <c:v>107.53999999999999</c:v>
                </c:pt>
                <c:pt idx="818">
                  <c:v>107.56</c:v>
                </c:pt>
                <c:pt idx="819">
                  <c:v>107.58</c:v>
                </c:pt>
                <c:pt idx="820">
                  <c:v>107.6</c:v>
                </c:pt>
                <c:pt idx="821">
                  <c:v>107.61999999999999</c:v>
                </c:pt>
                <c:pt idx="822">
                  <c:v>107.64</c:v>
                </c:pt>
                <c:pt idx="823">
                  <c:v>107.66</c:v>
                </c:pt>
                <c:pt idx="824">
                  <c:v>107.67999999999999</c:v>
                </c:pt>
                <c:pt idx="825">
                  <c:v>107.7</c:v>
                </c:pt>
                <c:pt idx="826">
                  <c:v>107.72</c:v>
                </c:pt>
                <c:pt idx="827">
                  <c:v>107.74</c:v>
                </c:pt>
                <c:pt idx="828">
                  <c:v>107.75999999999999</c:v>
                </c:pt>
                <c:pt idx="829">
                  <c:v>107.78</c:v>
                </c:pt>
                <c:pt idx="830">
                  <c:v>107.8</c:v>
                </c:pt>
                <c:pt idx="831">
                  <c:v>107.82</c:v>
                </c:pt>
                <c:pt idx="832">
                  <c:v>107.84</c:v>
                </c:pt>
                <c:pt idx="833">
                  <c:v>107.86</c:v>
                </c:pt>
                <c:pt idx="834">
                  <c:v>107.88</c:v>
                </c:pt>
                <c:pt idx="835">
                  <c:v>107.89999999999999</c:v>
                </c:pt>
                <c:pt idx="836">
                  <c:v>107.92</c:v>
                </c:pt>
                <c:pt idx="837">
                  <c:v>107.94</c:v>
                </c:pt>
                <c:pt idx="838">
                  <c:v>107.96</c:v>
                </c:pt>
                <c:pt idx="839">
                  <c:v>107.98</c:v>
                </c:pt>
                <c:pt idx="840">
                  <c:v>108</c:v>
                </c:pt>
                <c:pt idx="841">
                  <c:v>108.02</c:v>
                </c:pt>
                <c:pt idx="842">
                  <c:v>108.04</c:v>
                </c:pt>
                <c:pt idx="843">
                  <c:v>108.06</c:v>
                </c:pt>
                <c:pt idx="844">
                  <c:v>108.08</c:v>
                </c:pt>
                <c:pt idx="845">
                  <c:v>108.1</c:v>
                </c:pt>
                <c:pt idx="846">
                  <c:v>108.12</c:v>
                </c:pt>
                <c:pt idx="847">
                  <c:v>108.14</c:v>
                </c:pt>
                <c:pt idx="848">
                  <c:v>108.16</c:v>
                </c:pt>
                <c:pt idx="849">
                  <c:v>108.18</c:v>
                </c:pt>
                <c:pt idx="850">
                  <c:v>108.2</c:v>
                </c:pt>
                <c:pt idx="851">
                  <c:v>108.22</c:v>
                </c:pt>
                <c:pt idx="852">
                  <c:v>108.24</c:v>
                </c:pt>
                <c:pt idx="853">
                  <c:v>108.26</c:v>
                </c:pt>
                <c:pt idx="854">
                  <c:v>108.28</c:v>
                </c:pt>
                <c:pt idx="855">
                  <c:v>108.3</c:v>
                </c:pt>
                <c:pt idx="856">
                  <c:v>108.32000000000001</c:v>
                </c:pt>
                <c:pt idx="857">
                  <c:v>108.34</c:v>
                </c:pt>
                <c:pt idx="858">
                  <c:v>108.36</c:v>
                </c:pt>
                <c:pt idx="859">
                  <c:v>108.38</c:v>
                </c:pt>
                <c:pt idx="860">
                  <c:v>108.4</c:v>
                </c:pt>
                <c:pt idx="861">
                  <c:v>108.42</c:v>
                </c:pt>
                <c:pt idx="862">
                  <c:v>108.44</c:v>
                </c:pt>
                <c:pt idx="863">
                  <c:v>108.46000000000001</c:v>
                </c:pt>
                <c:pt idx="864">
                  <c:v>108.48</c:v>
                </c:pt>
                <c:pt idx="865">
                  <c:v>108.5</c:v>
                </c:pt>
                <c:pt idx="866">
                  <c:v>108.52</c:v>
                </c:pt>
                <c:pt idx="867">
                  <c:v>108.54</c:v>
                </c:pt>
                <c:pt idx="868">
                  <c:v>108.56</c:v>
                </c:pt>
                <c:pt idx="869">
                  <c:v>108.58</c:v>
                </c:pt>
                <c:pt idx="870">
                  <c:v>108.60000000000001</c:v>
                </c:pt>
                <c:pt idx="871">
                  <c:v>108.62</c:v>
                </c:pt>
                <c:pt idx="872">
                  <c:v>108.64</c:v>
                </c:pt>
                <c:pt idx="873">
                  <c:v>108.66</c:v>
                </c:pt>
                <c:pt idx="874">
                  <c:v>108.68</c:v>
                </c:pt>
                <c:pt idx="875">
                  <c:v>108.7</c:v>
                </c:pt>
                <c:pt idx="876">
                  <c:v>108.72</c:v>
                </c:pt>
                <c:pt idx="877">
                  <c:v>108.74000000000001</c:v>
                </c:pt>
                <c:pt idx="878">
                  <c:v>108.76</c:v>
                </c:pt>
                <c:pt idx="879">
                  <c:v>108.78</c:v>
                </c:pt>
                <c:pt idx="880">
                  <c:v>108.8</c:v>
                </c:pt>
                <c:pt idx="881">
                  <c:v>108.82000000000001</c:v>
                </c:pt>
                <c:pt idx="882">
                  <c:v>108.84</c:v>
                </c:pt>
                <c:pt idx="883">
                  <c:v>108.86</c:v>
                </c:pt>
                <c:pt idx="884">
                  <c:v>108.88000000000001</c:v>
                </c:pt>
                <c:pt idx="885">
                  <c:v>108.9</c:v>
                </c:pt>
                <c:pt idx="886">
                  <c:v>108.92</c:v>
                </c:pt>
                <c:pt idx="887">
                  <c:v>108.94</c:v>
                </c:pt>
                <c:pt idx="888">
                  <c:v>108.96000000000001</c:v>
                </c:pt>
                <c:pt idx="889">
                  <c:v>108.98</c:v>
                </c:pt>
                <c:pt idx="890">
                  <c:v>109</c:v>
                </c:pt>
                <c:pt idx="891">
                  <c:v>109.02000000000001</c:v>
                </c:pt>
                <c:pt idx="892">
                  <c:v>109.04</c:v>
                </c:pt>
                <c:pt idx="893">
                  <c:v>109.06</c:v>
                </c:pt>
                <c:pt idx="894">
                  <c:v>109.08</c:v>
                </c:pt>
                <c:pt idx="895">
                  <c:v>109.10000000000001</c:v>
                </c:pt>
                <c:pt idx="896">
                  <c:v>109.12</c:v>
                </c:pt>
                <c:pt idx="897">
                  <c:v>109.14</c:v>
                </c:pt>
                <c:pt idx="898">
                  <c:v>109.16000000000001</c:v>
                </c:pt>
                <c:pt idx="899">
                  <c:v>109.18</c:v>
                </c:pt>
                <c:pt idx="900">
                  <c:v>109.2</c:v>
                </c:pt>
                <c:pt idx="901">
                  <c:v>109.22</c:v>
                </c:pt>
                <c:pt idx="902">
                  <c:v>109.24000000000001</c:v>
                </c:pt>
                <c:pt idx="903">
                  <c:v>109.26</c:v>
                </c:pt>
                <c:pt idx="904">
                  <c:v>109.28</c:v>
                </c:pt>
                <c:pt idx="905">
                  <c:v>109.30000000000001</c:v>
                </c:pt>
                <c:pt idx="906">
                  <c:v>109.32000000000001</c:v>
                </c:pt>
                <c:pt idx="907">
                  <c:v>109.34</c:v>
                </c:pt>
                <c:pt idx="908">
                  <c:v>109.36</c:v>
                </c:pt>
                <c:pt idx="909">
                  <c:v>109.38000000000001</c:v>
                </c:pt>
                <c:pt idx="910">
                  <c:v>109.4</c:v>
                </c:pt>
                <c:pt idx="911">
                  <c:v>109.42</c:v>
                </c:pt>
                <c:pt idx="912">
                  <c:v>109.44000000000001</c:v>
                </c:pt>
                <c:pt idx="913">
                  <c:v>109.46000000000001</c:v>
                </c:pt>
                <c:pt idx="914">
                  <c:v>109.48</c:v>
                </c:pt>
                <c:pt idx="915">
                  <c:v>109.5</c:v>
                </c:pt>
                <c:pt idx="916">
                  <c:v>109.52000000000001</c:v>
                </c:pt>
                <c:pt idx="917">
                  <c:v>109.54</c:v>
                </c:pt>
                <c:pt idx="918">
                  <c:v>109.56</c:v>
                </c:pt>
                <c:pt idx="919">
                  <c:v>109.58000000000001</c:v>
                </c:pt>
                <c:pt idx="920">
                  <c:v>109.60000000000001</c:v>
                </c:pt>
                <c:pt idx="921">
                  <c:v>109.62</c:v>
                </c:pt>
                <c:pt idx="922">
                  <c:v>109.64</c:v>
                </c:pt>
                <c:pt idx="923">
                  <c:v>109.66000000000001</c:v>
                </c:pt>
                <c:pt idx="924">
                  <c:v>109.68</c:v>
                </c:pt>
                <c:pt idx="925">
                  <c:v>109.7</c:v>
                </c:pt>
                <c:pt idx="926">
                  <c:v>109.72</c:v>
                </c:pt>
                <c:pt idx="927">
                  <c:v>109.74</c:v>
                </c:pt>
                <c:pt idx="928">
                  <c:v>109.76</c:v>
                </c:pt>
                <c:pt idx="929">
                  <c:v>109.78</c:v>
                </c:pt>
                <c:pt idx="930">
                  <c:v>109.8</c:v>
                </c:pt>
                <c:pt idx="931">
                  <c:v>109.82</c:v>
                </c:pt>
                <c:pt idx="932">
                  <c:v>109.83999999999999</c:v>
                </c:pt>
                <c:pt idx="933">
                  <c:v>109.86</c:v>
                </c:pt>
                <c:pt idx="934">
                  <c:v>109.88</c:v>
                </c:pt>
                <c:pt idx="935">
                  <c:v>109.89999999999999</c:v>
                </c:pt>
                <c:pt idx="936">
                  <c:v>109.91999999999999</c:v>
                </c:pt>
                <c:pt idx="937">
                  <c:v>109.94</c:v>
                </c:pt>
                <c:pt idx="938">
                  <c:v>109.96</c:v>
                </c:pt>
                <c:pt idx="939">
                  <c:v>109.97999999999999</c:v>
                </c:pt>
                <c:pt idx="940">
                  <c:v>110</c:v>
                </c:pt>
                <c:pt idx="941">
                  <c:v>110.02</c:v>
                </c:pt>
                <c:pt idx="942">
                  <c:v>110.03999999999999</c:v>
                </c:pt>
                <c:pt idx="943">
                  <c:v>110.05999999999999</c:v>
                </c:pt>
                <c:pt idx="944">
                  <c:v>110.08</c:v>
                </c:pt>
                <c:pt idx="945">
                  <c:v>110.1</c:v>
                </c:pt>
                <c:pt idx="946">
                  <c:v>110.11999999999999</c:v>
                </c:pt>
                <c:pt idx="947">
                  <c:v>110.14</c:v>
                </c:pt>
                <c:pt idx="948">
                  <c:v>110.16</c:v>
                </c:pt>
                <c:pt idx="949">
                  <c:v>110.17999999999999</c:v>
                </c:pt>
                <c:pt idx="950">
                  <c:v>110.19999999999999</c:v>
                </c:pt>
                <c:pt idx="951">
                  <c:v>110.22</c:v>
                </c:pt>
                <c:pt idx="952">
                  <c:v>110.24</c:v>
                </c:pt>
                <c:pt idx="953">
                  <c:v>110.25999999999999</c:v>
                </c:pt>
                <c:pt idx="954">
                  <c:v>110.28</c:v>
                </c:pt>
                <c:pt idx="955">
                  <c:v>110.3</c:v>
                </c:pt>
                <c:pt idx="956">
                  <c:v>110.32</c:v>
                </c:pt>
                <c:pt idx="957">
                  <c:v>110.33999999999999</c:v>
                </c:pt>
                <c:pt idx="958">
                  <c:v>110.36</c:v>
                </c:pt>
                <c:pt idx="959">
                  <c:v>110.38</c:v>
                </c:pt>
                <c:pt idx="960">
                  <c:v>110.39999999999999</c:v>
                </c:pt>
                <c:pt idx="961">
                  <c:v>110.42</c:v>
                </c:pt>
                <c:pt idx="962">
                  <c:v>110.44</c:v>
                </c:pt>
                <c:pt idx="963">
                  <c:v>110.46</c:v>
                </c:pt>
                <c:pt idx="964">
                  <c:v>110.47999999999999</c:v>
                </c:pt>
                <c:pt idx="965">
                  <c:v>110.5</c:v>
                </c:pt>
                <c:pt idx="966">
                  <c:v>110.52</c:v>
                </c:pt>
                <c:pt idx="967">
                  <c:v>110.53999999999999</c:v>
                </c:pt>
                <c:pt idx="968">
                  <c:v>110.56</c:v>
                </c:pt>
                <c:pt idx="969">
                  <c:v>110.58</c:v>
                </c:pt>
                <c:pt idx="970">
                  <c:v>110.6</c:v>
                </c:pt>
                <c:pt idx="971">
                  <c:v>110.61999999999999</c:v>
                </c:pt>
                <c:pt idx="972">
                  <c:v>110.64</c:v>
                </c:pt>
                <c:pt idx="973">
                  <c:v>110.66</c:v>
                </c:pt>
                <c:pt idx="974">
                  <c:v>110.67999999999999</c:v>
                </c:pt>
                <c:pt idx="975">
                  <c:v>110.7</c:v>
                </c:pt>
                <c:pt idx="976">
                  <c:v>110.72</c:v>
                </c:pt>
                <c:pt idx="977">
                  <c:v>110.74</c:v>
                </c:pt>
                <c:pt idx="978">
                  <c:v>110.75999999999999</c:v>
                </c:pt>
                <c:pt idx="979">
                  <c:v>110.78</c:v>
                </c:pt>
                <c:pt idx="980">
                  <c:v>110.8</c:v>
                </c:pt>
                <c:pt idx="981">
                  <c:v>110.82</c:v>
                </c:pt>
                <c:pt idx="982">
                  <c:v>110.84</c:v>
                </c:pt>
                <c:pt idx="983">
                  <c:v>110.86</c:v>
                </c:pt>
                <c:pt idx="984">
                  <c:v>110.88</c:v>
                </c:pt>
                <c:pt idx="985">
                  <c:v>110.89999999999999</c:v>
                </c:pt>
                <c:pt idx="986">
                  <c:v>110.92</c:v>
                </c:pt>
                <c:pt idx="987">
                  <c:v>110.94</c:v>
                </c:pt>
                <c:pt idx="988">
                  <c:v>110.96</c:v>
                </c:pt>
                <c:pt idx="989">
                  <c:v>110.98</c:v>
                </c:pt>
                <c:pt idx="990">
                  <c:v>111</c:v>
                </c:pt>
                <c:pt idx="991">
                  <c:v>111.02</c:v>
                </c:pt>
                <c:pt idx="992">
                  <c:v>111.03999999999999</c:v>
                </c:pt>
                <c:pt idx="993">
                  <c:v>111.06</c:v>
                </c:pt>
                <c:pt idx="994">
                  <c:v>111.08</c:v>
                </c:pt>
                <c:pt idx="995">
                  <c:v>111.1</c:v>
                </c:pt>
                <c:pt idx="996">
                  <c:v>111.12</c:v>
                </c:pt>
                <c:pt idx="997">
                  <c:v>111.14</c:v>
                </c:pt>
                <c:pt idx="998">
                  <c:v>111.16</c:v>
                </c:pt>
                <c:pt idx="999">
                  <c:v>111.17999999999999</c:v>
                </c:pt>
                <c:pt idx="1000">
                  <c:v>111.2</c:v>
                </c:pt>
                <c:pt idx="1001">
                  <c:v>111.22</c:v>
                </c:pt>
                <c:pt idx="1002">
                  <c:v>111.24</c:v>
                </c:pt>
                <c:pt idx="1003">
                  <c:v>111.26</c:v>
                </c:pt>
                <c:pt idx="1004">
                  <c:v>111.28</c:v>
                </c:pt>
                <c:pt idx="1005">
                  <c:v>111.3</c:v>
                </c:pt>
                <c:pt idx="1006">
                  <c:v>111.32</c:v>
                </c:pt>
                <c:pt idx="1007">
                  <c:v>111.34</c:v>
                </c:pt>
                <c:pt idx="1008">
                  <c:v>111.36</c:v>
                </c:pt>
                <c:pt idx="1009">
                  <c:v>111.38</c:v>
                </c:pt>
                <c:pt idx="1010">
                  <c:v>111.4</c:v>
                </c:pt>
                <c:pt idx="1011">
                  <c:v>111.42</c:v>
                </c:pt>
                <c:pt idx="1012">
                  <c:v>111.44</c:v>
                </c:pt>
                <c:pt idx="1013">
                  <c:v>111.46</c:v>
                </c:pt>
                <c:pt idx="1014">
                  <c:v>111.48</c:v>
                </c:pt>
                <c:pt idx="1015">
                  <c:v>111.5</c:v>
                </c:pt>
                <c:pt idx="1016">
                  <c:v>111.52</c:v>
                </c:pt>
                <c:pt idx="1017">
                  <c:v>111.54</c:v>
                </c:pt>
                <c:pt idx="1018">
                  <c:v>111.56</c:v>
                </c:pt>
                <c:pt idx="1019">
                  <c:v>111.58</c:v>
                </c:pt>
                <c:pt idx="1020">
                  <c:v>111.6</c:v>
                </c:pt>
                <c:pt idx="1021">
                  <c:v>111.62</c:v>
                </c:pt>
                <c:pt idx="1022">
                  <c:v>111.64</c:v>
                </c:pt>
                <c:pt idx="1023">
                  <c:v>111.66</c:v>
                </c:pt>
                <c:pt idx="1024">
                  <c:v>111.68</c:v>
                </c:pt>
                <c:pt idx="1025">
                  <c:v>111.7</c:v>
                </c:pt>
                <c:pt idx="1026">
                  <c:v>111.72</c:v>
                </c:pt>
                <c:pt idx="1027">
                  <c:v>111.74</c:v>
                </c:pt>
                <c:pt idx="1028">
                  <c:v>111.76</c:v>
                </c:pt>
                <c:pt idx="1029">
                  <c:v>111.78</c:v>
                </c:pt>
                <c:pt idx="1030">
                  <c:v>111.8</c:v>
                </c:pt>
                <c:pt idx="1031">
                  <c:v>111.82000000000001</c:v>
                </c:pt>
                <c:pt idx="1032">
                  <c:v>111.84</c:v>
                </c:pt>
                <c:pt idx="1033">
                  <c:v>111.86</c:v>
                </c:pt>
                <c:pt idx="1034">
                  <c:v>111.88000000000001</c:v>
                </c:pt>
                <c:pt idx="1035">
                  <c:v>111.9</c:v>
                </c:pt>
                <c:pt idx="1036">
                  <c:v>111.92</c:v>
                </c:pt>
                <c:pt idx="1037">
                  <c:v>111.94</c:v>
                </c:pt>
                <c:pt idx="1038">
                  <c:v>111.96000000000001</c:v>
                </c:pt>
                <c:pt idx="1039">
                  <c:v>111.98</c:v>
                </c:pt>
                <c:pt idx="1040">
                  <c:v>112</c:v>
                </c:pt>
                <c:pt idx="1041">
                  <c:v>112.02000000000001</c:v>
                </c:pt>
                <c:pt idx="1042">
                  <c:v>112.04</c:v>
                </c:pt>
                <c:pt idx="1043">
                  <c:v>112.06</c:v>
                </c:pt>
                <c:pt idx="1044">
                  <c:v>112.08</c:v>
                </c:pt>
                <c:pt idx="1045">
                  <c:v>112.10000000000001</c:v>
                </c:pt>
                <c:pt idx="1046">
                  <c:v>112.12</c:v>
                </c:pt>
                <c:pt idx="1047">
                  <c:v>112.14</c:v>
                </c:pt>
                <c:pt idx="1048">
                  <c:v>112.16000000000001</c:v>
                </c:pt>
                <c:pt idx="1049">
                  <c:v>112.18</c:v>
                </c:pt>
                <c:pt idx="1050">
                  <c:v>112.2</c:v>
                </c:pt>
                <c:pt idx="1051">
                  <c:v>112.22</c:v>
                </c:pt>
                <c:pt idx="1052">
                  <c:v>112.24000000000001</c:v>
                </c:pt>
                <c:pt idx="1053">
                  <c:v>112.26</c:v>
                </c:pt>
                <c:pt idx="1054">
                  <c:v>112.28</c:v>
                </c:pt>
                <c:pt idx="1055">
                  <c:v>112.30000000000001</c:v>
                </c:pt>
                <c:pt idx="1056">
                  <c:v>112.32000000000001</c:v>
                </c:pt>
                <c:pt idx="1057">
                  <c:v>112.34</c:v>
                </c:pt>
                <c:pt idx="1058">
                  <c:v>112.36</c:v>
                </c:pt>
                <c:pt idx="1059">
                  <c:v>112.38000000000001</c:v>
                </c:pt>
                <c:pt idx="1060">
                  <c:v>112.4</c:v>
                </c:pt>
                <c:pt idx="1061">
                  <c:v>112.42</c:v>
                </c:pt>
                <c:pt idx="1062">
                  <c:v>112.44000000000001</c:v>
                </c:pt>
                <c:pt idx="1063">
                  <c:v>112.46000000000001</c:v>
                </c:pt>
                <c:pt idx="1064">
                  <c:v>112.48</c:v>
                </c:pt>
                <c:pt idx="1065">
                  <c:v>112.5</c:v>
                </c:pt>
                <c:pt idx="1066">
                  <c:v>112.52000000000001</c:v>
                </c:pt>
                <c:pt idx="1067">
                  <c:v>112.54</c:v>
                </c:pt>
                <c:pt idx="1068">
                  <c:v>112.56</c:v>
                </c:pt>
                <c:pt idx="1069">
                  <c:v>112.58000000000001</c:v>
                </c:pt>
                <c:pt idx="1070">
                  <c:v>112.60000000000001</c:v>
                </c:pt>
                <c:pt idx="1071">
                  <c:v>112.62</c:v>
                </c:pt>
                <c:pt idx="1072">
                  <c:v>112.64</c:v>
                </c:pt>
                <c:pt idx="1073">
                  <c:v>112.66000000000001</c:v>
                </c:pt>
                <c:pt idx="1074">
                  <c:v>112.68</c:v>
                </c:pt>
                <c:pt idx="1075">
                  <c:v>112.7</c:v>
                </c:pt>
                <c:pt idx="1076">
                  <c:v>112.72000000000001</c:v>
                </c:pt>
                <c:pt idx="1077">
                  <c:v>112.74000000000001</c:v>
                </c:pt>
                <c:pt idx="1078">
                  <c:v>112.76</c:v>
                </c:pt>
                <c:pt idx="1079">
                  <c:v>112.78</c:v>
                </c:pt>
                <c:pt idx="1080">
                  <c:v>112.8</c:v>
                </c:pt>
                <c:pt idx="1081">
                  <c:v>112.82000000000001</c:v>
                </c:pt>
                <c:pt idx="1082">
                  <c:v>112.84</c:v>
                </c:pt>
                <c:pt idx="1083">
                  <c:v>112.86</c:v>
                </c:pt>
                <c:pt idx="1084">
                  <c:v>112.88</c:v>
                </c:pt>
                <c:pt idx="1085">
                  <c:v>112.89999999999999</c:v>
                </c:pt>
                <c:pt idx="1086">
                  <c:v>112.92</c:v>
                </c:pt>
                <c:pt idx="1087">
                  <c:v>112.94</c:v>
                </c:pt>
                <c:pt idx="1088">
                  <c:v>112.96</c:v>
                </c:pt>
                <c:pt idx="1089">
                  <c:v>112.97999999999999</c:v>
                </c:pt>
                <c:pt idx="1090">
                  <c:v>113</c:v>
                </c:pt>
                <c:pt idx="1091">
                  <c:v>113.02</c:v>
                </c:pt>
                <c:pt idx="1092">
                  <c:v>113.03999999999999</c:v>
                </c:pt>
                <c:pt idx="1093">
                  <c:v>113.05999999999999</c:v>
                </c:pt>
                <c:pt idx="1094">
                  <c:v>113.08</c:v>
                </c:pt>
                <c:pt idx="1095">
                  <c:v>113.1</c:v>
                </c:pt>
                <c:pt idx="1096">
                  <c:v>113.11999999999999</c:v>
                </c:pt>
                <c:pt idx="1097">
                  <c:v>113.14</c:v>
                </c:pt>
                <c:pt idx="1098">
                  <c:v>113.16</c:v>
                </c:pt>
                <c:pt idx="1099">
                  <c:v>113.17999999999999</c:v>
                </c:pt>
                <c:pt idx="1100">
                  <c:v>113.19999999999999</c:v>
                </c:pt>
                <c:pt idx="1101">
                  <c:v>113.22</c:v>
                </c:pt>
                <c:pt idx="1102">
                  <c:v>113.24</c:v>
                </c:pt>
                <c:pt idx="1103">
                  <c:v>113.25999999999999</c:v>
                </c:pt>
                <c:pt idx="1104">
                  <c:v>113.28</c:v>
                </c:pt>
                <c:pt idx="1105">
                  <c:v>113.3</c:v>
                </c:pt>
                <c:pt idx="1106">
                  <c:v>113.32</c:v>
                </c:pt>
                <c:pt idx="1107">
                  <c:v>113.33999999999999</c:v>
                </c:pt>
                <c:pt idx="1108">
                  <c:v>113.36</c:v>
                </c:pt>
                <c:pt idx="1109">
                  <c:v>113.38</c:v>
                </c:pt>
                <c:pt idx="1110">
                  <c:v>113.39999999999999</c:v>
                </c:pt>
                <c:pt idx="1111">
                  <c:v>113.42</c:v>
                </c:pt>
                <c:pt idx="1112">
                  <c:v>113.44</c:v>
                </c:pt>
                <c:pt idx="1113">
                  <c:v>113.46</c:v>
                </c:pt>
                <c:pt idx="1114">
                  <c:v>113.47999999999999</c:v>
                </c:pt>
                <c:pt idx="1115">
                  <c:v>113.5</c:v>
                </c:pt>
                <c:pt idx="1116">
                  <c:v>113.52</c:v>
                </c:pt>
                <c:pt idx="1117">
                  <c:v>113.53999999999999</c:v>
                </c:pt>
                <c:pt idx="1118">
                  <c:v>113.56</c:v>
                </c:pt>
                <c:pt idx="1119">
                  <c:v>113.58</c:v>
                </c:pt>
                <c:pt idx="1120">
                  <c:v>113.6</c:v>
                </c:pt>
                <c:pt idx="1121">
                  <c:v>113.61999999999999</c:v>
                </c:pt>
                <c:pt idx="1122">
                  <c:v>113.64</c:v>
                </c:pt>
                <c:pt idx="1123">
                  <c:v>113.66</c:v>
                </c:pt>
                <c:pt idx="1124">
                  <c:v>113.67999999999999</c:v>
                </c:pt>
                <c:pt idx="1125">
                  <c:v>113.7</c:v>
                </c:pt>
                <c:pt idx="1126">
                  <c:v>113.72</c:v>
                </c:pt>
                <c:pt idx="1127">
                  <c:v>113.74</c:v>
                </c:pt>
                <c:pt idx="1128">
                  <c:v>113.75999999999999</c:v>
                </c:pt>
                <c:pt idx="1129">
                  <c:v>113.78</c:v>
                </c:pt>
                <c:pt idx="1130">
                  <c:v>113.8</c:v>
                </c:pt>
                <c:pt idx="1131">
                  <c:v>113.82</c:v>
                </c:pt>
                <c:pt idx="1132">
                  <c:v>113.84</c:v>
                </c:pt>
                <c:pt idx="1133">
                  <c:v>113.86</c:v>
                </c:pt>
                <c:pt idx="1134">
                  <c:v>113.88</c:v>
                </c:pt>
                <c:pt idx="1135">
                  <c:v>113.89999999999999</c:v>
                </c:pt>
                <c:pt idx="1136">
                  <c:v>113.92</c:v>
                </c:pt>
                <c:pt idx="1137">
                  <c:v>113.94</c:v>
                </c:pt>
                <c:pt idx="1138">
                  <c:v>113.96</c:v>
                </c:pt>
                <c:pt idx="1139">
                  <c:v>113.98</c:v>
                </c:pt>
                <c:pt idx="1140">
                  <c:v>114</c:v>
                </c:pt>
                <c:pt idx="1141">
                  <c:v>114.02</c:v>
                </c:pt>
                <c:pt idx="1142">
                  <c:v>114.03999999999999</c:v>
                </c:pt>
                <c:pt idx="1143">
                  <c:v>114.06</c:v>
                </c:pt>
                <c:pt idx="1144">
                  <c:v>114.08</c:v>
                </c:pt>
                <c:pt idx="1145">
                  <c:v>114.1</c:v>
                </c:pt>
                <c:pt idx="1146">
                  <c:v>114.12</c:v>
                </c:pt>
                <c:pt idx="1147">
                  <c:v>114.14</c:v>
                </c:pt>
                <c:pt idx="1148">
                  <c:v>114.16</c:v>
                </c:pt>
                <c:pt idx="1149">
                  <c:v>114.17999999999999</c:v>
                </c:pt>
                <c:pt idx="1150">
                  <c:v>114.2</c:v>
                </c:pt>
                <c:pt idx="1151">
                  <c:v>114.22</c:v>
                </c:pt>
                <c:pt idx="1152">
                  <c:v>114.24</c:v>
                </c:pt>
                <c:pt idx="1153">
                  <c:v>114.26</c:v>
                </c:pt>
                <c:pt idx="1154">
                  <c:v>114.28</c:v>
                </c:pt>
                <c:pt idx="1155">
                  <c:v>114.3</c:v>
                </c:pt>
                <c:pt idx="1156">
                  <c:v>114.32</c:v>
                </c:pt>
                <c:pt idx="1157">
                  <c:v>114.34</c:v>
                </c:pt>
                <c:pt idx="1158">
                  <c:v>114.36</c:v>
                </c:pt>
                <c:pt idx="1159">
                  <c:v>114.38</c:v>
                </c:pt>
                <c:pt idx="1160">
                  <c:v>114.4</c:v>
                </c:pt>
                <c:pt idx="1161">
                  <c:v>114.42</c:v>
                </c:pt>
                <c:pt idx="1162">
                  <c:v>114.44</c:v>
                </c:pt>
                <c:pt idx="1163">
                  <c:v>114.46</c:v>
                </c:pt>
                <c:pt idx="1164">
                  <c:v>114.48</c:v>
                </c:pt>
                <c:pt idx="1165">
                  <c:v>114.5</c:v>
                </c:pt>
                <c:pt idx="1166">
                  <c:v>114.52</c:v>
                </c:pt>
                <c:pt idx="1167">
                  <c:v>114.54</c:v>
                </c:pt>
                <c:pt idx="1168">
                  <c:v>114.56</c:v>
                </c:pt>
                <c:pt idx="1169">
                  <c:v>114.58</c:v>
                </c:pt>
                <c:pt idx="1170">
                  <c:v>114.6</c:v>
                </c:pt>
                <c:pt idx="1171">
                  <c:v>114.62</c:v>
                </c:pt>
                <c:pt idx="1172">
                  <c:v>114.64</c:v>
                </c:pt>
                <c:pt idx="1173">
                  <c:v>114.66</c:v>
                </c:pt>
                <c:pt idx="1174">
                  <c:v>114.68</c:v>
                </c:pt>
                <c:pt idx="1175">
                  <c:v>114.7</c:v>
                </c:pt>
                <c:pt idx="1176">
                  <c:v>114.72</c:v>
                </c:pt>
                <c:pt idx="1177">
                  <c:v>114.74</c:v>
                </c:pt>
                <c:pt idx="1178">
                  <c:v>114.76</c:v>
                </c:pt>
                <c:pt idx="1179">
                  <c:v>114.78</c:v>
                </c:pt>
                <c:pt idx="1180">
                  <c:v>114.8</c:v>
                </c:pt>
                <c:pt idx="1181">
                  <c:v>114.82000000000001</c:v>
                </c:pt>
                <c:pt idx="1182">
                  <c:v>114.84</c:v>
                </c:pt>
                <c:pt idx="1183">
                  <c:v>114.86</c:v>
                </c:pt>
                <c:pt idx="1184">
                  <c:v>114.88</c:v>
                </c:pt>
                <c:pt idx="1185">
                  <c:v>114.9</c:v>
                </c:pt>
                <c:pt idx="1186">
                  <c:v>114.92</c:v>
                </c:pt>
                <c:pt idx="1187">
                  <c:v>114.94</c:v>
                </c:pt>
                <c:pt idx="1188">
                  <c:v>114.96000000000001</c:v>
                </c:pt>
                <c:pt idx="1189">
                  <c:v>114.98</c:v>
                </c:pt>
                <c:pt idx="1190">
                  <c:v>115</c:v>
                </c:pt>
                <c:pt idx="1191">
                  <c:v>115.02</c:v>
                </c:pt>
                <c:pt idx="1192">
                  <c:v>115.04</c:v>
                </c:pt>
                <c:pt idx="1193">
                  <c:v>115.06</c:v>
                </c:pt>
                <c:pt idx="1194">
                  <c:v>115.08</c:v>
                </c:pt>
                <c:pt idx="1195">
                  <c:v>115.10000000000001</c:v>
                </c:pt>
                <c:pt idx="1196">
                  <c:v>115.12</c:v>
                </c:pt>
                <c:pt idx="1197">
                  <c:v>115.14</c:v>
                </c:pt>
                <c:pt idx="1198">
                  <c:v>115.16</c:v>
                </c:pt>
                <c:pt idx="1199">
                  <c:v>115.18</c:v>
                </c:pt>
                <c:pt idx="1200">
                  <c:v>115.2</c:v>
                </c:pt>
                <c:pt idx="1201">
                  <c:v>115.22</c:v>
                </c:pt>
                <c:pt idx="1202">
                  <c:v>115.24000000000001</c:v>
                </c:pt>
                <c:pt idx="1203">
                  <c:v>115.26</c:v>
                </c:pt>
                <c:pt idx="1204">
                  <c:v>115.28</c:v>
                </c:pt>
                <c:pt idx="1205">
                  <c:v>115.3</c:v>
                </c:pt>
                <c:pt idx="1206">
                  <c:v>115.32000000000001</c:v>
                </c:pt>
                <c:pt idx="1207">
                  <c:v>115.34</c:v>
                </c:pt>
                <c:pt idx="1208">
                  <c:v>115.36</c:v>
                </c:pt>
                <c:pt idx="1209">
                  <c:v>115.38000000000001</c:v>
                </c:pt>
                <c:pt idx="1210">
                  <c:v>115.4</c:v>
                </c:pt>
                <c:pt idx="1211">
                  <c:v>115.42</c:v>
                </c:pt>
                <c:pt idx="1212">
                  <c:v>115.44</c:v>
                </c:pt>
                <c:pt idx="1213">
                  <c:v>115.46000000000001</c:v>
                </c:pt>
                <c:pt idx="1214">
                  <c:v>115.48</c:v>
                </c:pt>
                <c:pt idx="1215">
                  <c:v>115.5</c:v>
                </c:pt>
                <c:pt idx="1216">
                  <c:v>115.52000000000001</c:v>
                </c:pt>
                <c:pt idx="1217">
                  <c:v>115.54</c:v>
                </c:pt>
                <c:pt idx="1218">
                  <c:v>115.56</c:v>
                </c:pt>
                <c:pt idx="1219">
                  <c:v>115.58000000000001</c:v>
                </c:pt>
                <c:pt idx="1220">
                  <c:v>115.60000000000001</c:v>
                </c:pt>
                <c:pt idx="1221">
                  <c:v>115.62</c:v>
                </c:pt>
                <c:pt idx="1222">
                  <c:v>115.64</c:v>
                </c:pt>
                <c:pt idx="1223">
                  <c:v>115.66000000000001</c:v>
                </c:pt>
                <c:pt idx="1224">
                  <c:v>115.68</c:v>
                </c:pt>
                <c:pt idx="1225">
                  <c:v>115.7</c:v>
                </c:pt>
                <c:pt idx="1226">
                  <c:v>115.72000000000001</c:v>
                </c:pt>
                <c:pt idx="1227">
                  <c:v>115.74000000000001</c:v>
                </c:pt>
                <c:pt idx="1228">
                  <c:v>115.76</c:v>
                </c:pt>
                <c:pt idx="1229">
                  <c:v>115.78</c:v>
                </c:pt>
                <c:pt idx="1230">
                  <c:v>115.80000000000001</c:v>
                </c:pt>
                <c:pt idx="1231">
                  <c:v>115.82000000000001</c:v>
                </c:pt>
                <c:pt idx="1232">
                  <c:v>115.84</c:v>
                </c:pt>
                <c:pt idx="1233">
                  <c:v>115.86</c:v>
                </c:pt>
                <c:pt idx="1234">
                  <c:v>115.88000000000001</c:v>
                </c:pt>
                <c:pt idx="1235">
                  <c:v>115.9</c:v>
                </c:pt>
                <c:pt idx="1236">
                  <c:v>115.92</c:v>
                </c:pt>
                <c:pt idx="1237">
                  <c:v>115.94</c:v>
                </c:pt>
                <c:pt idx="1238">
                  <c:v>115.96</c:v>
                </c:pt>
                <c:pt idx="1239">
                  <c:v>115.98</c:v>
                </c:pt>
                <c:pt idx="1240">
                  <c:v>116</c:v>
                </c:pt>
                <c:pt idx="1241">
                  <c:v>116.02</c:v>
                </c:pt>
                <c:pt idx="1242">
                  <c:v>116.03999999999999</c:v>
                </c:pt>
                <c:pt idx="1243">
                  <c:v>116.05999999999999</c:v>
                </c:pt>
                <c:pt idx="1244">
                  <c:v>116.08</c:v>
                </c:pt>
                <c:pt idx="1245">
                  <c:v>116.1</c:v>
                </c:pt>
                <c:pt idx="1246">
                  <c:v>116.11999999999999</c:v>
                </c:pt>
                <c:pt idx="1247">
                  <c:v>116.14</c:v>
                </c:pt>
                <c:pt idx="1248">
                  <c:v>116.16</c:v>
                </c:pt>
                <c:pt idx="1249">
                  <c:v>116.17999999999999</c:v>
                </c:pt>
                <c:pt idx="1250">
                  <c:v>116.19999999999999</c:v>
                </c:pt>
                <c:pt idx="1251">
                  <c:v>116.22</c:v>
                </c:pt>
                <c:pt idx="1252">
                  <c:v>116.24</c:v>
                </c:pt>
                <c:pt idx="1253">
                  <c:v>116.25999999999999</c:v>
                </c:pt>
                <c:pt idx="1254">
                  <c:v>116.28</c:v>
                </c:pt>
                <c:pt idx="1255">
                  <c:v>116.3</c:v>
                </c:pt>
                <c:pt idx="1256">
                  <c:v>116.32</c:v>
                </c:pt>
                <c:pt idx="1257">
                  <c:v>116.33999999999999</c:v>
                </c:pt>
                <c:pt idx="1258">
                  <c:v>116.36</c:v>
                </c:pt>
                <c:pt idx="1259">
                  <c:v>116.38</c:v>
                </c:pt>
                <c:pt idx="1260">
                  <c:v>116.39999999999999</c:v>
                </c:pt>
                <c:pt idx="1261">
                  <c:v>116.42</c:v>
                </c:pt>
                <c:pt idx="1262">
                  <c:v>116.44</c:v>
                </c:pt>
                <c:pt idx="1263">
                  <c:v>116.46</c:v>
                </c:pt>
                <c:pt idx="1264">
                  <c:v>116.47999999999999</c:v>
                </c:pt>
                <c:pt idx="1265">
                  <c:v>116.5</c:v>
                </c:pt>
                <c:pt idx="1266">
                  <c:v>116.52</c:v>
                </c:pt>
                <c:pt idx="1267">
                  <c:v>116.53999999999999</c:v>
                </c:pt>
                <c:pt idx="1268">
                  <c:v>116.56</c:v>
                </c:pt>
                <c:pt idx="1269">
                  <c:v>116.58</c:v>
                </c:pt>
                <c:pt idx="1270">
                  <c:v>116.6</c:v>
                </c:pt>
                <c:pt idx="1271">
                  <c:v>116.61999999999999</c:v>
                </c:pt>
                <c:pt idx="1272">
                  <c:v>116.64</c:v>
                </c:pt>
                <c:pt idx="1273">
                  <c:v>116.66</c:v>
                </c:pt>
                <c:pt idx="1274">
                  <c:v>116.67999999999999</c:v>
                </c:pt>
                <c:pt idx="1275">
                  <c:v>116.7</c:v>
                </c:pt>
                <c:pt idx="1276">
                  <c:v>116.72</c:v>
                </c:pt>
                <c:pt idx="1277">
                  <c:v>116.74</c:v>
                </c:pt>
                <c:pt idx="1278">
                  <c:v>116.75999999999999</c:v>
                </c:pt>
                <c:pt idx="1279">
                  <c:v>116.78</c:v>
                </c:pt>
                <c:pt idx="1280">
                  <c:v>116.8</c:v>
                </c:pt>
                <c:pt idx="1281">
                  <c:v>116.82</c:v>
                </c:pt>
                <c:pt idx="1282">
                  <c:v>116.84</c:v>
                </c:pt>
                <c:pt idx="1283">
                  <c:v>116.86</c:v>
                </c:pt>
                <c:pt idx="1284">
                  <c:v>116.88</c:v>
                </c:pt>
                <c:pt idx="1285">
                  <c:v>116.89999999999999</c:v>
                </c:pt>
                <c:pt idx="1286">
                  <c:v>116.92</c:v>
                </c:pt>
                <c:pt idx="1287">
                  <c:v>116.94</c:v>
                </c:pt>
                <c:pt idx="1288">
                  <c:v>116.96</c:v>
                </c:pt>
                <c:pt idx="1289">
                  <c:v>116.98</c:v>
                </c:pt>
                <c:pt idx="1290">
                  <c:v>117</c:v>
                </c:pt>
                <c:pt idx="1291">
                  <c:v>117.02</c:v>
                </c:pt>
                <c:pt idx="1292">
                  <c:v>117.03999999999999</c:v>
                </c:pt>
                <c:pt idx="1293">
                  <c:v>117.06</c:v>
                </c:pt>
                <c:pt idx="1294">
                  <c:v>117.08</c:v>
                </c:pt>
                <c:pt idx="1295">
                  <c:v>117.1</c:v>
                </c:pt>
                <c:pt idx="1296">
                  <c:v>117.12</c:v>
                </c:pt>
                <c:pt idx="1297">
                  <c:v>117.14</c:v>
                </c:pt>
                <c:pt idx="1298">
                  <c:v>117.16</c:v>
                </c:pt>
                <c:pt idx="1299">
                  <c:v>117.17999999999999</c:v>
                </c:pt>
                <c:pt idx="1300">
                  <c:v>117.2</c:v>
                </c:pt>
                <c:pt idx="1301">
                  <c:v>117.22</c:v>
                </c:pt>
                <c:pt idx="1302">
                  <c:v>117.24</c:v>
                </c:pt>
                <c:pt idx="1303">
                  <c:v>117.26</c:v>
                </c:pt>
                <c:pt idx="1304">
                  <c:v>117.28</c:v>
                </c:pt>
                <c:pt idx="1305">
                  <c:v>117.3</c:v>
                </c:pt>
                <c:pt idx="1306">
                  <c:v>117.32</c:v>
                </c:pt>
                <c:pt idx="1307">
                  <c:v>117.34</c:v>
                </c:pt>
                <c:pt idx="1308">
                  <c:v>117.36</c:v>
                </c:pt>
                <c:pt idx="1309">
                  <c:v>117.38</c:v>
                </c:pt>
                <c:pt idx="1310">
                  <c:v>117.4</c:v>
                </c:pt>
                <c:pt idx="1311">
                  <c:v>117.42</c:v>
                </c:pt>
                <c:pt idx="1312">
                  <c:v>117.44</c:v>
                </c:pt>
                <c:pt idx="1313">
                  <c:v>117.46</c:v>
                </c:pt>
                <c:pt idx="1314">
                  <c:v>117.48</c:v>
                </c:pt>
                <c:pt idx="1315">
                  <c:v>117.5</c:v>
                </c:pt>
                <c:pt idx="1316">
                  <c:v>117.52</c:v>
                </c:pt>
                <c:pt idx="1317">
                  <c:v>117.54</c:v>
                </c:pt>
                <c:pt idx="1318">
                  <c:v>117.56</c:v>
                </c:pt>
                <c:pt idx="1319">
                  <c:v>117.58</c:v>
                </c:pt>
                <c:pt idx="1320">
                  <c:v>117.6</c:v>
                </c:pt>
                <c:pt idx="1321">
                  <c:v>117.62</c:v>
                </c:pt>
                <c:pt idx="1322">
                  <c:v>117.64</c:v>
                </c:pt>
                <c:pt idx="1323">
                  <c:v>117.66</c:v>
                </c:pt>
                <c:pt idx="1324">
                  <c:v>117.68</c:v>
                </c:pt>
                <c:pt idx="1325">
                  <c:v>117.7</c:v>
                </c:pt>
                <c:pt idx="1326">
                  <c:v>117.72</c:v>
                </c:pt>
                <c:pt idx="1327">
                  <c:v>117.74</c:v>
                </c:pt>
                <c:pt idx="1328">
                  <c:v>117.76</c:v>
                </c:pt>
                <c:pt idx="1329">
                  <c:v>117.78</c:v>
                </c:pt>
                <c:pt idx="1330">
                  <c:v>117.8</c:v>
                </c:pt>
                <c:pt idx="1331">
                  <c:v>117.82000000000001</c:v>
                </c:pt>
                <c:pt idx="1332">
                  <c:v>117.84</c:v>
                </c:pt>
                <c:pt idx="1333">
                  <c:v>117.86</c:v>
                </c:pt>
                <c:pt idx="1334">
                  <c:v>117.88</c:v>
                </c:pt>
                <c:pt idx="1335">
                  <c:v>117.9</c:v>
                </c:pt>
                <c:pt idx="1336">
                  <c:v>117.92</c:v>
                </c:pt>
                <c:pt idx="1337">
                  <c:v>117.94</c:v>
                </c:pt>
                <c:pt idx="1338">
                  <c:v>117.96000000000001</c:v>
                </c:pt>
                <c:pt idx="1339">
                  <c:v>117.98</c:v>
                </c:pt>
                <c:pt idx="1340">
                  <c:v>118</c:v>
                </c:pt>
                <c:pt idx="1341">
                  <c:v>118.02</c:v>
                </c:pt>
                <c:pt idx="1342">
                  <c:v>118.04</c:v>
                </c:pt>
                <c:pt idx="1343">
                  <c:v>118.06</c:v>
                </c:pt>
                <c:pt idx="1344">
                  <c:v>118.08</c:v>
                </c:pt>
                <c:pt idx="1345">
                  <c:v>118.10000000000001</c:v>
                </c:pt>
                <c:pt idx="1346">
                  <c:v>118.12</c:v>
                </c:pt>
                <c:pt idx="1347">
                  <c:v>118.14</c:v>
                </c:pt>
                <c:pt idx="1348">
                  <c:v>118.16</c:v>
                </c:pt>
                <c:pt idx="1349">
                  <c:v>118.18</c:v>
                </c:pt>
                <c:pt idx="1350">
                  <c:v>118.2</c:v>
                </c:pt>
                <c:pt idx="1351">
                  <c:v>118.22</c:v>
                </c:pt>
                <c:pt idx="1352">
                  <c:v>118.24000000000001</c:v>
                </c:pt>
                <c:pt idx="1353">
                  <c:v>118.26</c:v>
                </c:pt>
                <c:pt idx="1354">
                  <c:v>118.28</c:v>
                </c:pt>
                <c:pt idx="1355">
                  <c:v>118.3</c:v>
                </c:pt>
                <c:pt idx="1356">
                  <c:v>118.32000000000001</c:v>
                </c:pt>
                <c:pt idx="1357">
                  <c:v>118.34</c:v>
                </c:pt>
                <c:pt idx="1358">
                  <c:v>118.36</c:v>
                </c:pt>
                <c:pt idx="1359">
                  <c:v>118.38000000000001</c:v>
                </c:pt>
                <c:pt idx="1360">
                  <c:v>118.4</c:v>
                </c:pt>
                <c:pt idx="1361">
                  <c:v>118.42</c:v>
                </c:pt>
                <c:pt idx="1362">
                  <c:v>118.44</c:v>
                </c:pt>
                <c:pt idx="1363">
                  <c:v>118.46000000000001</c:v>
                </c:pt>
                <c:pt idx="1364">
                  <c:v>118.48</c:v>
                </c:pt>
                <c:pt idx="1365">
                  <c:v>118.5</c:v>
                </c:pt>
                <c:pt idx="1366">
                  <c:v>118.52000000000001</c:v>
                </c:pt>
                <c:pt idx="1367">
                  <c:v>118.54</c:v>
                </c:pt>
                <c:pt idx="1368">
                  <c:v>118.56</c:v>
                </c:pt>
                <c:pt idx="1369">
                  <c:v>118.58</c:v>
                </c:pt>
                <c:pt idx="1370">
                  <c:v>118.60000000000001</c:v>
                </c:pt>
                <c:pt idx="1371">
                  <c:v>118.62</c:v>
                </c:pt>
                <c:pt idx="1372">
                  <c:v>118.64</c:v>
                </c:pt>
                <c:pt idx="1373">
                  <c:v>118.66000000000001</c:v>
                </c:pt>
                <c:pt idx="1374">
                  <c:v>118.68</c:v>
                </c:pt>
                <c:pt idx="1375">
                  <c:v>118.7</c:v>
                </c:pt>
                <c:pt idx="1376">
                  <c:v>118.72</c:v>
                </c:pt>
                <c:pt idx="1377">
                  <c:v>118.74000000000001</c:v>
                </c:pt>
                <c:pt idx="1378">
                  <c:v>118.76</c:v>
                </c:pt>
                <c:pt idx="1379">
                  <c:v>118.78</c:v>
                </c:pt>
                <c:pt idx="1380">
                  <c:v>118.80000000000001</c:v>
                </c:pt>
                <c:pt idx="1381">
                  <c:v>118.82000000000001</c:v>
                </c:pt>
                <c:pt idx="1382">
                  <c:v>118.84</c:v>
                </c:pt>
                <c:pt idx="1383">
                  <c:v>118.86</c:v>
                </c:pt>
                <c:pt idx="1384">
                  <c:v>118.88000000000001</c:v>
                </c:pt>
                <c:pt idx="1385">
                  <c:v>118.9</c:v>
                </c:pt>
                <c:pt idx="1386">
                  <c:v>118.92</c:v>
                </c:pt>
                <c:pt idx="1387">
                  <c:v>118.94000000000001</c:v>
                </c:pt>
                <c:pt idx="1388">
                  <c:v>118.96000000000001</c:v>
                </c:pt>
                <c:pt idx="1389">
                  <c:v>118.98</c:v>
                </c:pt>
                <c:pt idx="1390">
                  <c:v>119</c:v>
                </c:pt>
                <c:pt idx="1391">
                  <c:v>119.02</c:v>
                </c:pt>
                <c:pt idx="1392">
                  <c:v>119.04</c:v>
                </c:pt>
                <c:pt idx="1393">
                  <c:v>119.06</c:v>
                </c:pt>
                <c:pt idx="1394">
                  <c:v>119.08</c:v>
                </c:pt>
                <c:pt idx="1395">
                  <c:v>119.1</c:v>
                </c:pt>
                <c:pt idx="1396">
                  <c:v>119.11999999999999</c:v>
                </c:pt>
                <c:pt idx="1397">
                  <c:v>119.14</c:v>
                </c:pt>
                <c:pt idx="1398">
                  <c:v>119.16</c:v>
                </c:pt>
                <c:pt idx="1399">
                  <c:v>119.17999999999999</c:v>
                </c:pt>
                <c:pt idx="1400">
                  <c:v>119.19999999999999</c:v>
                </c:pt>
                <c:pt idx="1401">
                  <c:v>119.22</c:v>
                </c:pt>
                <c:pt idx="1402">
                  <c:v>119.24</c:v>
                </c:pt>
                <c:pt idx="1403">
                  <c:v>119.25999999999999</c:v>
                </c:pt>
                <c:pt idx="1404">
                  <c:v>119.27999999999999</c:v>
                </c:pt>
                <c:pt idx="1405">
                  <c:v>119.29999999999998</c:v>
                </c:pt>
                <c:pt idx="1406">
                  <c:v>119.32000000000001</c:v>
                </c:pt>
                <c:pt idx="1407">
                  <c:v>119.34</c:v>
                </c:pt>
                <c:pt idx="1408">
                  <c:v>119.36</c:v>
                </c:pt>
                <c:pt idx="1409">
                  <c:v>119.38</c:v>
                </c:pt>
                <c:pt idx="1410">
                  <c:v>119.39999999999999</c:v>
                </c:pt>
                <c:pt idx="1411">
                  <c:v>119.41999999999999</c:v>
                </c:pt>
                <c:pt idx="1412">
                  <c:v>119.43999999999998</c:v>
                </c:pt>
                <c:pt idx="1413">
                  <c:v>119.46000000000001</c:v>
                </c:pt>
                <c:pt idx="1414">
                  <c:v>119.48</c:v>
                </c:pt>
                <c:pt idx="1415">
                  <c:v>119.5</c:v>
                </c:pt>
                <c:pt idx="1416">
                  <c:v>119.52</c:v>
                </c:pt>
                <c:pt idx="1417">
                  <c:v>119.53999999999999</c:v>
                </c:pt>
                <c:pt idx="1418">
                  <c:v>119.55999999999999</c:v>
                </c:pt>
                <c:pt idx="1419">
                  <c:v>119.57999999999998</c:v>
                </c:pt>
                <c:pt idx="1420">
                  <c:v>119.60000000000001</c:v>
                </c:pt>
                <c:pt idx="1421">
                  <c:v>119.62</c:v>
                </c:pt>
                <c:pt idx="1422">
                  <c:v>119.64</c:v>
                </c:pt>
                <c:pt idx="1423">
                  <c:v>119.66</c:v>
                </c:pt>
                <c:pt idx="1424">
                  <c:v>119.67999999999999</c:v>
                </c:pt>
                <c:pt idx="1425">
                  <c:v>119.69999999999999</c:v>
                </c:pt>
                <c:pt idx="1426">
                  <c:v>119.71999999999998</c:v>
                </c:pt>
                <c:pt idx="1427">
                  <c:v>119.74000000000001</c:v>
                </c:pt>
                <c:pt idx="1428">
                  <c:v>119.76</c:v>
                </c:pt>
                <c:pt idx="1429">
                  <c:v>119.78</c:v>
                </c:pt>
                <c:pt idx="1430">
                  <c:v>119.8</c:v>
                </c:pt>
                <c:pt idx="1431">
                  <c:v>119.82</c:v>
                </c:pt>
                <c:pt idx="1432">
                  <c:v>119.83999999999999</c:v>
                </c:pt>
                <c:pt idx="1433">
                  <c:v>119.85999999999999</c:v>
                </c:pt>
                <c:pt idx="1434">
                  <c:v>119.88000000000001</c:v>
                </c:pt>
                <c:pt idx="1435">
                  <c:v>119.9</c:v>
                </c:pt>
                <c:pt idx="1436">
                  <c:v>119.92</c:v>
                </c:pt>
                <c:pt idx="1437">
                  <c:v>119.94</c:v>
                </c:pt>
                <c:pt idx="1438">
                  <c:v>119.96</c:v>
                </c:pt>
                <c:pt idx="1439">
                  <c:v>119.97999999999999</c:v>
                </c:pt>
                <c:pt idx="1440">
                  <c:v>119.99999999999999</c:v>
                </c:pt>
                <c:pt idx="1441">
                  <c:v>120.02000000000001</c:v>
                </c:pt>
                <c:pt idx="1442">
                  <c:v>120.04</c:v>
                </c:pt>
                <c:pt idx="1443">
                  <c:v>120.06</c:v>
                </c:pt>
                <c:pt idx="1444">
                  <c:v>120.08</c:v>
                </c:pt>
                <c:pt idx="1445">
                  <c:v>120.1</c:v>
                </c:pt>
                <c:pt idx="1446">
                  <c:v>120.11999999999999</c:v>
                </c:pt>
                <c:pt idx="1447">
                  <c:v>120.13999999999999</c:v>
                </c:pt>
                <c:pt idx="1448">
                  <c:v>120.16000000000001</c:v>
                </c:pt>
                <c:pt idx="1449">
                  <c:v>120.18</c:v>
                </c:pt>
                <c:pt idx="1450">
                  <c:v>120.2</c:v>
                </c:pt>
                <c:pt idx="1451">
                  <c:v>120.22</c:v>
                </c:pt>
                <c:pt idx="1452">
                  <c:v>120.24</c:v>
                </c:pt>
                <c:pt idx="1453">
                  <c:v>120.25999999999999</c:v>
                </c:pt>
                <c:pt idx="1454">
                  <c:v>120.27999999999999</c:v>
                </c:pt>
                <c:pt idx="1455">
                  <c:v>120.30000000000001</c:v>
                </c:pt>
                <c:pt idx="1456">
                  <c:v>120.32000000000001</c:v>
                </c:pt>
                <c:pt idx="1457">
                  <c:v>120.34</c:v>
                </c:pt>
                <c:pt idx="1458">
                  <c:v>120.36</c:v>
                </c:pt>
                <c:pt idx="1459">
                  <c:v>120.38</c:v>
                </c:pt>
                <c:pt idx="1460">
                  <c:v>120.39999999999999</c:v>
                </c:pt>
                <c:pt idx="1461">
                  <c:v>120.41999999999999</c:v>
                </c:pt>
                <c:pt idx="1462">
                  <c:v>120.44000000000001</c:v>
                </c:pt>
                <c:pt idx="1463">
                  <c:v>120.46000000000001</c:v>
                </c:pt>
                <c:pt idx="1464">
                  <c:v>120.48</c:v>
                </c:pt>
                <c:pt idx="1465">
                  <c:v>120.5</c:v>
                </c:pt>
                <c:pt idx="1466">
                  <c:v>120.52</c:v>
                </c:pt>
                <c:pt idx="1467">
                  <c:v>120.53999999999999</c:v>
                </c:pt>
                <c:pt idx="1468">
                  <c:v>120.55999999999999</c:v>
                </c:pt>
                <c:pt idx="1469">
                  <c:v>120.58000000000001</c:v>
                </c:pt>
                <c:pt idx="1470">
                  <c:v>120.60000000000001</c:v>
                </c:pt>
                <c:pt idx="1471">
                  <c:v>120.62</c:v>
                </c:pt>
                <c:pt idx="1472">
                  <c:v>120.64</c:v>
                </c:pt>
                <c:pt idx="1473">
                  <c:v>120.66</c:v>
                </c:pt>
                <c:pt idx="1474">
                  <c:v>120.67999999999999</c:v>
                </c:pt>
                <c:pt idx="1475">
                  <c:v>120.69999999999999</c:v>
                </c:pt>
                <c:pt idx="1476">
                  <c:v>120.72000000000001</c:v>
                </c:pt>
                <c:pt idx="1477">
                  <c:v>120.74000000000001</c:v>
                </c:pt>
                <c:pt idx="1478">
                  <c:v>120.76</c:v>
                </c:pt>
                <c:pt idx="1479">
                  <c:v>120.78</c:v>
                </c:pt>
                <c:pt idx="1480">
                  <c:v>120.8</c:v>
                </c:pt>
                <c:pt idx="1481">
                  <c:v>120.82</c:v>
                </c:pt>
                <c:pt idx="1482">
                  <c:v>120.83999999999999</c:v>
                </c:pt>
                <c:pt idx="1483">
                  <c:v>120.86000000000001</c:v>
                </c:pt>
                <c:pt idx="1484">
                  <c:v>120.88000000000001</c:v>
                </c:pt>
                <c:pt idx="1485">
                  <c:v>120.9</c:v>
                </c:pt>
                <c:pt idx="1486">
                  <c:v>120.92</c:v>
                </c:pt>
                <c:pt idx="1487">
                  <c:v>120.94</c:v>
                </c:pt>
                <c:pt idx="1488">
                  <c:v>120.96</c:v>
                </c:pt>
                <c:pt idx="1489">
                  <c:v>120.97999999999999</c:v>
                </c:pt>
                <c:pt idx="1490">
                  <c:v>121.00000000000001</c:v>
                </c:pt>
                <c:pt idx="1491">
                  <c:v>121.02000000000001</c:v>
                </c:pt>
                <c:pt idx="1492">
                  <c:v>121.04</c:v>
                </c:pt>
                <c:pt idx="1493">
                  <c:v>121.06</c:v>
                </c:pt>
                <c:pt idx="1494">
                  <c:v>121.08</c:v>
                </c:pt>
                <c:pt idx="1495">
                  <c:v>121.1</c:v>
                </c:pt>
                <c:pt idx="1496">
                  <c:v>121.11999999999999</c:v>
                </c:pt>
                <c:pt idx="1497">
                  <c:v>121.14000000000001</c:v>
                </c:pt>
                <c:pt idx="1498">
                  <c:v>121.16000000000001</c:v>
                </c:pt>
                <c:pt idx="1499">
                  <c:v>121.18</c:v>
                </c:pt>
                <c:pt idx="1500">
                  <c:v>121.2</c:v>
                </c:pt>
                <c:pt idx="1501">
                  <c:v>121.22</c:v>
                </c:pt>
                <c:pt idx="1502">
                  <c:v>121.24</c:v>
                </c:pt>
                <c:pt idx="1503">
                  <c:v>121.25999999999999</c:v>
                </c:pt>
                <c:pt idx="1504">
                  <c:v>121.28000000000002</c:v>
                </c:pt>
                <c:pt idx="1505">
                  <c:v>121.30000000000001</c:v>
                </c:pt>
                <c:pt idx="1506">
                  <c:v>121.32000000000001</c:v>
                </c:pt>
                <c:pt idx="1507">
                  <c:v>121.34</c:v>
                </c:pt>
                <c:pt idx="1508">
                  <c:v>121.36</c:v>
                </c:pt>
                <c:pt idx="1509">
                  <c:v>121.38</c:v>
                </c:pt>
                <c:pt idx="1510">
                  <c:v>121.39999999999999</c:v>
                </c:pt>
                <c:pt idx="1511">
                  <c:v>121.42000000000002</c:v>
                </c:pt>
                <c:pt idx="1512">
                  <c:v>121.44000000000001</c:v>
                </c:pt>
                <c:pt idx="1513">
                  <c:v>121.46000000000001</c:v>
                </c:pt>
                <c:pt idx="1514">
                  <c:v>121.48</c:v>
                </c:pt>
                <c:pt idx="1515">
                  <c:v>121.5</c:v>
                </c:pt>
                <c:pt idx="1516">
                  <c:v>121.52</c:v>
                </c:pt>
                <c:pt idx="1517">
                  <c:v>121.53999999999999</c:v>
                </c:pt>
                <c:pt idx="1518">
                  <c:v>121.56000000000002</c:v>
                </c:pt>
                <c:pt idx="1519">
                  <c:v>121.58000000000001</c:v>
                </c:pt>
                <c:pt idx="1520">
                  <c:v>121.60000000000001</c:v>
                </c:pt>
                <c:pt idx="1521">
                  <c:v>121.62</c:v>
                </c:pt>
                <c:pt idx="1522">
                  <c:v>121.64</c:v>
                </c:pt>
                <c:pt idx="1523">
                  <c:v>121.66</c:v>
                </c:pt>
                <c:pt idx="1524">
                  <c:v>121.67999999999999</c:v>
                </c:pt>
                <c:pt idx="1525">
                  <c:v>121.70000000000002</c:v>
                </c:pt>
                <c:pt idx="1526">
                  <c:v>121.72000000000001</c:v>
                </c:pt>
                <c:pt idx="1527">
                  <c:v>121.74000000000001</c:v>
                </c:pt>
                <c:pt idx="1528">
                  <c:v>121.76</c:v>
                </c:pt>
                <c:pt idx="1529">
                  <c:v>121.78</c:v>
                </c:pt>
                <c:pt idx="1530">
                  <c:v>121.8</c:v>
                </c:pt>
                <c:pt idx="1531">
                  <c:v>121.82</c:v>
                </c:pt>
                <c:pt idx="1532">
                  <c:v>121.84000000000002</c:v>
                </c:pt>
                <c:pt idx="1533">
                  <c:v>121.86000000000001</c:v>
                </c:pt>
                <c:pt idx="1534">
                  <c:v>121.88000000000001</c:v>
                </c:pt>
                <c:pt idx="1535">
                  <c:v>121.9</c:v>
                </c:pt>
                <c:pt idx="1536">
                  <c:v>121.92</c:v>
                </c:pt>
                <c:pt idx="1537">
                  <c:v>121.94</c:v>
                </c:pt>
                <c:pt idx="1538">
                  <c:v>121.96</c:v>
                </c:pt>
                <c:pt idx="1539">
                  <c:v>121.98</c:v>
                </c:pt>
                <c:pt idx="1540">
                  <c:v>122.00000000000001</c:v>
                </c:pt>
                <c:pt idx="1541">
                  <c:v>122.02000000000001</c:v>
                </c:pt>
                <c:pt idx="1542">
                  <c:v>122.04</c:v>
                </c:pt>
                <c:pt idx="1543">
                  <c:v>122.06</c:v>
                </c:pt>
                <c:pt idx="1544">
                  <c:v>122.08</c:v>
                </c:pt>
                <c:pt idx="1545">
                  <c:v>122.1</c:v>
                </c:pt>
                <c:pt idx="1546">
                  <c:v>122.12</c:v>
                </c:pt>
                <c:pt idx="1547">
                  <c:v>122.14</c:v>
                </c:pt>
                <c:pt idx="1548">
                  <c:v>122.16</c:v>
                </c:pt>
                <c:pt idx="1549">
                  <c:v>122.17999999999999</c:v>
                </c:pt>
                <c:pt idx="1550">
                  <c:v>122.2</c:v>
                </c:pt>
                <c:pt idx="1551">
                  <c:v>122.22</c:v>
                </c:pt>
                <c:pt idx="1552">
                  <c:v>122.24</c:v>
                </c:pt>
                <c:pt idx="1553">
                  <c:v>122.26</c:v>
                </c:pt>
                <c:pt idx="1554">
                  <c:v>122.28</c:v>
                </c:pt>
                <c:pt idx="1555">
                  <c:v>122.3</c:v>
                </c:pt>
                <c:pt idx="1556">
                  <c:v>122.32</c:v>
                </c:pt>
                <c:pt idx="1557">
                  <c:v>122.33999999999999</c:v>
                </c:pt>
                <c:pt idx="1558">
                  <c:v>122.35999999999999</c:v>
                </c:pt>
                <c:pt idx="1559">
                  <c:v>122.37999999999998</c:v>
                </c:pt>
                <c:pt idx="1560">
                  <c:v>122.4</c:v>
                </c:pt>
                <c:pt idx="1561">
                  <c:v>122.42</c:v>
                </c:pt>
                <c:pt idx="1562">
                  <c:v>122.44</c:v>
                </c:pt>
                <c:pt idx="1563">
                  <c:v>122.46</c:v>
                </c:pt>
                <c:pt idx="1564">
                  <c:v>122.47999999999999</c:v>
                </c:pt>
                <c:pt idx="1565">
                  <c:v>122.49999999999999</c:v>
                </c:pt>
                <c:pt idx="1566">
                  <c:v>122.51999999999998</c:v>
                </c:pt>
                <c:pt idx="1567">
                  <c:v>122.54</c:v>
                </c:pt>
                <c:pt idx="1568">
                  <c:v>122.56</c:v>
                </c:pt>
                <c:pt idx="1569">
                  <c:v>122.58</c:v>
                </c:pt>
                <c:pt idx="1570">
                  <c:v>122.6</c:v>
                </c:pt>
                <c:pt idx="1571">
                  <c:v>122.61999999999999</c:v>
                </c:pt>
                <c:pt idx="1572">
                  <c:v>122.63999999999999</c:v>
                </c:pt>
                <c:pt idx="1573">
                  <c:v>122.65999999999998</c:v>
                </c:pt>
                <c:pt idx="1574">
                  <c:v>122.68</c:v>
                </c:pt>
                <c:pt idx="1575">
                  <c:v>122.7</c:v>
                </c:pt>
                <c:pt idx="1576">
                  <c:v>122.72</c:v>
                </c:pt>
                <c:pt idx="1577">
                  <c:v>122.74</c:v>
                </c:pt>
                <c:pt idx="1578">
                  <c:v>122.75999999999999</c:v>
                </c:pt>
                <c:pt idx="1579">
                  <c:v>122.77999999999999</c:v>
                </c:pt>
                <c:pt idx="1580">
                  <c:v>122.79999999999998</c:v>
                </c:pt>
                <c:pt idx="1581">
                  <c:v>122.82000000000001</c:v>
                </c:pt>
                <c:pt idx="1582">
                  <c:v>122.84</c:v>
                </c:pt>
                <c:pt idx="1583">
                  <c:v>122.86</c:v>
                </c:pt>
                <c:pt idx="1584">
                  <c:v>122.88</c:v>
                </c:pt>
                <c:pt idx="1585">
                  <c:v>122.89999999999999</c:v>
                </c:pt>
                <c:pt idx="1586">
                  <c:v>122.91999999999999</c:v>
                </c:pt>
                <c:pt idx="1587">
                  <c:v>122.93999999999998</c:v>
                </c:pt>
                <c:pt idx="1588">
                  <c:v>122.96000000000001</c:v>
                </c:pt>
                <c:pt idx="1589">
                  <c:v>122.98</c:v>
                </c:pt>
                <c:pt idx="1590">
                  <c:v>123</c:v>
                </c:pt>
                <c:pt idx="1591">
                  <c:v>123.02</c:v>
                </c:pt>
                <c:pt idx="1592">
                  <c:v>123.03999999999999</c:v>
                </c:pt>
                <c:pt idx="1593">
                  <c:v>123.05999999999999</c:v>
                </c:pt>
                <c:pt idx="1594">
                  <c:v>123.07999999999998</c:v>
                </c:pt>
                <c:pt idx="1595">
                  <c:v>123.10000000000001</c:v>
                </c:pt>
                <c:pt idx="1596">
                  <c:v>123.12</c:v>
                </c:pt>
                <c:pt idx="1597">
                  <c:v>123.14</c:v>
                </c:pt>
                <c:pt idx="1598">
                  <c:v>123.16</c:v>
                </c:pt>
                <c:pt idx="1599">
                  <c:v>123.17999999999999</c:v>
                </c:pt>
                <c:pt idx="1600">
                  <c:v>123.19999999999999</c:v>
                </c:pt>
                <c:pt idx="1601">
                  <c:v>123.21999999999998</c:v>
                </c:pt>
                <c:pt idx="1602">
                  <c:v>123.24000000000001</c:v>
                </c:pt>
                <c:pt idx="1603">
                  <c:v>123.26</c:v>
                </c:pt>
                <c:pt idx="1604">
                  <c:v>123.28</c:v>
                </c:pt>
                <c:pt idx="1605">
                  <c:v>123.3</c:v>
                </c:pt>
                <c:pt idx="1606">
                  <c:v>123.32</c:v>
                </c:pt>
                <c:pt idx="1607">
                  <c:v>123.33999999999999</c:v>
                </c:pt>
                <c:pt idx="1608">
                  <c:v>123.35999999999999</c:v>
                </c:pt>
                <c:pt idx="1609">
                  <c:v>123.38000000000001</c:v>
                </c:pt>
                <c:pt idx="1610">
                  <c:v>123.4</c:v>
                </c:pt>
                <c:pt idx="1611">
                  <c:v>123.42</c:v>
                </c:pt>
                <c:pt idx="1612">
                  <c:v>123.44</c:v>
                </c:pt>
                <c:pt idx="1613">
                  <c:v>123.46</c:v>
                </c:pt>
                <c:pt idx="1614">
                  <c:v>123.47999999999999</c:v>
                </c:pt>
                <c:pt idx="1615">
                  <c:v>123.49999999999999</c:v>
                </c:pt>
                <c:pt idx="1616">
                  <c:v>123.52000000000001</c:v>
                </c:pt>
                <c:pt idx="1617">
                  <c:v>123.54</c:v>
                </c:pt>
                <c:pt idx="1618">
                  <c:v>123.56</c:v>
                </c:pt>
                <c:pt idx="1619">
                  <c:v>123.58</c:v>
                </c:pt>
                <c:pt idx="1620">
                  <c:v>123.6</c:v>
                </c:pt>
                <c:pt idx="1621">
                  <c:v>123.61999999999999</c:v>
                </c:pt>
                <c:pt idx="1622">
                  <c:v>123.63999999999999</c:v>
                </c:pt>
                <c:pt idx="1623">
                  <c:v>123.66000000000001</c:v>
                </c:pt>
                <c:pt idx="1624">
                  <c:v>123.68</c:v>
                </c:pt>
                <c:pt idx="1625">
                  <c:v>123.7</c:v>
                </c:pt>
                <c:pt idx="1626">
                  <c:v>123.72</c:v>
                </c:pt>
                <c:pt idx="1627">
                  <c:v>123.74</c:v>
                </c:pt>
                <c:pt idx="1628">
                  <c:v>123.75999999999999</c:v>
                </c:pt>
                <c:pt idx="1629">
                  <c:v>123.77999999999999</c:v>
                </c:pt>
                <c:pt idx="1630">
                  <c:v>123.80000000000001</c:v>
                </c:pt>
                <c:pt idx="1631">
                  <c:v>123.82000000000001</c:v>
                </c:pt>
                <c:pt idx="1632">
                  <c:v>123.84</c:v>
                </c:pt>
                <c:pt idx="1633">
                  <c:v>123.86</c:v>
                </c:pt>
                <c:pt idx="1634">
                  <c:v>123.88</c:v>
                </c:pt>
                <c:pt idx="1635">
                  <c:v>123.89999999999999</c:v>
                </c:pt>
                <c:pt idx="1636">
                  <c:v>123.91999999999999</c:v>
                </c:pt>
                <c:pt idx="1637">
                  <c:v>123.94000000000001</c:v>
                </c:pt>
                <c:pt idx="1638">
                  <c:v>123.96000000000001</c:v>
                </c:pt>
                <c:pt idx="1639">
                  <c:v>123.98</c:v>
                </c:pt>
                <c:pt idx="1640">
                  <c:v>124</c:v>
                </c:pt>
                <c:pt idx="1641">
                  <c:v>124.02</c:v>
                </c:pt>
                <c:pt idx="1642">
                  <c:v>124.03999999999999</c:v>
                </c:pt>
                <c:pt idx="1643">
                  <c:v>124.05999999999999</c:v>
                </c:pt>
                <c:pt idx="1644">
                  <c:v>124.08000000000001</c:v>
                </c:pt>
                <c:pt idx="1645">
                  <c:v>124.10000000000001</c:v>
                </c:pt>
                <c:pt idx="1646">
                  <c:v>124.12</c:v>
                </c:pt>
                <c:pt idx="1647">
                  <c:v>124.14</c:v>
                </c:pt>
                <c:pt idx="1648">
                  <c:v>124.16</c:v>
                </c:pt>
                <c:pt idx="1649">
                  <c:v>124.17999999999999</c:v>
                </c:pt>
                <c:pt idx="1650">
                  <c:v>124.19999999999999</c:v>
                </c:pt>
                <c:pt idx="1651">
                  <c:v>124.22000000000001</c:v>
                </c:pt>
                <c:pt idx="1652">
                  <c:v>124.24000000000001</c:v>
                </c:pt>
                <c:pt idx="1653">
                  <c:v>124.26</c:v>
                </c:pt>
                <c:pt idx="1654">
                  <c:v>124.28</c:v>
                </c:pt>
                <c:pt idx="1655">
                  <c:v>124.3</c:v>
                </c:pt>
                <c:pt idx="1656">
                  <c:v>124.32</c:v>
                </c:pt>
                <c:pt idx="1657">
                  <c:v>124.33999999999999</c:v>
                </c:pt>
                <c:pt idx="1658">
                  <c:v>124.36000000000001</c:v>
                </c:pt>
                <c:pt idx="1659">
                  <c:v>124.38000000000001</c:v>
                </c:pt>
                <c:pt idx="1660">
                  <c:v>124.4</c:v>
                </c:pt>
                <c:pt idx="1661">
                  <c:v>124.42</c:v>
                </c:pt>
                <c:pt idx="1662">
                  <c:v>124.44</c:v>
                </c:pt>
                <c:pt idx="1663">
                  <c:v>124.46</c:v>
                </c:pt>
                <c:pt idx="1664">
                  <c:v>124.47999999999999</c:v>
                </c:pt>
                <c:pt idx="1665">
                  <c:v>124.50000000000001</c:v>
                </c:pt>
                <c:pt idx="1666">
                  <c:v>124.52000000000001</c:v>
                </c:pt>
                <c:pt idx="1667">
                  <c:v>124.54</c:v>
                </c:pt>
                <c:pt idx="1668">
                  <c:v>124.56</c:v>
                </c:pt>
                <c:pt idx="1669">
                  <c:v>124.58</c:v>
                </c:pt>
                <c:pt idx="1670">
                  <c:v>124.6</c:v>
                </c:pt>
                <c:pt idx="1671">
                  <c:v>124.61999999999999</c:v>
                </c:pt>
                <c:pt idx="1672">
                  <c:v>124.64000000000001</c:v>
                </c:pt>
                <c:pt idx="1673">
                  <c:v>124.66000000000001</c:v>
                </c:pt>
                <c:pt idx="1674">
                  <c:v>124.68</c:v>
                </c:pt>
                <c:pt idx="1675">
                  <c:v>124.7</c:v>
                </c:pt>
                <c:pt idx="1676">
                  <c:v>124.72</c:v>
                </c:pt>
                <c:pt idx="1677">
                  <c:v>124.74</c:v>
                </c:pt>
                <c:pt idx="1678">
                  <c:v>124.75999999999999</c:v>
                </c:pt>
                <c:pt idx="1679">
                  <c:v>124.78000000000002</c:v>
                </c:pt>
                <c:pt idx="1680">
                  <c:v>124.80000000000001</c:v>
                </c:pt>
                <c:pt idx="1681">
                  <c:v>124.82000000000001</c:v>
                </c:pt>
                <c:pt idx="1682">
                  <c:v>124.84</c:v>
                </c:pt>
                <c:pt idx="1683">
                  <c:v>124.86</c:v>
                </c:pt>
                <c:pt idx="1684">
                  <c:v>124.88</c:v>
                </c:pt>
                <c:pt idx="1685">
                  <c:v>124.89999999999999</c:v>
                </c:pt>
                <c:pt idx="1686">
                  <c:v>124.92000000000002</c:v>
                </c:pt>
                <c:pt idx="1687">
                  <c:v>124.94000000000001</c:v>
                </c:pt>
                <c:pt idx="1688">
                  <c:v>124.96000000000001</c:v>
                </c:pt>
                <c:pt idx="1689">
                  <c:v>124.98</c:v>
                </c:pt>
                <c:pt idx="1690">
                  <c:v>125</c:v>
                </c:pt>
                <c:pt idx="1691">
                  <c:v>125.02</c:v>
                </c:pt>
                <c:pt idx="1692">
                  <c:v>125.04</c:v>
                </c:pt>
                <c:pt idx="1693">
                  <c:v>125.06000000000002</c:v>
                </c:pt>
                <c:pt idx="1694">
                  <c:v>125.08000000000001</c:v>
                </c:pt>
                <c:pt idx="1695">
                  <c:v>125.10000000000001</c:v>
                </c:pt>
                <c:pt idx="1696">
                  <c:v>125.12</c:v>
                </c:pt>
                <c:pt idx="1697">
                  <c:v>125.14</c:v>
                </c:pt>
                <c:pt idx="1698">
                  <c:v>125.16</c:v>
                </c:pt>
                <c:pt idx="1699">
                  <c:v>125.18</c:v>
                </c:pt>
                <c:pt idx="1700">
                  <c:v>125.2</c:v>
                </c:pt>
                <c:pt idx="1701">
                  <c:v>125.22</c:v>
                </c:pt>
                <c:pt idx="1702">
                  <c:v>125.24</c:v>
                </c:pt>
                <c:pt idx="1703">
                  <c:v>125.25999999999999</c:v>
                </c:pt>
                <c:pt idx="1704">
                  <c:v>125.28</c:v>
                </c:pt>
                <c:pt idx="1705">
                  <c:v>125.3</c:v>
                </c:pt>
                <c:pt idx="1706">
                  <c:v>125.32000000000001</c:v>
                </c:pt>
                <c:pt idx="1707">
                  <c:v>125.34</c:v>
                </c:pt>
                <c:pt idx="1708">
                  <c:v>125.36</c:v>
                </c:pt>
                <c:pt idx="1709">
                  <c:v>125.38</c:v>
                </c:pt>
                <c:pt idx="1710">
                  <c:v>125.39999999999999</c:v>
                </c:pt>
                <c:pt idx="1711">
                  <c:v>125.41999999999999</c:v>
                </c:pt>
                <c:pt idx="1712">
                  <c:v>125.43999999999998</c:v>
                </c:pt>
                <c:pt idx="1713">
                  <c:v>125.46000000000001</c:v>
                </c:pt>
                <c:pt idx="1714">
                  <c:v>125.48</c:v>
                </c:pt>
                <c:pt idx="1715">
                  <c:v>125.5</c:v>
                </c:pt>
                <c:pt idx="1716">
                  <c:v>125.52</c:v>
                </c:pt>
                <c:pt idx="1717">
                  <c:v>125.53999999999999</c:v>
                </c:pt>
                <c:pt idx="1718">
                  <c:v>125.55999999999999</c:v>
                </c:pt>
                <c:pt idx="1719">
                  <c:v>125.57999999999998</c:v>
                </c:pt>
                <c:pt idx="1720">
                  <c:v>125.60000000000001</c:v>
                </c:pt>
                <c:pt idx="1721">
                  <c:v>125.62</c:v>
                </c:pt>
                <c:pt idx="1722">
                  <c:v>125.64</c:v>
                </c:pt>
                <c:pt idx="1723">
                  <c:v>125.66</c:v>
                </c:pt>
                <c:pt idx="1724">
                  <c:v>125.67999999999999</c:v>
                </c:pt>
                <c:pt idx="1725">
                  <c:v>125.69999999999999</c:v>
                </c:pt>
                <c:pt idx="1726">
                  <c:v>125.71999999999998</c:v>
                </c:pt>
                <c:pt idx="1727">
                  <c:v>125.74000000000001</c:v>
                </c:pt>
                <c:pt idx="1728">
                  <c:v>125.76</c:v>
                </c:pt>
                <c:pt idx="1729">
                  <c:v>125.78</c:v>
                </c:pt>
                <c:pt idx="1730">
                  <c:v>125.8</c:v>
                </c:pt>
                <c:pt idx="1731">
                  <c:v>125.82</c:v>
                </c:pt>
                <c:pt idx="1732">
                  <c:v>125.83999999999999</c:v>
                </c:pt>
                <c:pt idx="1733">
                  <c:v>125.85999999999999</c:v>
                </c:pt>
                <c:pt idx="1734">
                  <c:v>125.88000000000001</c:v>
                </c:pt>
                <c:pt idx="1735">
                  <c:v>125.9</c:v>
                </c:pt>
                <c:pt idx="1736">
                  <c:v>125.92</c:v>
                </c:pt>
                <c:pt idx="1737">
                  <c:v>125.94</c:v>
                </c:pt>
                <c:pt idx="1738">
                  <c:v>125.96</c:v>
                </c:pt>
                <c:pt idx="1739">
                  <c:v>125.97999999999999</c:v>
                </c:pt>
                <c:pt idx="1740">
                  <c:v>125.99999999999999</c:v>
                </c:pt>
                <c:pt idx="1741">
                  <c:v>126.02000000000001</c:v>
                </c:pt>
                <c:pt idx="1742">
                  <c:v>126.04</c:v>
                </c:pt>
                <c:pt idx="1743">
                  <c:v>126.06</c:v>
                </c:pt>
                <c:pt idx="1744">
                  <c:v>126.08</c:v>
                </c:pt>
                <c:pt idx="1745">
                  <c:v>126.1</c:v>
                </c:pt>
                <c:pt idx="1746">
                  <c:v>126.11999999999999</c:v>
                </c:pt>
                <c:pt idx="1747">
                  <c:v>126.13999999999999</c:v>
                </c:pt>
                <c:pt idx="1748">
                  <c:v>126.16000000000001</c:v>
                </c:pt>
                <c:pt idx="1749">
                  <c:v>126.18</c:v>
                </c:pt>
                <c:pt idx="1750">
                  <c:v>126.2</c:v>
                </c:pt>
                <c:pt idx="1751">
                  <c:v>126.22</c:v>
                </c:pt>
                <c:pt idx="1752">
                  <c:v>126.24</c:v>
                </c:pt>
                <c:pt idx="1753">
                  <c:v>126.25999999999999</c:v>
                </c:pt>
                <c:pt idx="1754">
                  <c:v>126.27999999999999</c:v>
                </c:pt>
                <c:pt idx="1755">
                  <c:v>126.30000000000001</c:v>
                </c:pt>
                <c:pt idx="1756">
                  <c:v>126.32000000000001</c:v>
                </c:pt>
                <c:pt idx="1757">
                  <c:v>126.34</c:v>
                </c:pt>
                <c:pt idx="1758">
                  <c:v>126.36</c:v>
                </c:pt>
                <c:pt idx="1759">
                  <c:v>126.38</c:v>
                </c:pt>
                <c:pt idx="1760">
                  <c:v>126.39999999999999</c:v>
                </c:pt>
                <c:pt idx="1761">
                  <c:v>126.41999999999999</c:v>
                </c:pt>
                <c:pt idx="1762">
                  <c:v>126.44000000000001</c:v>
                </c:pt>
                <c:pt idx="1763">
                  <c:v>126.46000000000001</c:v>
                </c:pt>
                <c:pt idx="1764">
                  <c:v>126.48</c:v>
                </c:pt>
                <c:pt idx="1765">
                  <c:v>126.5</c:v>
                </c:pt>
                <c:pt idx="1766">
                  <c:v>126.52</c:v>
                </c:pt>
                <c:pt idx="1767">
                  <c:v>126.53999999999999</c:v>
                </c:pt>
                <c:pt idx="1768">
                  <c:v>126.55999999999999</c:v>
                </c:pt>
                <c:pt idx="1769">
                  <c:v>126.58000000000001</c:v>
                </c:pt>
                <c:pt idx="1770">
                  <c:v>126.60000000000001</c:v>
                </c:pt>
                <c:pt idx="1771">
                  <c:v>126.62</c:v>
                </c:pt>
                <c:pt idx="1772">
                  <c:v>126.64</c:v>
                </c:pt>
                <c:pt idx="1773">
                  <c:v>126.66</c:v>
                </c:pt>
                <c:pt idx="1774">
                  <c:v>126.67999999999999</c:v>
                </c:pt>
                <c:pt idx="1775">
                  <c:v>126.69999999999999</c:v>
                </c:pt>
                <c:pt idx="1776">
                  <c:v>126.72000000000001</c:v>
                </c:pt>
                <c:pt idx="1777">
                  <c:v>126.74000000000001</c:v>
                </c:pt>
                <c:pt idx="1778">
                  <c:v>126.76</c:v>
                </c:pt>
                <c:pt idx="1779">
                  <c:v>126.78</c:v>
                </c:pt>
                <c:pt idx="1780">
                  <c:v>126.8</c:v>
                </c:pt>
                <c:pt idx="1781">
                  <c:v>126.82</c:v>
                </c:pt>
                <c:pt idx="1782">
                  <c:v>126.83999999999999</c:v>
                </c:pt>
                <c:pt idx="1783">
                  <c:v>126.86000000000001</c:v>
                </c:pt>
                <c:pt idx="1784">
                  <c:v>126.88000000000001</c:v>
                </c:pt>
                <c:pt idx="1785">
                  <c:v>126.9</c:v>
                </c:pt>
                <c:pt idx="1786">
                  <c:v>126.92</c:v>
                </c:pt>
                <c:pt idx="1787">
                  <c:v>126.94</c:v>
                </c:pt>
                <c:pt idx="1788">
                  <c:v>126.96</c:v>
                </c:pt>
                <c:pt idx="1789">
                  <c:v>126.97999999999999</c:v>
                </c:pt>
                <c:pt idx="1790">
                  <c:v>127.00000000000001</c:v>
                </c:pt>
                <c:pt idx="1791">
                  <c:v>127.02000000000001</c:v>
                </c:pt>
                <c:pt idx="1792">
                  <c:v>127.04</c:v>
                </c:pt>
                <c:pt idx="1793">
                  <c:v>127.06</c:v>
                </c:pt>
                <c:pt idx="1794">
                  <c:v>127.08</c:v>
                </c:pt>
                <c:pt idx="1795">
                  <c:v>127.1</c:v>
                </c:pt>
                <c:pt idx="1796">
                  <c:v>127.11999999999999</c:v>
                </c:pt>
                <c:pt idx="1797">
                  <c:v>127.14000000000001</c:v>
                </c:pt>
                <c:pt idx="1798">
                  <c:v>127.16000000000001</c:v>
                </c:pt>
                <c:pt idx="1799">
                  <c:v>127.18</c:v>
                </c:pt>
                <c:pt idx="1800">
                  <c:v>127.2</c:v>
                </c:pt>
                <c:pt idx="1801">
                  <c:v>127.22</c:v>
                </c:pt>
                <c:pt idx="1802">
                  <c:v>127.24</c:v>
                </c:pt>
                <c:pt idx="1803">
                  <c:v>127.25999999999999</c:v>
                </c:pt>
                <c:pt idx="1804">
                  <c:v>127.28000000000002</c:v>
                </c:pt>
                <c:pt idx="1805">
                  <c:v>127.30000000000001</c:v>
                </c:pt>
                <c:pt idx="1806">
                  <c:v>127.32000000000001</c:v>
                </c:pt>
                <c:pt idx="1807">
                  <c:v>127.34</c:v>
                </c:pt>
                <c:pt idx="1808">
                  <c:v>127.36</c:v>
                </c:pt>
                <c:pt idx="1809">
                  <c:v>127.38</c:v>
                </c:pt>
                <c:pt idx="1810">
                  <c:v>127.39999999999999</c:v>
                </c:pt>
                <c:pt idx="1811">
                  <c:v>127.42000000000002</c:v>
                </c:pt>
                <c:pt idx="1812">
                  <c:v>127.44000000000001</c:v>
                </c:pt>
                <c:pt idx="1813">
                  <c:v>127.46000000000001</c:v>
                </c:pt>
                <c:pt idx="1814">
                  <c:v>127.48</c:v>
                </c:pt>
                <c:pt idx="1815">
                  <c:v>127.5</c:v>
                </c:pt>
                <c:pt idx="1816">
                  <c:v>127.52</c:v>
                </c:pt>
                <c:pt idx="1817">
                  <c:v>127.53999999999999</c:v>
                </c:pt>
                <c:pt idx="1818">
                  <c:v>127.56000000000002</c:v>
                </c:pt>
                <c:pt idx="1819">
                  <c:v>127.58000000000001</c:v>
                </c:pt>
                <c:pt idx="1820">
                  <c:v>127.60000000000001</c:v>
                </c:pt>
                <c:pt idx="1821">
                  <c:v>127.62</c:v>
                </c:pt>
                <c:pt idx="1822">
                  <c:v>127.64</c:v>
                </c:pt>
                <c:pt idx="1823">
                  <c:v>127.66</c:v>
                </c:pt>
                <c:pt idx="1824">
                  <c:v>127.67999999999999</c:v>
                </c:pt>
                <c:pt idx="1825">
                  <c:v>127.70000000000002</c:v>
                </c:pt>
                <c:pt idx="1826">
                  <c:v>127.72000000000001</c:v>
                </c:pt>
                <c:pt idx="1827">
                  <c:v>127.74000000000001</c:v>
                </c:pt>
                <c:pt idx="1828">
                  <c:v>127.76</c:v>
                </c:pt>
                <c:pt idx="1829">
                  <c:v>127.78</c:v>
                </c:pt>
                <c:pt idx="1830">
                  <c:v>127.8</c:v>
                </c:pt>
                <c:pt idx="1831">
                  <c:v>127.82</c:v>
                </c:pt>
                <c:pt idx="1832">
                  <c:v>127.84000000000002</c:v>
                </c:pt>
                <c:pt idx="1833">
                  <c:v>127.86000000000001</c:v>
                </c:pt>
                <c:pt idx="1834">
                  <c:v>127.88000000000001</c:v>
                </c:pt>
                <c:pt idx="1835">
                  <c:v>127.9</c:v>
                </c:pt>
                <c:pt idx="1836">
                  <c:v>127.92</c:v>
                </c:pt>
                <c:pt idx="1837">
                  <c:v>127.94</c:v>
                </c:pt>
                <c:pt idx="1838">
                  <c:v>127.96</c:v>
                </c:pt>
                <c:pt idx="1839">
                  <c:v>127.98000000000002</c:v>
                </c:pt>
                <c:pt idx="1840">
                  <c:v>128</c:v>
                </c:pt>
                <c:pt idx="1841">
                  <c:v>128.02000000000001</c:v>
                </c:pt>
                <c:pt idx="1842">
                  <c:v>128.04</c:v>
                </c:pt>
                <c:pt idx="1843">
                  <c:v>128.06</c:v>
                </c:pt>
                <c:pt idx="1844">
                  <c:v>128.07999999999998</c:v>
                </c:pt>
                <c:pt idx="1845">
                  <c:v>128.1</c:v>
                </c:pt>
                <c:pt idx="1846">
                  <c:v>128.12</c:v>
                </c:pt>
                <c:pt idx="1847">
                  <c:v>128.14000000000001</c:v>
                </c:pt>
                <c:pt idx="1848">
                  <c:v>128.16</c:v>
                </c:pt>
                <c:pt idx="1849">
                  <c:v>128.18</c:v>
                </c:pt>
                <c:pt idx="1850">
                  <c:v>128.19999999999999</c:v>
                </c:pt>
                <c:pt idx="1851">
                  <c:v>128.22</c:v>
                </c:pt>
                <c:pt idx="1852">
                  <c:v>128.23999999999998</c:v>
                </c:pt>
                <c:pt idx="1853">
                  <c:v>128.26000000000002</c:v>
                </c:pt>
                <c:pt idx="1854">
                  <c:v>128.28</c:v>
                </c:pt>
                <c:pt idx="1855">
                  <c:v>128.30000000000001</c:v>
                </c:pt>
                <c:pt idx="1856">
                  <c:v>128.32</c:v>
                </c:pt>
                <c:pt idx="1857">
                  <c:v>128.34</c:v>
                </c:pt>
                <c:pt idx="1858">
                  <c:v>128.35999999999999</c:v>
                </c:pt>
                <c:pt idx="1859">
                  <c:v>128.38</c:v>
                </c:pt>
                <c:pt idx="1860">
                  <c:v>128.4</c:v>
                </c:pt>
                <c:pt idx="1861">
                  <c:v>128.42000000000002</c:v>
                </c:pt>
                <c:pt idx="1862">
                  <c:v>128.44</c:v>
                </c:pt>
                <c:pt idx="1863">
                  <c:v>128.46</c:v>
                </c:pt>
                <c:pt idx="1864">
                  <c:v>128.47999999999999</c:v>
                </c:pt>
                <c:pt idx="1865">
                  <c:v>128.5</c:v>
                </c:pt>
                <c:pt idx="1866">
                  <c:v>128.51999999999998</c:v>
                </c:pt>
                <c:pt idx="1867">
                  <c:v>128.54000000000002</c:v>
                </c:pt>
                <c:pt idx="1868">
                  <c:v>128.56</c:v>
                </c:pt>
                <c:pt idx="1869">
                  <c:v>128.58000000000001</c:v>
                </c:pt>
                <c:pt idx="1870">
                  <c:v>128.6</c:v>
                </c:pt>
                <c:pt idx="1871">
                  <c:v>128.62</c:v>
                </c:pt>
                <c:pt idx="1872">
                  <c:v>128.63999999999999</c:v>
                </c:pt>
                <c:pt idx="1873">
                  <c:v>128.66</c:v>
                </c:pt>
                <c:pt idx="1874">
                  <c:v>128.68</c:v>
                </c:pt>
                <c:pt idx="1875">
                  <c:v>128.70000000000002</c:v>
                </c:pt>
                <c:pt idx="1876">
                  <c:v>128.72</c:v>
                </c:pt>
                <c:pt idx="1877">
                  <c:v>128.74</c:v>
                </c:pt>
                <c:pt idx="1878">
                  <c:v>128.76</c:v>
                </c:pt>
                <c:pt idx="1879">
                  <c:v>128.78</c:v>
                </c:pt>
                <c:pt idx="1880">
                  <c:v>128.79999999999998</c:v>
                </c:pt>
                <c:pt idx="1881">
                  <c:v>128.82000000000002</c:v>
                </c:pt>
                <c:pt idx="1882">
                  <c:v>128.84</c:v>
                </c:pt>
                <c:pt idx="1883">
                  <c:v>128.86000000000001</c:v>
                </c:pt>
                <c:pt idx="1884">
                  <c:v>128.88</c:v>
                </c:pt>
                <c:pt idx="1885">
                  <c:v>128.9</c:v>
                </c:pt>
                <c:pt idx="1886">
                  <c:v>128.91999999999999</c:v>
                </c:pt>
                <c:pt idx="1887">
                  <c:v>128.94</c:v>
                </c:pt>
                <c:pt idx="1888">
                  <c:v>128.96</c:v>
                </c:pt>
                <c:pt idx="1889">
                  <c:v>128.98000000000002</c:v>
                </c:pt>
                <c:pt idx="1890">
                  <c:v>129</c:v>
                </c:pt>
                <c:pt idx="1891">
                  <c:v>129.02000000000001</c:v>
                </c:pt>
                <c:pt idx="1892">
                  <c:v>129.04</c:v>
                </c:pt>
                <c:pt idx="1893">
                  <c:v>129.06</c:v>
                </c:pt>
                <c:pt idx="1894">
                  <c:v>129.07999999999998</c:v>
                </c:pt>
                <c:pt idx="1895">
                  <c:v>129.10000000000002</c:v>
                </c:pt>
                <c:pt idx="1896">
                  <c:v>129.12</c:v>
                </c:pt>
                <c:pt idx="1897">
                  <c:v>129.14000000000001</c:v>
                </c:pt>
                <c:pt idx="1898">
                  <c:v>129.16</c:v>
                </c:pt>
                <c:pt idx="1899">
                  <c:v>129.18</c:v>
                </c:pt>
                <c:pt idx="1900">
                  <c:v>129.19999999999999</c:v>
                </c:pt>
                <c:pt idx="1901">
                  <c:v>129.22</c:v>
                </c:pt>
                <c:pt idx="1902">
                  <c:v>129.24</c:v>
                </c:pt>
                <c:pt idx="1903">
                  <c:v>129.26000000000002</c:v>
                </c:pt>
                <c:pt idx="1904">
                  <c:v>129.28</c:v>
                </c:pt>
                <c:pt idx="1905">
                  <c:v>129.30000000000001</c:v>
                </c:pt>
                <c:pt idx="1906">
                  <c:v>129.32</c:v>
                </c:pt>
                <c:pt idx="1907">
                  <c:v>129.34</c:v>
                </c:pt>
                <c:pt idx="1908">
                  <c:v>129.35999999999999</c:v>
                </c:pt>
                <c:pt idx="1909">
                  <c:v>129.38000000000002</c:v>
                </c:pt>
                <c:pt idx="1910">
                  <c:v>129.4</c:v>
                </c:pt>
                <c:pt idx="1911">
                  <c:v>129.42000000000002</c:v>
                </c:pt>
                <c:pt idx="1912">
                  <c:v>129.44</c:v>
                </c:pt>
                <c:pt idx="1913">
                  <c:v>129.46</c:v>
                </c:pt>
                <c:pt idx="1914">
                  <c:v>129.47999999999999</c:v>
                </c:pt>
                <c:pt idx="1915">
                  <c:v>129.5</c:v>
                </c:pt>
                <c:pt idx="1916">
                  <c:v>129.52000000000001</c:v>
                </c:pt>
                <c:pt idx="1917">
                  <c:v>129.54000000000002</c:v>
                </c:pt>
                <c:pt idx="1918">
                  <c:v>129.56</c:v>
                </c:pt>
                <c:pt idx="1919">
                  <c:v>129.58000000000001</c:v>
                </c:pt>
                <c:pt idx="1920">
                  <c:v>129.6</c:v>
                </c:pt>
                <c:pt idx="1921">
                  <c:v>129.62</c:v>
                </c:pt>
                <c:pt idx="1922">
                  <c:v>129.63999999999999</c:v>
                </c:pt>
                <c:pt idx="1923">
                  <c:v>129.66000000000003</c:v>
                </c:pt>
                <c:pt idx="1924">
                  <c:v>129.68</c:v>
                </c:pt>
                <c:pt idx="1925">
                  <c:v>129.70000000000002</c:v>
                </c:pt>
                <c:pt idx="1926">
                  <c:v>129.72</c:v>
                </c:pt>
                <c:pt idx="1927">
                  <c:v>129.74</c:v>
                </c:pt>
                <c:pt idx="1928">
                  <c:v>129.76</c:v>
                </c:pt>
                <c:pt idx="1929">
                  <c:v>129.78</c:v>
                </c:pt>
                <c:pt idx="1930">
                  <c:v>129.80000000000001</c:v>
                </c:pt>
                <c:pt idx="1931">
                  <c:v>129.82</c:v>
                </c:pt>
                <c:pt idx="1932">
                  <c:v>129.84</c:v>
                </c:pt>
                <c:pt idx="1933">
                  <c:v>129.86000000000001</c:v>
                </c:pt>
                <c:pt idx="1934">
                  <c:v>129.88</c:v>
                </c:pt>
                <c:pt idx="1935">
                  <c:v>129.9</c:v>
                </c:pt>
                <c:pt idx="1936">
                  <c:v>129.91999999999999</c:v>
                </c:pt>
                <c:pt idx="1937">
                  <c:v>129.94</c:v>
                </c:pt>
                <c:pt idx="1938">
                  <c:v>129.96</c:v>
                </c:pt>
                <c:pt idx="1939">
                  <c:v>129.97999999999999</c:v>
                </c:pt>
                <c:pt idx="1940">
                  <c:v>130</c:v>
                </c:pt>
                <c:pt idx="1941">
                  <c:v>130.01999999999998</c:v>
                </c:pt>
                <c:pt idx="1942">
                  <c:v>130.04</c:v>
                </c:pt>
                <c:pt idx="1943">
                  <c:v>130.05999999999997</c:v>
                </c:pt>
                <c:pt idx="1944">
                  <c:v>130.08000000000001</c:v>
                </c:pt>
                <c:pt idx="1945">
                  <c:v>130.1</c:v>
                </c:pt>
                <c:pt idx="1946">
                  <c:v>130.12</c:v>
                </c:pt>
                <c:pt idx="1947">
                  <c:v>130.13999999999999</c:v>
                </c:pt>
                <c:pt idx="1948">
                  <c:v>130.16</c:v>
                </c:pt>
                <c:pt idx="1949">
                  <c:v>130.17999999999998</c:v>
                </c:pt>
                <c:pt idx="1950">
                  <c:v>130.19999999999999</c:v>
                </c:pt>
                <c:pt idx="1951">
                  <c:v>130.22</c:v>
                </c:pt>
                <c:pt idx="1952">
                  <c:v>130.24</c:v>
                </c:pt>
                <c:pt idx="1953">
                  <c:v>130.26</c:v>
                </c:pt>
                <c:pt idx="1954">
                  <c:v>130.28</c:v>
                </c:pt>
                <c:pt idx="1955">
                  <c:v>130.29999999999998</c:v>
                </c:pt>
                <c:pt idx="1956">
                  <c:v>130.32</c:v>
                </c:pt>
                <c:pt idx="1957">
                  <c:v>130.33999999999997</c:v>
                </c:pt>
                <c:pt idx="1958">
                  <c:v>130.36000000000001</c:v>
                </c:pt>
                <c:pt idx="1959">
                  <c:v>130.38</c:v>
                </c:pt>
                <c:pt idx="1960">
                  <c:v>130.4</c:v>
                </c:pt>
                <c:pt idx="1961">
                  <c:v>130.41999999999999</c:v>
                </c:pt>
                <c:pt idx="1962">
                  <c:v>130.44</c:v>
                </c:pt>
                <c:pt idx="1963">
                  <c:v>130.45999999999998</c:v>
                </c:pt>
                <c:pt idx="1964">
                  <c:v>130.47999999999999</c:v>
                </c:pt>
                <c:pt idx="1965">
                  <c:v>130.5</c:v>
                </c:pt>
                <c:pt idx="1966">
                  <c:v>130.52000000000001</c:v>
                </c:pt>
                <c:pt idx="1967">
                  <c:v>130.54</c:v>
                </c:pt>
                <c:pt idx="1968">
                  <c:v>130.56</c:v>
                </c:pt>
                <c:pt idx="1969">
                  <c:v>130.57999999999998</c:v>
                </c:pt>
                <c:pt idx="1970">
                  <c:v>130.6</c:v>
                </c:pt>
                <c:pt idx="1971">
                  <c:v>130.61999999999998</c:v>
                </c:pt>
                <c:pt idx="1972">
                  <c:v>130.64000000000001</c:v>
                </c:pt>
                <c:pt idx="1973">
                  <c:v>130.66</c:v>
                </c:pt>
                <c:pt idx="1974">
                  <c:v>130.68</c:v>
                </c:pt>
                <c:pt idx="1975">
                  <c:v>130.69999999999999</c:v>
                </c:pt>
                <c:pt idx="1976">
                  <c:v>130.72</c:v>
                </c:pt>
                <c:pt idx="1977">
                  <c:v>130.73999999999998</c:v>
                </c:pt>
                <c:pt idx="1978">
                  <c:v>130.76</c:v>
                </c:pt>
                <c:pt idx="1979">
                  <c:v>130.78</c:v>
                </c:pt>
                <c:pt idx="1980">
                  <c:v>130.80000000000001</c:v>
                </c:pt>
                <c:pt idx="1981">
                  <c:v>130.82</c:v>
                </c:pt>
                <c:pt idx="1982">
                  <c:v>130.84</c:v>
                </c:pt>
                <c:pt idx="1983">
                  <c:v>130.85999999999999</c:v>
                </c:pt>
                <c:pt idx="1984">
                  <c:v>130.88</c:v>
                </c:pt>
                <c:pt idx="1985">
                  <c:v>130.89999999999998</c:v>
                </c:pt>
                <c:pt idx="1986">
                  <c:v>130.92000000000002</c:v>
                </c:pt>
                <c:pt idx="1987">
                  <c:v>130.94</c:v>
                </c:pt>
                <c:pt idx="1988">
                  <c:v>130.96</c:v>
                </c:pt>
                <c:pt idx="1989">
                  <c:v>130.97999999999999</c:v>
                </c:pt>
                <c:pt idx="1990">
                  <c:v>131</c:v>
                </c:pt>
                <c:pt idx="1991">
                  <c:v>131.01999999999998</c:v>
                </c:pt>
                <c:pt idx="1992">
                  <c:v>131.04</c:v>
                </c:pt>
                <c:pt idx="1993">
                  <c:v>131.06</c:v>
                </c:pt>
                <c:pt idx="1994">
                  <c:v>131.08000000000001</c:v>
                </c:pt>
                <c:pt idx="1995">
                  <c:v>131.1</c:v>
                </c:pt>
                <c:pt idx="1996">
                  <c:v>131.12</c:v>
                </c:pt>
                <c:pt idx="1997">
                  <c:v>131.13999999999999</c:v>
                </c:pt>
                <c:pt idx="1998">
                  <c:v>131.16</c:v>
                </c:pt>
                <c:pt idx="1999">
                  <c:v>131.17999999999998</c:v>
                </c:pt>
                <c:pt idx="2000">
                  <c:v>131.20000000000002</c:v>
                </c:pt>
                <c:pt idx="2001">
                  <c:v>131.22</c:v>
                </c:pt>
                <c:pt idx="2002">
                  <c:v>131.24</c:v>
                </c:pt>
                <c:pt idx="2003">
                  <c:v>131.26</c:v>
                </c:pt>
                <c:pt idx="2004">
                  <c:v>131.28</c:v>
                </c:pt>
                <c:pt idx="2005">
                  <c:v>131.29999999999998</c:v>
                </c:pt>
                <c:pt idx="2006">
                  <c:v>131.32</c:v>
                </c:pt>
                <c:pt idx="2007">
                  <c:v>131.34</c:v>
                </c:pt>
                <c:pt idx="2008">
                  <c:v>131.36000000000001</c:v>
                </c:pt>
                <c:pt idx="2009">
                  <c:v>131.38</c:v>
                </c:pt>
                <c:pt idx="2010">
                  <c:v>131.4</c:v>
                </c:pt>
                <c:pt idx="2011">
                  <c:v>131.41999999999999</c:v>
                </c:pt>
                <c:pt idx="2012">
                  <c:v>131.44</c:v>
                </c:pt>
                <c:pt idx="2013">
                  <c:v>131.45999999999998</c:v>
                </c:pt>
                <c:pt idx="2014">
                  <c:v>131.48000000000002</c:v>
                </c:pt>
                <c:pt idx="2015">
                  <c:v>131.5</c:v>
                </c:pt>
                <c:pt idx="2016">
                  <c:v>131.52000000000001</c:v>
                </c:pt>
                <c:pt idx="2017">
                  <c:v>131.54</c:v>
                </c:pt>
                <c:pt idx="2018">
                  <c:v>131.56</c:v>
                </c:pt>
                <c:pt idx="2019">
                  <c:v>131.57999999999998</c:v>
                </c:pt>
                <c:pt idx="2020">
                  <c:v>131.6</c:v>
                </c:pt>
                <c:pt idx="2021">
                  <c:v>131.62</c:v>
                </c:pt>
                <c:pt idx="2022">
                  <c:v>131.64000000000001</c:v>
                </c:pt>
                <c:pt idx="2023">
                  <c:v>131.66</c:v>
                </c:pt>
                <c:pt idx="2024">
                  <c:v>131.68</c:v>
                </c:pt>
                <c:pt idx="2025">
                  <c:v>131.69999999999999</c:v>
                </c:pt>
                <c:pt idx="2026">
                  <c:v>131.72</c:v>
                </c:pt>
                <c:pt idx="2027">
                  <c:v>131.73999999999998</c:v>
                </c:pt>
                <c:pt idx="2028">
                  <c:v>131.76000000000002</c:v>
                </c:pt>
                <c:pt idx="2029">
                  <c:v>131.78</c:v>
                </c:pt>
                <c:pt idx="2030">
                  <c:v>131.80000000000001</c:v>
                </c:pt>
                <c:pt idx="2031">
                  <c:v>131.82</c:v>
                </c:pt>
                <c:pt idx="2032">
                  <c:v>131.84</c:v>
                </c:pt>
                <c:pt idx="2033">
                  <c:v>131.85999999999999</c:v>
                </c:pt>
                <c:pt idx="2034">
                  <c:v>131.88</c:v>
                </c:pt>
                <c:pt idx="2035">
                  <c:v>131.9</c:v>
                </c:pt>
                <c:pt idx="2036">
                  <c:v>131.92000000000002</c:v>
                </c:pt>
                <c:pt idx="2037">
                  <c:v>131.94</c:v>
                </c:pt>
                <c:pt idx="2038">
                  <c:v>131.96</c:v>
                </c:pt>
                <c:pt idx="2039">
                  <c:v>131.97999999999999</c:v>
                </c:pt>
                <c:pt idx="2040">
                  <c:v>132</c:v>
                </c:pt>
                <c:pt idx="2041">
                  <c:v>132.01999999999998</c:v>
                </c:pt>
                <c:pt idx="2042">
                  <c:v>132.04000000000002</c:v>
                </c:pt>
                <c:pt idx="2043">
                  <c:v>132.06</c:v>
                </c:pt>
                <c:pt idx="2044">
                  <c:v>132.08000000000001</c:v>
                </c:pt>
                <c:pt idx="2045">
                  <c:v>132.1</c:v>
                </c:pt>
                <c:pt idx="2046">
                  <c:v>132.12</c:v>
                </c:pt>
                <c:pt idx="2047">
                  <c:v>132.13999999999999</c:v>
                </c:pt>
                <c:pt idx="2048">
                  <c:v>132.16</c:v>
                </c:pt>
                <c:pt idx="2049">
                  <c:v>132.18</c:v>
                </c:pt>
                <c:pt idx="2050">
                  <c:v>132.20000000000002</c:v>
                </c:pt>
                <c:pt idx="2051">
                  <c:v>132.22</c:v>
                </c:pt>
                <c:pt idx="2052">
                  <c:v>132.24</c:v>
                </c:pt>
                <c:pt idx="2053">
                  <c:v>132.26</c:v>
                </c:pt>
                <c:pt idx="2054">
                  <c:v>132.28</c:v>
                </c:pt>
                <c:pt idx="2055">
                  <c:v>132.29999999999998</c:v>
                </c:pt>
                <c:pt idx="2056">
                  <c:v>132.32000000000002</c:v>
                </c:pt>
                <c:pt idx="2057">
                  <c:v>132.34</c:v>
                </c:pt>
                <c:pt idx="2058">
                  <c:v>132.36000000000001</c:v>
                </c:pt>
                <c:pt idx="2059">
                  <c:v>132.38</c:v>
                </c:pt>
                <c:pt idx="2060">
                  <c:v>132.4</c:v>
                </c:pt>
                <c:pt idx="2061">
                  <c:v>132.41999999999999</c:v>
                </c:pt>
                <c:pt idx="2062">
                  <c:v>132.44</c:v>
                </c:pt>
                <c:pt idx="2063">
                  <c:v>132.46</c:v>
                </c:pt>
                <c:pt idx="2064">
                  <c:v>132.48000000000002</c:v>
                </c:pt>
                <c:pt idx="2065">
                  <c:v>132.5</c:v>
                </c:pt>
                <c:pt idx="2066">
                  <c:v>132.52000000000001</c:v>
                </c:pt>
                <c:pt idx="2067">
                  <c:v>132.54</c:v>
                </c:pt>
                <c:pt idx="2068">
                  <c:v>132.56</c:v>
                </c:pt>
                <c:pt idx="2069">
                  <c:v>132.57999999999998</c:v>
                </c:pt>
                <c:pt idx="2070">
                  <c:v>132.60000000000002</c:v>
                </c:pt>
                <c:pt idx="2071">
                  <c:v>132.62</c:v>
                </c:pt>
                <c:pt idx="2072">
                  <c:v>132.64000000000001</c:v>
                </c:pt>
                <c:pt idx="2073">
                  <c:v>132.66</c:v>
                </c:pt>
                <c:pt idx="2074">
                  <c:v>132.68</c:v>
                </c:pt>
                <c:pt idx="2075">
                  <c:v>132.69999999999999</c:v>
                </c:pt>
                <c:pt idx="2076">
                  <c:v>132.72000000000003</c:v>
                </c:pt>
                <c:pt idx="2077">
                  <c:v>132.74</c:v>
                </c:pt>
                <c:pt idx="2078">
                  <c:v>132.76000000000002</c:v>
                </c:pt>
                <c:pt idx="2079">
                  <c:v>132.78</c:v>
                </c:pt>
                <c:pt idx="2080">
                  <c:v>132.80000000000001</c:v>
                </c:pt>
                <c:pt idx="2081">
                  <c:v>132.82</c:v>
                </c:pt>
                <c:pt idx="2082">
                  <c:v>132.84</c:v>
                </c:pt>
                <c:pt idx="2083">
                  <c:v>132.86000000000001</c:v>
                </c:pt>
                <c:pt idx="2084">
                  <c:v>132.88</c:v>
                </c:pt>
                <c:pt idx="2085">
                  <c:v>132.9</c:v>
                </c:pt>
                <c:pt idx="2086">
                  <c:v>132.92000000000002</c:v>
                </c:pt>
                <c:pt idx="2087">
                  <c:v>132.94</c:v>
                </c:pt>
                <c:pt idx="2088">
                  <c:v>132.96</c:v>
                </c:pt>
                <c:pt idx="2089">
                  <c:v>132.97999999999999</c:v>
                </c:pt>
                <c:pt idx="2090">
                  <c:v>133</c:v>
                </c:pt>
                <c:pt idx="2091">
                  <c:v>133.02000000000001</c:v>
                </c:pt>
                <c:pt idx="2092">
                  <c:v>133.04</c:v>
                </c:pt>
                <c:pt idx="2093">
                  <c:v>133.06</c:v>
                </c:pt>
                <c:pt idx="2094">
                  <c:v>133.07999999999998</c:v>
                </c:pt>
                <c:pt idx="2095">
                  <c:v>133.1</c:v>
                </c:pt>
                <c:pt idx="2096">
                  <c:v>133.11999999999998</c:v>
                </c:pt>
                <c:pt idx="2097">
                  <c:v>133.14000000000001</c:v>
                </c:pt>
                <c:pt idx="2098">
                  <c:v>133.16</c:v>
                </c:pt>
                <c:pt idx="2099">
                  <c:v>133.18</c:v>
                </c:pt>
                <c:pt idx="2100">
                  <c:v>133.19999999999999</c:v>
                </c:pt>
                <c:pt idx="2101">
                  <c:v>133.22</c:v>
                </c:pt>
                <c:pt idx="2102">
                  <c:v>133.23999999999998</c:v>
                </c:pt>
                <c:pt idx="2103">
                  <c:v>133.26</c:v>
                </c:pt>
                <c:pt idx="2104">
                  <c:v>133.28</c:v>
                </c:pt>
                <c:pt idx="2105">
                  <c:v>133.30000000000001</c:v>
                </c:pt>
                <c:pt idx="2106">
                  <c:v>133.32</c:v>
                </c:pt>
                <c:pt idx="2107">
                  <c:v>133.34</c:v>
                </c:pt>
                <c:pt idx="2108">
                  <c:v>133.35999999999999</c:v>
                </c:pt>
                <c:pt idx="2109">
                  <c:v>133.38</c:v>
                </c:pt>
                <c:pt idx="2110">
                  <c:v>133.39999999999998</c:v>
                </c:pt>
                <c:pt idx="2111">
                  <c:v>133.42000000000002</c:v>
                </c:pt>
                <c:pt idx="2112">
                  <c:v>133.44</c:v>
                </c:pt>
                <c:pt idx="2113">
                  <c:v>133.46</c:v>
                </c:pt>
                <c:pt idx="2114">
                  <c:v>133.47999999999999</c:v>
                </c:pt>
                <c:pt idx="2115">
                  <c:v>133.5</c:v>
                </c:pt>
                <c:pt idx="2116">
                  <c:v>133.51999999999998</c:v>
                </c:pt>
                <c:pt idx="2117">
                  <c:v>133.54</c:v>
                </c:pt>
                <c:pt idx="2118">
                  <c:v>133.56</c:v>
                </c:pt>
                <c:pt idx="2119">
                  <c:v>133.58000000000001</c:v>
                </c:pt>
                <c:pt idx="2120">
                  <c:v>133.6</c:v>
                </c:pt>
                <c:pt idx="2121">
                  <c:v>133.62</c:v>
                </c:pt>
                <c:pt idx="2122">
                  <c:v>133.63999999999999</c:v>
                </c:pt>
                <c:pt idx="2123">
                  <c:v>133.66</c:v>
                </c:pt>
                <c:pt idx="2124">
                  <c:v>133.67999999999998</c:v>
                </c:pt>
                <c:pt idx="2125">
                  <c:v>133.70000000000002</c:v>
                </c:pt>
                <c:pt idx="2126">
                  <c:v>133.72</c:v>
                </c:pt>
                <c:pt idx="2127">
                  <c:v>133.74</c:v>
                </c:pt>
                <c:pt idx="2128">
                  <c:v>133.76</c:v>
                </c:pt>
                <c:pt idx="2129">
                  <c:v>133.78</c:v>
                </c:pt>
                <c:pt idx="2130">
                  <c:v>133.79999999999998</c:v>
                </c:pt>
                <c:pt idx="2131">
                  <c:v>133.82</c:v>
                </c:pt>
                <c:pt idx="2132">
                  <c:v>133.84</c:v>
                </c:pt>
                <c:pt idx="2133">
                  <c:v>133.86000000000001</c:v>
                </c:pt>
                <c:pt idx="2134">
                  <c:v>133.88</c:v>
                </c:pt>
                <c:pt idx="2135">
                  <c:v>133.9</c:v>
                </c:pt>
                <c:pt idx="2136">
                  <c:v>133.91999999999999</c:v>
                </c:pt>
                <c:pt idx="2137">
                  <c:v>133.94</c:v>
                </c:pt>
                <c:pt idx="2138">
                  <c:v>133.95999999999998</c:v>
                </c:pt>
                <c:pt idx="2139">
                  <c:v>133.98000000000002</c:v>
                </c:pt>
                <c:pt idx="2140">
                  <c:v>134</c:v>
                </c:pt>
                <c:pt idx="2141">
                  <c:v>134.02000000000001</c:v>
                </c:pt>
                <c:pt idx="2142">
                  <c:v>134.04</c:v>
                </c:pt>
                <c:pt idx="2143">
                  <c:v>134.06</c:v>
                </c:pt>
                <c:pt idx="2144">
                  <c:v>134.07999999999998</c:v>
                </c:pt>
                <c:pt idx="2145">
                  <c:v>134.1</c:v>
                </c:pt>
                <c:pt idx="2146">
                  <c:v>134.12</c:v>
                </c:pt>
                <c:pt idx="2147">
                  <c:v>134.14000000000001</c:v>
                </c:pt>
                <c:pt idx="2148">
                  <c:v>134.16</c:v>
                </c:pt>
                <c:pt idx="2149">
                  <c:v>134.18</c:v>
                </c:pt>
                <c:pt idx="2150">
                  <c:v>134.19999999999999</c:v>
                </c:pt>
                <c:pt idx="2151">
                  <c:v>134.22</c:v>
                </c:pt>
                <c:pt idx="2152">
                  <c:v>134.23999999999998</c:v>
                </c:pt>
                <c:pt idx="2153">
                  <c:v>134.26000000000002</c:v>
                </c:pt>
                <c:pt idx="2154">
                  <c:v>134.28</c:v>
                </c:pt>
                <c:pt idx="2155">
                  <c:v>134.30000000000001</c:v>
                </c:pt>
                <c:pt idx="2156">
                  <c:v>134.32</c:v>
                </c:pt>
                <c:pt idx="2157">
                  <c:v>134.34</c:v>
                </c:pt>
                <c:pt idx="2158">
                  <c:v>134.35999999999999</c:v>
                </c:pt>
                <c:pt idx="2159">
                  <c:v>134.38</c:v>
                </c:pt>
                <c:pt idx="2160">
                  <c:v>134.4</c:v>
                </c:pt>
                <c:pt idx="2161">
                  <c:v>134.42000000000002</c:v>
                </c:pt>
                <c:pt idx="2162">
                  <c:v>134.44</c:v>
                </c:pt>
                <c:pt idx="2163">
                  <c:v>134.46</c:v>
                </c:pt>
                <c:pt idx="2164">
                  <c:v>134.47999999999999</c:v>
                </c:pt>
                <c:pt idx="2165">
                  <c:v>134.5</c:v>
                </c:pt>
                <c:pt idx="2166">
                  <c:v>134.51999999999998</c:v>
                </c:pt>
                <c:pt idx="2167">
                  <c:v>134.54000000000002</c:v>
                </c:pt>
                <c:pt idx="2168">
                  <c:v>134.56</c:v>
                </c:pt>
                <c:pt idx="2169">
                  <c:v>134.58000000000001</c:v>
                </c:pt>
                <c:pt idx="2170">
                  <c:v>134.6</c:v>
                </c:pt>
                <c:pt idx="2171">
                  <c:v>134.62</c:v>
                </c:pt>
                <c:pt idx="2172">
                  <c:v>134.63999999999999</c:v>
                </c:pt>
                <c:pt idx="2173">
                  <c:v>134.66</c:v>
                </c:pt>
                <c:pt idx="2174">
                  <c:v>134.68</c:v>
                </c:pt>
                <c:pt idx="2175">
                  <c:v>134.70000000000002</c:v>
                </c:pt>
                <c:pt idx="2176">
                  <c:v>134.72</c:v>
                </c:pt>
                <c:pt idx="2177">
                  <c:v>134.74</c:v>
                </c:pt>
                <c:pt idx="2178">
                  <c:v>134.76</c:v>
                </c:pt>
                <c:pt idx="2179">
                  <c:v>134.78</c:v>
                </c:pt>
                <c:pt idx="2180">
                  <c:v>134.79999999999998</c:v>
                </c:pt>
                <c:pt idx="2181">
                  <c:v>134.82000000000002</c:v>
                </c:pt>
                <c:pt idx="2182">
                  <c:v>134.84</c:v>
                </c:pt>
                <c:pt idx="2183">
                  <c:v>134.86000000000001</c:v>
                </c:pt>
                <c:pt idx="2184">
                  <c:v>134.88</c:v>
                </c:pt>
                <c:pt idx="2185">
                  <c:v>134.9</c:v>
                </c:pt>
                <c:pt idx="2186">
                  <c:v>134.91999999999999</c:v>
                </c:pt>
                <c:pt idx="2187">
                  <c:v>134.94</c:v>
                </c:pt>
                <c:pt idx="2188">
                  <c:v>134.96</c:v>
                </c:pt>
                <c:pt idx="2189">
                  <c:v>134.98000000000002</c:v>
                </c:pt>
                <c:pt idx="2190">
                  <c:v>135</c:v>
                </c:pt>
                <c:pt idx="2191">
                  <c:v>135.02000000000001</c:v>
                </c:pt>
                <c:pt idx="2192">
                  <c:v>135.04</c:v>
                </c:pt>
                <c:pt idx="2193">
                  <c:v>135.06</c:v>
                </c:pt>
                <c:pt idx="2194">
                  <c:v>135.07999999999998</c:v>
                </c:pt>
                <c:pt idx="2195">
                  <c:v>135.10000000000002</c:v>
                </c:pt>
                <c:pt idx="2196">
                  <c:v>135.12</c:v>
                </c:pt>
                <c:pt idx="2197">
                  <c:v>135.14000000000001</c:v>
                </c:pt>
                <c:pt idx="2198">
                  <c:v>135.16</c:v>
                </c:pt>
                <c:pt idx="2199">
                  <c:v>135.18</c:v>
                </c:pt>
                <c:pt idx="2200">
                  <c:v>135.19999999999999</c:v>
                </c:pt>
                <c:pt idx="2201">
                  <c:v>135.22</c:v>
                </c:pt>
                <c:pt idx="2202">
                  <c:v>135.24</c:v>
                </c:pt>
                <c:pt idx="2203">
                  <c:v>135.26000000000002</c:v>
                </c:pt>
                <c:pt idx="2204">
                  <c:v>135.28</c:v>
                </c:pt>
                <c:pt idx="2205">
                  <c:v>135.30000000000001</c:v>
                </c:pt>
                <c:pt idx="2206">
                  <c:v>135.32</c:v>
                </c:pt>
                <c:pt idx="2207">
                  <c:v>135.34</c:v>
                </c:pt>
                <c:pt idx="2208">
                  <c:v>135.35999999999999</c:v>
                </c:pt>
                <c:pt idx="2209">
                  <c:v>135.38000000000002</c:v>
                </c:pt>
                <c:pt idx="2210">
                  <c:v>135.4</c:v>
                </c:pt>
                <c:pt idx="2211">
                  <c:v>135.42000000000002</c:v>
                </c:pt>
                <c:pt idx="2212">
                  <c:v>135.44</c:v>
                </c:pt>
                <c:pt idx="2213">
                  <c:v>135.46</c:v>
                </c:pt>
                <c:pt idx="2214">
                  <c:v>135.47999999999999</c:v>
                </c:pt>
                <c:pt idx="2215">
                  <c:v>135.5</c:v>
                </c:pt>
                <c:pt idx="2216">
                  <c:v>135.52000000000001</c:v>
                </c:pt>
                <c:pt idx="2217">
                  <c:v>135.54000000000002</c:v>
                </c:pt>
                <c:pt idx="2218">
                  <c:v>135.56</c:v>
                </c:pt>
                <c:pt idx="2219">
                  <c:v>135.58000000000001</c:v>
                </c:pt>
                <c:pt idx="2220">
                  <c:v>135.6</c:v>
                </c:pt>
                <c:pt idx="2221">
                  <c:v>135.62</c:v>
                </c:pt>
                <c:pt idx="2222">
                  <c:v>135.63999999999999</c:v>
                </c:pt>
                <c:pt idx="2223">
                  <c:v>135.66000000000003</c:v>
                </c:pt>
                <c:pt idx="2224">
                  <c:v>135.68</c:v>
                </c:pt>
                <c:pt idx="2225">
                  <c:v>135.70000000000002</c:v>
                </c:pt>
                <c:pt idx="2226">
                  <c:v>135.72</c:v>
                </c:pt>
                <c:pt idx="2227">
                  <c:v>135.74</c:v>
                </c:pt>
                <c:pt idx="2228">
                  <c:v>135.76</c:v>
                </c:pt>
                <c:pt idx="2229">
                  <c:v>135.78</c:v>
                </c:pt>
                <c:pt idx="2230">
                  <c:v>135.80000000000001</c:v>
                </c:pt>
                <c:pt idx="2231">
                  <c:v>135.82000000000002</c:v>
                </c:pt>
                <c:pt idx="2232">
                  <c:v>135.84</c:v>
                </c:pt>
                <c:pt idx="2233">
                  <c:v>135.86000000000001</c:v>
                </c:pt>
                <c:pt idx="2234">
                  <c:v>135.88</c:v>
                </c:pt>
                <c:pt idx="2235">
                  <c:v>135.9</c:v>
                </c:pt>
                <c:pt idx="2236">
                  <c:v>135.91999999999999</c:v>
                </c:pt>
                <c:pt idx="2237">
                  <c:v>135.94</c:v>
                </c:pt>
                <c:pt idx="2238">
                  <c:v>135.96</c:v>
                </c:pt>
                <c:pt idx="2239">
                  <c:v>135.98000000000002</c:v>
                </c:pt>
                <c:pt idx="2240">
                  <c:v>136</c:v>
                </c:pt>
                <c:pt idx="2241">
                  <c:v>136.02000000000001</c:v>
                </c:pt>
                <c:pt idx="2242">
                  <c:v>136.04</c:v>
                </c:pt>
                <c:pt idx="2243">
                  <c:v>136.06</c:v>
                </c:pt>
                <c:pt idx="2244">
                  <c:v>136.08000000000001</c:v>
                </c:pt>
                <c:pt idx="2245">
                  <c:v>136.1</c:v>
                </c:pt>
                <c:pt idx="2246">
                  <c:v>136.12</c:v>
                </c:pt>
                <c:pt idx="2247">
                  <c:v>136.13999999999999</c:v>
                </c:pt>
                <c:pt idx="2248">
                  <c:v>136.16</c:v>
                </c:pt>
                <c:pt idx="2249">
                  <c:v>136.17999999999998</c:v>
                </c:pt>
                <c:pt idx="2250">
                  <c:v>136.19999999999999</c:v>
                </c:pt>
                <c:pt idx="2251">
                  <c:v>136.22</c:v>
                </c:pt>
                <c:pt idx="2252">
                  <c:v>136.24</c:v>
                </c:pt>
                <c:pt idx="2253">
                  <c:v>136.26</c:v>
                </c:pt>
                <c:pt idx="2254">
                  <c:v>136.28</c:v>
                </c:pt>
                <c:pt idx="2255">
                  <c:v>136.29999999999998</c:v>
                </c:pt>
                <c:pt idx="2256">
                  <c:v>136.32</c:v>
                </c:pt>
                <c:pt idx="2257">
                  <c:v>136.33999999999997</c:v>
                </c:pt>
                <c:pt idx="2258">
                  <c:v>136.36000000000001</c:v>
                </c:pt>
                <c:pt idx="2259">
                  <c:v>136.38</c:v>
                </c:pt>
                <c:pt idx="2260">
                  <c:v>136.4</c:v>
                </c:pt>
                <c:pt idx="2261">
                  <c:v>136.41999999999999</c:v>
                </c:pt>
                <c:pt idx="2262">
                  <c:v>136.44</c:v>
                </c:pt>
                <c:pt idx="2263">
                  <c:v>136.45999999999998</c:v>
                </c:pt>
                <c:pt idx="2264">
                  <c:v>136.47999999999999</c:v>
                </c:pt>
                <c:pt idx="2265">
                  <c:v>136.5</c:v>
                </c:pt>
                <c:pt idx="2266">
                  <c:v>136.52000000000001</c:v>
                </c:pt>
                <c:pt idx="2267">
                  <c:v>136.54</c:v>
                </c:pt>
                <c:pt idx="2268">
                  <c:v>136.56</c:v>
                </c:pt>
                <c:pt idx="2269">
                  <c:v>136.57999999999998</c:v>
                </c:pt>
                <c:pt idx="2270">
                  <c:v>136.6</c:v>
                </c:pt>
                <c:pt idx="2271">
                  <c:v>136.61999999999998</c:v>
                </c:pt>
                <c:pt idx="2272">
                  <c:v>136.64000000000001</c:v>
                </c:pt>
                <c:pt idx="2273">
                  <c:v>136.66</c:v>
                </c:pt>
                <c:pt idx="2274">
                  <c:v>136.68</c:v>
                </c:pt>
                <c:pt idx="2275">
                  <c:v>136.69999999999999</c:v>
                </c:pt>
                <c:pt idx="2276">
                  <c:v>136.72</c:v>
                </c:pt>
                <c:pt idx="2277">
                  <c:v>136.73999999999998</c:v>
                </c:pt>
                <c:pt idx="2278">
                  <c:v>136.76</c:v>
                </c:pt>
                <c:pt idx="2279">
                  <c:v>136.78</c:v>
                </c:pt>
                <c:pt idx="2280">
                  <c:v>136.80000000000001</c:v>
                </c:pt>
                <c:pt idx="2281">
                  <c:v>136.82</c:v>
                </c:pt>
                <c:pt idx="2282">
                  <c:v>136.84</c:v>
                </c:pt>
                <c:pt idx="2283">
                  <c:v>136.85999999999999</c:v>
                </c:pt>
                <c:pt idx="2284">
                  <c:v>136.88</c:v>
                </c:pt>
                <c:pt idx="2285">
                  <c:v>136.89999999999998</c:v>
                </c:pt>
                <c:pt idx="2286">
                  <c:v>136.92000000000002</c:v>
                </c:pt>
                <c:pt idx="2287">
                  <c:v>136.94</c:v>
                </c:pt>
                <c:pt idx="2288">
                  <c:v>136.96</c:v>
                </c:pt>
                <c:pt idx="2289">
                  <c:v>136.97999999999999</c:v>
                </c:pt>
                <c:pt idx="2290">
                  <c:v>137</c:v>
                </c:pt>
                <c:pt idx="2291">
                  <c:v>137.01999999999998</c:v>
                </c:pt>
                <c:pt idx="2292">
                  <c:v>137.04</c:v>
                </c:pt>
                <c:pt idx="2293">
                  <c:v>137.06</c:v>
                </c:pt>
                <c:pt idx="2294">
                  <c:v>137.08000000000001</c:v>
                </c:pt>
                <c:pt idx="2295">
                  <c:v>137.1</c:v>
                </c:pt>
                <c:pt idx="2296">
                  <c:v>137.12</c:v>
                </c:pt>
                <c:pt idx="2297">
                  <c:v>137.13999999999999</c:v>
                </c:pt>
                <c:pt idx="2298">
                  <c:v>137.16</c:v>
                </c:pt>
                <c:pt idx="2299">
                  <c:v>137.17999999999998</c:v>
                </c:pt>
                <c:pt idx="2300">
                  <c:v>137.20000000000002</c:v>
                </c:pt>
                <c:pt idx="2301">
                  <c:v>137.22</c:v>
                </c:pt>
                <c:pt idx="2302">
                  <c:v>137.24</c:v>
                </c:pt>
                <c:pt idx="2303">
                  <c:v>137.26</c:v>
                </c:pt>
                <c:pt idx="2304">
                  <c:v>137.28</c:v>
                </c:pt>
                <c:pt idx="2305">
                  <c:v>137.29999999999998</c:v>
                </c:pt>
                <c:pt idx="2306">
                  <c:v>137.32</c:v>
                </c:pt>
                <c:pt idx="2307">
                  <c:v>137.34</c:v>
                </c:pt>
                <c:pt idx="2308">
                  <c:v>137.36000000000001</c:v>
                </c:pt>
                <c:pt idx="2309">
                  <c:v>137.38</c:v>
                </c:pt>
                <c:pt idx="2310">
                  <c:v>137.4</c:v>
                </c:pt>
                <c:pt idx="2311">
                  <c:v>137.41999999999999</c:v>
                </c:pt>
                <c:pt idx="2312">
                  <c:v>137.44</c:v>
                </c:pt>
                <c:pt idx="2313">
                  <c:v>137.45999999999998</c:v>
                </c:pt>
                <c:pt idx="2314">
                  <c:v>137.48000000000002</c:v>
                </c:pt>
                <c:pt idx="2315">
                  <c:v>137.5</c:v>
                </c:pt>
                <c:pt idx="2316">
                  <c:v>137.52000000000001</c:v>
                </c:pt>
                <c:pt idx="2317">
                  <c:v>137.54</c:v>
                </c:pt>
                <c:pt idx="2318">
                  <c:v>137.56</c:v>
                </c:pt>
                <c:pt idx="2319">
                  <c:v>137.57999999999998</c:v>
                </c:pt>
                <c:pt idx="2320">
                  <c:v>137.6</c:v>
                </c:pt>
                <c:pt idx="2321">
                  <c:v>137.62</c:v>
                </c:pt>
                <c:pt idx="2322">
                  <c:v>137.64000000000001</c:v>
                </c:pt>
                <c:pt idx="2323">
                  <c:v>137.66</c:v>
                </c:pt>
                <c:pt idx="2324">
                  <c:v>137.68</c:v>
                </c:pt>
                <c:pt idx="2325">
                  <c:v>137.69999999999999</c:v>
                </c:pt>
                <c:pt idx="2326">
                  <c:v>137.72</c:v>
                </c:pt>
                <c:pt idx="2327">
                  <c:v>137.73999999999998</c:v>
                </c:pt>
                <c:pt idx="2328">
                  <c:v>137.76000000000002</c:v>
                </c:pt>
                <c:pt idx="2329">
                  <c:v>137.78</c:v>
                </c:pt>
                <c:pt idx="2330">
                  <c:v>137.80000000000001</c:v>
                </c:pt>
                <c:pt idx="2331">
                  <c:v>137.82</c:v>
                </c:pt>
                <c:pt idx="2332">
                  <c:v>137.84</c:v>
                </c:pt>
                <c:pt idx="2333">
                  <c:v>137.85999999999999</c:v>
                </c:pt>
                <c:pt idx="2334">
                  <c:v>137.88</c:v>
                </c:pt>
                <c:pt idx="2335">
                  <c:v>137.9</c:v>
                </c:pt>
                <c:pt idx="2336">
                  <c:v>137.92000000000002</c:v>
                </c:pt>
                <c:pt idx="2337">
                  <c:v>137.94</c:v>
                </c:pt>
                <c:pt idx="2338">
                  <c:v>137.96</c:v>
                </c:pt>
                <c:pt idx="2339">
                  <c:v>137.97999999999999</c:v>
                </c:pt>
                <c:pt idx="2340">
                  <c:v>138</c:v>
                </c:pt>
                <c:pt idx="2341">
                  <c:v>138.01999999999998</c:v>
                </c:pt>
                <c:pt idx="2342">
                  <c:v>138.04000000000002</c:v>
                </c:pt>
                <c:pt idx="2343">
                  <c:v>138.06</c:v>
                </c:pt>
                <c:pt idx="2344">
                  <c:v>138.08000000000001</c:v>
                </c:pt>
                <c:pt idx="2345">
                  <c:v>138.1</c:v>
                </c:pt>
                <c:pt idx="2346">
                  <c:v>138.12</c:v>
                </c:pt>
                <c:pt idx="2347">
                  <c:v>138.13999999999999</c:v>
                </c:pt>
                <c:pt idx="2348">
                  <c:v>138.16</c:v>
                </c:pt>
                <c:pt idx="2349">
                  <c:v>138.18</c:v>
                </c:pt>
                <c:pt idx="2350">
                  <c:v>138.20000000000002</c:v>
                </c:pt>
                <c:pt idx="2351">
                  <c:v>138.22</c:v>
                </c:pt>
                <c:pt idx="2352">
                  <c:v>138.24</c:v>
                </c:pt>
                <c:pt idx="2353">
                  <c:v>138.26</c:v>
                </c:pt>
                <c:pt idx="2354">
                  <c:v>138.28</c:v>
                </c:pt>
                <c:pt idx="2355">
                  <c:v>138.29999999999998</c:v>
                </c:pt>
                <c:pt idx="2356">
                  <c:v>138.32000000000002</c:v>
                </c:pt>
                <c:pt idx="2357">
                  <c:v>138.34</c:v>
                </c:pt>
                <c:pt idx="2358">
                  <c:v>138.36000000000001</c:v>
                </c:pt>
                <c:pt idx="2359">
                  <c:v>138.38</c:v>
                </c:pt>
                <c:pt idx="2360">
                  <c:v>138.4</c:v>
                </c:pt>
                <c:pt idx="2361">
                  <c:v>138.41999999999999</c:v>
                </c:pt>
                <c:pt idx="2362">
                  <c:v>138.44</c:v>
                </c:pt>
                <c:pt idx="2363">
                  <c:v>138.46</c:v>
                </c:pt>
                <c:pt idx="2364">
                  <c:v>138.48000000000002</c:v>
                </c:pt>
                <c:pt idx="2365">
                  <c:v>138.5</c:v>
                </c:pt>
                <c:pt idx="2366">
                  <c:v>138.52000000000001</c:v>
                </c:pt>
                <c:pt idx="2367">
                  <c:v>138.54</c:v>
                </c:pt>
                <c:pt idx="2368">
                  <c:v>138.56</c:v>
                </c:pt>
                <c:pt idx="2369">
                  <c:v>138.57999999999998</c:v>
                </c:pt>
                <c:pt idx="2370">
                  <c:v>138.60000000000002</c:v>
                </c:pt>
                <c:pt idx="2371">
                  <c:v>138.62</c:v>
                </c:pt>
                <c:pt idx="2372">
                  <c:v>138.64000000000001</c:v>
                </c:pt>
                <c:pt idx="2373">
                  <c:v>138.66</c:v>
                </c:pt>
                <c:pt idx="2374">
                  <c:v>138.68</c:v>
                </c:pt>
                <c:pt idx="2375">
                  <c:v>138.69999999999999</c:v>
                </c:pt>
                <c:pt idx="2376">
                  <c:v>138.72</c:v>
                </c:pt>
                <c:pt idx="2377">
                  <c:v>138.74</c:v>
                </c:pt>
                <c:pt idx="2378">
                  <c:v>138.76000000000002</c:v>
                </c:pt>
                <c:pt idx="2379">
                  <c:v>138.78</c:v>
                </c:pt>
                <c:pt idx="2380">
                  <c:v>138.80000000000001</c:v>
                </c:pt>
                <c:pt idx="2381">
                  <c:v>138.82</c:v>
                </c:pt>
                <c:pt idx="2382">
                  <c:v>138.84</c:v>
                </c:pt>
                <c:pt idx="2383">
                  <c:v>138.85999999999999</c:v>
                </c:pt>
                <c:pt idx="2384">
                  <c:v>138.88000000000002</c:v>
                </c:pt>
                <c:pt idx="2385">
                  <c:v>138.9</c:v>
                </c:pt>
                <c:pt idx="2386">
                  <c:v>138.92000000000002</c:v>
                </c:pt>
                <c:pt idx="2387">
                  <c:v>138.94</c:v>
                </c:pt>
                <c:pt idx="2388">
                  <c:v>138.96</c:v>
                </c:pt>
                <c:pt idx="2389">
                  <c:v>138.97999999999999</c:v>
                </c:pt>
                <c:pt idx="2390">
                  <c:v>139</c:v>
                </c:pt>
                <c:pt idx="2391">
                  <c:v>139.02000000000001</c:v>
                </c:pt>
                <c:pt idx="2392">
                  <c:v>139.04</c:v>
                </c:pt>
                <c:pt idx="2393">
                  <c:v>139.06</c:v>
                </c:pt>
                <c:pt idx="2394">
                  <c:v>139.08000000000001</c:v>
                </c:pt>
                <c:pt idx="2395">
                  <c:v>139.1</c:v>
                </c:pt>
                <c:pt idx="2396">
                  <c:v>139.12</c:v>
                </c:pt>
                <c:pt idx="2397">
                  <c:v>139.13999999999999</c:v>
                </c:pt>
                <c:pt idx="2398">
                  <c:v>139.16</c:v>
                </c:pt>
                <c:pt idx="2399">
                  <c:v>139.18</c:v>
                </c:pt>
                <c:pt idx="2400">
                  <c:v>139.19999999999999</c:v>
                </c:pt>
                <c:pt idx="2401">
                  <c:v>139.22</c:v>
                </c:pt>
                <c:pt idx="2402">
                  <c:v>139.23999999999998</c:v>
                </c:pt>
                <c:pt idx="2403">
                  <c:v>139.26</c:v>
                </c:pt>
                <c:pt idx="2404">
                  <c:v>139.28</c:v>
                </c:pt>
                <c:pt idx="2405">
                  <c:v>139.30000000000001</c:v>
                </c:pt>
                <c:pt idx="2406">
                  <c:v>139.32</c:v>
                </c:pt>
                <c:pt idx="2407">
                  <c:v>139.34</c:v>
                </c:pt>
                <c:pt idx="2408">
                  <c:v>139.35999999999999</c:v>
                </c:pt>
                <c:pt idx="2409">
                  <c:v>139.38</c:v>
                </c:pt>
                <c:pt idx="2410">
                  <c:v>139.39999999999998</c:v>
                </c:pt>
                <c:pt idx="2411">
                  <c:v>139.41999999999999</c:v>
                </c:pt>
                <c:pt idx="2412">
                  <c:v>139.44</c:v>
                </c:pt>
                <c:pt idx="2413">
                  <c:v>139.46</c:v>
                </c:pt>
                <c:pt idx="2414">
                  <c:v>139.47999999999999</c:v>
                </c:pt>
                <c:pt idx="2415">
                  <c:v>139.5</c:v>
                </c:pt>
                <c:pt idx="2416">
                  <c:v>139.51999999999998</c:v>
                </c:pt>
                <c:pt idx="2417">
                  <c:v>139.54</c:v>
                </c:pt>
                <c:pt idx="2418">
                  <c:v>139.55999999999997</c:v>
                </c:pt>
                <c:pt idx="2419">
                  <c:v>139.58000000000001</c:v>
                </c:pt>
                <c:pt idx="2420">
                  <c:v>139.6</c:v>
                </c:pt>
                <c:pt idx="2421">
                  <c:v>139.62</c:v>
                </c:pt>
                <c:pt idx="2422">
                  <c:v>139.63999999999999</c:v>
                </c:pt>
                <c:pt idx="2423">
                  <c:v>139.66</c:v>
                </c:pt>
                <c:pt idx="2424">
                  <c:v>139.67999999999998</c:v>
                </c:pt>
                <c:pt idx="2425">
                  <c:v>139.69999999999999</c:v>
                </c:pt>
                <c:pt idx="2426">
                  <c:v>139.72</c:v>
                </c:pt>
                <c:pt idx="2427">
                  <c:v>139.74</c:v>
                </c:pt>
                <c:pt idx="2428">
                  <c:v>139.76</c:v>
                </c:pt>
                <c:pt idx="2429">
                  <c:v>139.78</c:v>
                </c:pt>
                <c:pt idx="2430">
                  <c:v>139.79999999999998</c:v>
                </c:pt>
                <c:pt idx="2431">
                  <c:v>139.82</c:v>
                </c:pt>
                <c:pt idx="2432">
                  <c:v>139.83999999999997</c:v>
                </c:pt>
                <c:pt idx="2433">
                  <c:v>139.86000000000001</c:v>
                </c:pt>
                <c:pt idx="2434">
                  <c:v>139.88</c:v>
                </c:pt>
                <c:pt idx="2435">
                  <c:v>139.9</c:v>
                </c:pt>
                <c:pt idx="2436">
                  <c:v>139.91999999999999</c:v>
                </c:pt>
                <c:pt idx="2437">
                  <c:v>139.94</c:v>
                </c:pt>
                <c:pt idx="2438">
                  <c:v>139.95999999999998</c:v>
                </c:pt>
                <c:pt idx="2439">
                  <c:v>139.97999999999999</c:v>
                </c:pt>
                <c:pt idx="2440">
                  <c:v>140</c:v>
                </c:pt>
                <c:pt idx="2441">
                  <c:v>140.02000000000001</c:v>
                </c:pt>
                <c:pt idx="2442">
                  <c:v>140.04</c:v>
                </c:pt>
                <c:pt idx="2443">
                  <c:v>140.06</c:v>
                </c:pt>
                <c:pt idx="2444">
                  <c:v>140.07999999999998</c:v>
                </c:pt>
                <c:pt idx="2445">
                  <c:v>140.1</c:v>
                </c:pt>
                <c:pt idx="2446">
                  <c:v>140.11999999999998</c:v>
                </c:pt>
                <c:pt idx="2447">
                  <c:v>140.14000000000001</c:v>
                </c:pt>
                <c:pt idx="2448">
                  <c:v>140.16</c:v>
                </c:pt>
                <c:pt idx="2449">
                  <c:v>140.18</c:v>
                </c:pt>
                <c:pt idx="2450">
                  <c:v>140.19999999999999</c:v>
                </c:pt>
                <c:pt idx="2451">
                  <c:v>140.22</c:v>
                </c:pt>
                <c:pt idx="2452">
                  <c:v>140.23999999999998</c:v>
                </c:pt>
                <c:pt idx="2453">
                  <c:v>140.26000000000002</c:v>
                </c:pt>
                <c:pt idx="2454">
                  <c:v>140.28</c:v>
                </c:pt>
                <c:pt idx="2455">
                  <c:v>140.30000000000001</c:v>
                </c:pt>
                <c:pt idx="2456">
                  <c:v>140.32</c:v>
                </c:pt>
                <c:pt idx="2457">
                  <c:v>140.34</c:v>
                </c:pt>
                <c:pt idx="2458">
                  <c:v>140.35999999999999</c:v>
                </c:pt>
                <c:pt idx="2459">
                  <c:v>140.38</c:v>
                </c:pt>
                <c:pt idx="2460">
                  <c:v>140.4</c:v>
                </c:pt>
                <c:pt idx="2461">
                  <c:v>140.42000000000002</c:v>
                </c:pt>
                <c:pt idx="2462">
                  <c:v>140.44</c:v>
                </c:pt>
                <c:pt idx="2463">
                  <c:v>140.46</c:v>
                </c:pt>
                <c:pt idx="2464">
                  <c:v>140.47999999999999</c:v>
                </c:pt>
                <c:pt idx="2465">
                  <c:v>140.5</c:v>
                </c:pt>
                <c:pt idx="2466">
                  <c:v>140.51999999999998</c:v>
                </c:pt>
                <c:pt idx="2467">
                  <c:v>140.54000000000002</c:v>
                </c:pt>
                <c:pt idx="2468">
                  <c:v>140.56</c:v>
                </c:pt>
                <c:pt idx="2469">
                  <c:v>140.58000000000001</c:v>
                </c:pt>
                <c:pt idx="2470">
                  <c:v>140.6</c:v>
                </c:pt>
                <c:pt idx="2471">
                  <c:v>140.62</c:v>
                </c:pt>
                <c:pt idx="2472">
                  <c:v>140.63999999999999</c:v>
                </c:pt>
                <c:pt idx="2473">
                  <c:v>140.66</c:v>
                </c:pt>
                <c:pt idx="2474">
                  <c:v>140.68</c:v>
                </c:pt>
                <c:pt idx="2475">
                  <c:v>140.70000000000002</c:v>
                </c:pt>
                <c:pt idx="2476">
                  <c:v>140.72</c:v>
                </c:pt>
                <c:pt idx="2477">
                  <c:v>140.74</c:v>
                </c:pt>
                <c:pt idx="2478">
                  <c:v>140.76</c:v>
                </c:pt>
                <c:pt idx="2479">
                  <c:v>140.78</c:v>
                </c:pt>
                <c:pt idx="2480">
                  <c:v>140.79999999999998</c:v>
                </c:pt>
                <c:pt idx="2481">
                  <c:v>140.82000000000002</c:v>
                </c:pt>
                <c:pt idx="2482">
                  <c:v>140.84</c:v>
                </c:pt>
                <c:pt idx="2483">
                  <c:v>140.86000000000001</c:v>
                </c:pt>
                <c:pt idx="2484">
                  <c:v>140.88</c:v>
                </c:pt>
                <c:pt idx="2485">
                  <c:v>140.9</c:v>
                </c:pt>
                <c:pt idx="2486">
                  <c:v>140.91999999999999</c:v>
                </c:pt>
                <c:pt idx="2487">
                  <c:v>140.94</c:v>
                </c:pt>
                <c:pt idx="2488">
                  <c:v>140.96</c:v>
                </c:pt>
                <c:pt idx="2489">
                  <c:v>140.98000000000002</c:v>
                </c:pt>
                <c:pt idx="2490">
                  <c:v>141</c:v>
                </c:pt>
                <c:pt idx="2491">
                  <c:v>141.02000000000001</c:v>
                </c:pt>
                <c:pt idx="2492">
                  <c:v>141.04</c:v>
                </c:pt>
                <c:pt idx="2493">
                  <c:v>141.06</c:v>
                </c:pt>
                <c:pt idx="2494">
                  <c:v>141.07999999999998</c:v>
                </c:pt>
                <c:pt idx="2495">
                  <c:v>141.10000000000002</c:v>
                </c:pt>
                <c:pt idx="2496">
                  <c:v>141.12</c:v>
                </c:pt>
                <c:pt idx="2497">
                  <c:v>141.14000000000001</c:v>
                </c:pt>
                <c:pt idx="2498">
                  <c:v>141.16</c:v>
                </c:pt>
                <c:pt idx="2499">
                  <c:v>141.18</c:v>
                </c:pt>
              </c:numCache>
            </c:numRef>
          </c:xVal>
          <c:yVal>
            <c:numRef>
              <c:f>Sheet1!$D$1:$D$2500</c:f>
              <c:numCache>
                <c:formatCode>General</c:formatCode>
                <c:ptCount val="2500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8</c:v>
                </c:pt>
                <c:pt idx="13">
                  <c:v>4</c:v>
                </c:pt>
                <c:pt idx="14">
                  <c:v>4</c:v>
                </c:pt>
                <c:pt idx="15">
                  <c:v>8</c:v>
                </c:pt>
                <c:pt idx="16">
                  <c:v>8</c:v>
                </c:pt>
                <c:pt idx="17">
                  <c:v>4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8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8</c:v>
                </c:pt>
                <c:pt idx="36">
                  <c:v>8</c:v>
                </c:pt>
                <c:pt idx="37">
                  <c:v>8</c:v>
                </c:pt>
                <c:pt idx="38">
                  <c:v>8</c:v>
                </c:pt>
                <c:pt idx="39">
                  <c:v>8</c:v>
                </c:pt>
                <c:pt idx="40">
                  <c:v>8</c:v>
                </c:pt>
                <c:pt idx="41">
                  <c:v>8</c:v>
                </c:pt>
                <c:pt idx="42">
                  <c:v>8</c:v>
                </c:pt>
                <c:pt idx="43">
                  <c:v>8</c:v>
                </c:pt>
                <c:pt idx="44">
                  <c:v>8</c:v>
                </c:pt>
                <c:pt idx="45">
                  <c:v>8</c:v>
                </c:pt>
                <c:pt idx="46">
                  <c:v>8</c:v>
                </c:pt>
                <c:pt idx="47">
                  <c:v>8</c:v>
                </c:pt>
                <c:pt idx="48">
                  <c:v>8</c:v>
                </c:pt>
                <c:pt idx="49">
                  <c:v>8</c:v>
                </c:pt>
                <c:pt idx="50">
                  <c:v>8</c:v>
                </c:pt>
                <c:pt idx="51">
                  <c:v>8</c:v>
                </c:pt>
                <c:pt idx="52">
                  <c:v>8</c:v>
                </c:pt>
                <c:pt idx="53">
                  <c:v>8</c:v>
                </c:pt>
                <c:pt idx="54">
                  <c:v>8</c:v>
                </c:pt>
                <c:pt idx="55">
                  <c:v>8</c:v>
                </c:pt>
                <c:pt idx="56">
                  <c:v>8</c:v>
                </c:pt>
                <c:pt idx="57">
                  <c:v>8</c:v>
                </c:pt>
                <c:pt idx="58">
                  <c:v>8</c:v>
                </c:pt>
                <c:pt idx="59">
                  <c:v>8</c:v>
                </c:pt>
                <c:pt idx="60">
                  <c:v>8</c:v>
                </c:pt>
                <c:pt idx="61">
                  <c:v>8</c:v>
                </c:pt>
                <c:pt idx="62">
                  <c:v>8</c:v>
                </c:pt>
                <c:pt idx="63">
                  <c:v>8</c:v>
                </c:pt>
                <c:pt idx="64">
                  <c:v>8</c:v>
                </c:pt>
                <c:pt idx="65">
                  <c:v>8</c:v>
                </c:pt>
                <c:pt idx="66">
                  <c:v>8</c:v>
                </c:pt>
                <c:pt idx="67">
                  <c:v>8</c:v>
                </c:pt>
                <c:pt idx="68">
                  <c:v>8</c:v>
                </c:pt>
                <c:pt idx="69">
                  <c:v>8</c:v>
                </c:pt>
                <c:pt idx="70">
                  <c:v>8</c:v>
                </c:pt>
                <c:pt idx="71">
                  <c:v>8</c:v>
                </c:pt>
                <c:pt idx="72">
                  <c:v>8</c:v>
                </c:pt>
                <c:pt idx="73">
                  <c:v>8</c:v>
                </c:pt>
                <c:pt idx="74">
                  <c:v>8</c:v>
                </c:pt>
                <c:pt idx="75">
                  <c:v>8</c:v>
                </c:pt>
                <c:pt idx="76">
                  <c:v>8</c:v>
                </c:pt>
                <c:pt idx="77">
                  <c:v>8</c:v>
                </c:pt>
                <c:pt idx="78">
                  <c:v>8</c:v>
                </c:pt>
                <c:pt idx="79">
                  <c:v>8</c:v>
                </c:pt>
                <c:pt idx="80">
                  <c:v>8</c:v>
                </c:pt>
                <c:pt idx="81">
                  <c:v>8</c:v>
                </c:pt>
                <c:pt idx="82">
                  <c:v>8</c:v>
                </c:pt>
                <c:pt idx="83">
                  <c:v>8</c:v>
                </c:pt>
                <c:pt idx="84">
                  <c:v>8</c:v>
                </c:pt>
                <c:pt idx="85">
                  <c:v>8</c:v>
                </c:pt>
                <c:pt idx="86">
                  <c:v>8</c:v>
                </c:pt>
                <c:pt idx="87">
                  <c:v>8</c:v>
                </c:pt>
                <c:pt idx="88">
                  <c:v>8</c:v>
                </c:pt>
                <c:pt idx="89">
                  <c:v>8</c:v>
                </c:pt>
                <c:pt idx="90">
                  <c:v>8</c:v>
                </c:pt>
                <c:pt idx="91">
                  <c:v>8</c:v>
                </c:pt>
                <c:pt idx="92">
                  <c:v>8</c:v>
                </c:pt>
                <c:pt idx="93">
                  <c:v>8</c:v>
                </c:pt>
                <c:pt idx="94">
                  <c:v>8</c:v>
                </c:pt>
                <c:pt idx="95">
                  <c:v>8</c:v>
                </c:pt>
                <c:pt idx="96">
                  <c:v>8</c:v>
                </c:pt>
                <c:pt idx="97">
                  <c:v>8</c:v>
                </c:pt>
                <c:pt idx="98">
                  <c:v>8</c:v>
                </c:pt>
                <c:pt idx="99">
                  <c:v>8</c:v>
                </c:pt>
                <c:pt idx="100">
                  <c:v>8</c:v>
                </c:pt>
                <c:pt idx="101">
                  <c:v>8</c:v>
                </c:pt>
                <c:pt idx="102">
                  <c:v>8</c:v>
                </c:pt>
                <c:pt idx="103">
                  <c:v>8</c:v>
                </c:pt>
                <c:pt idx="104">
                  <c:v>8</c:v>
                </c:pt>
                <c:pt idx="105">
                  <c:v>8</c:v>
                </c:pt>
                <c:pt idx="106">
                  <c:v>8</c:v>
                </c:pt>
                <c:pt idx="107">
                  <c:v>8</c:v>
                </c:pt>
                <c:pt idx="108">
                  <c:v>8</c:v>
                </c:pt>
                <c:pt idx="109">
                  <c:v>8</c:v>
                </c:pt>
                <c:pt idx="110">
                  <c:v>8</c:v>
                </c:pt>
                <c:pt idx="111">
                  <c:v>8</c:v>
                </c:pt>
                <c:pt idx="112">
                  <c:v>8</c:v>
                </c:pt>
                <c:pt idx="113">
                  <c:v>8</c:v>
                </c:pt>
                <c:pt idx="114">
                  <c:v>8</c:v>
                </c:pt>
                <c:pt idx="115">
                  <c:v>8</c:v>
                </c:pt>
                <c:pt idx="116">
                  <c:v>8</c:v>
                </c:pt>
                <c:pt idx="117">
                  <c:v>8</c:v>
                </c:pt>
                <c:pt idx="118">
                  <c:v>8</c:v>
                </c:pt>
                <c:pt idx="119">
                  <c:v>8</c:v>
                </c:pt>
                <c:pt idx="120">
                  <c:v>8</c:v>
                </c:pt>
                <c:pt idx="121">
                  <c:v>8</c:v>
                </c:pt>
                <c:pt idx="122">
                  <c:v>8</c:v>
                </c:pt>
                <c:pt idx="123">
                  <c:v>8</c:v>
                </c:pt>
                <c:pt idx="124">
                  <c:v>8</c:v>
                </c:pt>
                <c:pt idx="125">
                  <c:v>8</c:v>
                </c:pt>
                <c:pt idx="126">
                  <c:v>8</c:v>
                </c:pt>
                <c:pt idx="127">
                  <c:v>8</c:v>
                </c:pt>
                <c:pt idx="128">
                  <c:v>8</c:v>
                </c:pt>
                <c:pt idx="129">
                  <c:v>8</c:v>
                </c:pt>
                <c:pt idx="130">
                  <c:v>8</c:v>
                </c:pt>
                <c:pt idx="131">
                  <c:v>8</c:v>
                </c:pt>
                <c:pt idx="132">
                  <c:v>8</c:v>
                </c:pt>
                <c:pt idx="133">
                  <c:v>8</c:v>
                </c:pt>
                <c:pt idx="134">
                  <c:v>8</c:v>
                </c:pt>
                <c:pt idx="135">
                  <c:v>8</c:v>
                </c:pt>
                <c:pt idx="136">
                  <c:v>8</c:v>
                </c:pt>
                <c:pt idx="137">
                  <c:v>8</c:v>
                </c:pt>
                <c:pt idx="138">
                  <c:v>8</c:v>
                </c:pt>
                <c:pt idx="139">
                  <c:v>8</c:v>
                </c:pt>
                <c:pt idx="140">
                  <c:v>8</c:v>
                </c:pt>
                <c:pt idx="141">
                  <c:v>8</c:v>
                </c:pt>
                <c:pt idx="142">
                  <c:v>8</c:v>
                </c:pt>
                <c:pt idx="143">
                  <c:v>8</c:v>
                </c:pt>
                <c:pt idx="144">
                  <c:v>8</c:v>
                </c:pt>
                <c:pt idx="145">
                  <c:v>4</c:v>
                </c:pt>
                <c:pt idx="146">
                  <c:v>4</c:v>
                </c:pt>
                <c:pt idx="147">
                  <c:v>4</c:v>
                </c:pt>
                <c:pt idx="148">
                  <c:v>4</c:v>
                </c:pt>
                <c:pt idx="149">
                  <c:v>4</c:v>
                </c:pt>
                <c:pt idx="150">
                  <c:v>4</c:v>
                </c:pt>
                <c:pt idx="151">
                  <c:v>4</c:v>
                </c:pt>
                <c:pt idx="152">
                  <c:v>4</c:v>
                </c:pt>
                <c:pt idx="153">
                  <c:v>4</c:v>
                </c:pt>
                <c:pt idx="154">
                  <c:v>4</c:v>
                </c:pt>
                <c:pt idx="155">
                  <c:v>4</c:v>
                </c:pt>
                <c:pt idx="156">
                  <c:v>4</c:v>
                </c:pt>
                <c:pt idx="157">
                  <c:v>4</c:v>
                </c:pt>
                <c:pt idx="158">
                  <c:v>4</c:v>
                </c:pt>
                <c:pt idx="159">
                  <c:v>4</c:v>
                </c:pt>
                <c:pt idx="160">
                  <c:v>4</c:v>
                </c:pt>
                <c:pt idx="161">
                  <c:v>4</c:v>
                </c:pt>
                <c:pt idx="162">
                  <c:v>4</c:v>
                </c:pt>
                <c:pt idx="163">
                  <c:v>4</c:v>
                </c:pt>
                <c:pt idx="164">
                  <c:v>4</c:v>
                </c:pt>
                <c:pt idx="165">
                  <c:v>4</c:v>
                </c:pt>
                <c:pt idx="166">
                  <c:v>4</c:v>
                </c:pt>
                <c:pt idx="167">
                  <c:v>4</c:v>
                </c:pt>
                <c:pt idx="168">
                  <c:v>4</c:v>
                </c:pt>
                <c:pt idx="169">
                  <c:v>4</c:v>
                </c:pt>
                <c:pt idx="170">
                  <c:v>4</c:v>
                </c:pt>
                <c:pt idx="171">
                  <c:v>4</c:v>
                </c:pt>
                <c:pt idx="172">
                  <c:v>4</c:v>
                </c:pt>
                <c:pt idx="173">
                  <c:v>4</c:v>
                </c:pt>
                <c:pt idx="174">
                  <c:v>4</c:v>
                </c:pt>
                <c:pt idx="175">
                  <c:v>4</c:v>
                </c:pt>
                <c:pt idx="176">
                  <c:v>4</c:v>
                </c:pt>
                <c:pt idx="177">
                  <c:v>4</c:v>
                </c:pt>
                <c:pt idx="178">
                  <c:v>4</c:v>
                </c:pt>
                <c:pt idx="179">
                  <c:v>4</c:v>
                </c:pt>
                <c:pt idx="180">
                  <c:v>4</c:v>
                </c:pt>
                <c:pt idx="181">
                  <c:v>4</c:v>
                </c:pt>
                <c:pt idx="182">
                  <c:v>4</c:v>
                </c:pt>
                <c:pt idx="183">
                  <c:v>4</c:v>
                </c:pt>
                <c:pt idx="184">
                  <c:v>4</c:v>
                </c:pt>
                <c:pt idx="185">
                  <c:v>4</c:v>
                </c:pt>
                <c:pt idx="186">
                  <c:v>4</c:v>
                </c:pt>
                <c:pt idx="187">
                  <c:v>4</c:v>
                </c:pt>
                <c:pt idx="188">
                  <c:v>4</c:v>
                </c:pt>
                <c:pt idx="189">
                  <c:v>4</c:v>
                </c:pt>
                <c:pt idx="190">
                  <c:v>4</c:v>
                </c:pt>
                <c:pt idx="191">
                  <c:v>4</c:v>
                </c:pt>
                <c:pt idx="192">
                  <c:v>4</c:v>
                </c:pt>
                <c:pt idx="193">
                  <c:v>4</c:v>
                </c:pt>
                <c:pt idx="194">
                  <c:v>4</c:v>
                </c:pt>
                <c:pt idx="195">
                  <c:v>4</c:v>
                </c:pt>
                <c:pt idx="196">
                  <c:v>4</c:v>
                </c:pt>
                <c:pt idx="197">
                  <c:v>4</c:v>
                </c:pt>
                <c:pt idx="198">
                  <c:v>4</c:v>
                </c:pt>
                <c:pt idx="199">
                  <c:v>4</c:v>
                </c:pt>
                <c:pt idx="200">
                  <c:v>4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-4</c:v>
                </c:pt>
                <c:pt idx="221">
                  <c:v>-4</c:v>
                </c:pt>
                <c:pt idx="222">
                  <c:v>-4</c:v>
                </c:pt>
                <c:pt idx="223">
                  <c:v>-4</c:v>
                </c:pt>
                <c:pt idx="224">
                  <c:v>-4</c:v>
                </c:pt>
                <c:pt idx="225">
                  <c:v>-4</c:v>
                </c:pt>
                <c:pt idx="226">
                  <c:v>-4</c:v>
                </c:pt>
                <c:pt idx="227">
                  <c:v>-4</c:v>
                </c:pt>
                <c:pt idx="228">
                  <c:v>-4</c:v>
                </c:pt>
                <c:pt idx="229">
                  <c:v>-8</c:v>
                </c:pt>
                <c:pt idx="230">
                  <c:v>-8</c:v>
                </c:pt>
                <c:pt idx="231">
                  <c:v>-8</c:v>
                </c:pt>
                <c:pt idx="232">
                  <c:v>-8</c:v>
                </c:pt>
                <c:pt idx="233">
                  <c:v>-8</c:v>
                </c:pt>
                <c:pt idx="234">
                  <c:v>-8</c:v>
                </c:pt>
                <c:pt idx="235">
                  <c:v>-8</c:v>
                </c:pt>
                <c:pt idx="236">
                  <c:v>-8</c:v>
                </c:pt>
                <c:pt idx="237">
                  <c:v>-12</c:v>
                </c:pt>
                <c:pt idx="238">
                  <c:v>-12</c:v>
                </c:pt>
                <c:pt idx="239">
                  <c:v>-12</c:v>
                </c:pt>
                <c:pt idx="240">
                  <c:v>-12</c:v>
                </c:pt>
                <c:pt idx="241">
                  <c:v>-12</c:v>
                </c:pt>
                <c:pt idx="242">
                  <c:v>-12</c:v>
                </c:pt>
                <c:pt idx="243">
                  <c:v>-12</c:v>
                </c:pt>
                <c:pt idx="244">
                  <c:v>-16</c:v>
                </c:pt>
                <c:pt idx="245">
                  <c:v>-16</c:v>
                </c:pt>
                <c:pt idx="246">
                  <c:v>-16</c:v>
                </c:pt>
                <c:pt idx="247">
                  <c:v>-16</c:v>
                </c:pt>
                <c:pt idx="248">
                  <c:v>-16</c:v>
                </c:pt>
                <c:pt idx="249">
                  <c:v>-20</c:v>
                </c:pt>
                <c:pt idx="250">
                  <c:v>-20</c:v>
                </c:pt>
                <c:pt idx="251">
                  <c:v>-20</c:v>
                </c:pt>
                <c:pt idx="252">
                  <c:v>-20</c:v>
                </c:pt>
                <c:pt idx="253">
                  <c:v>-24</c:v>
                </c:pt>
                <c:pt idx="254">
                  <c:v>-24</c:v>
                </c:pt>
                <c:pt idx="255">
                  <c:v>-24</c:v>
                </c:pt>
                <c:pt idx="256">
                  <c:v>-24</c:v>
                </c:pt>
                <c:pt idx="257">
                  <c:v>-28</c:v>
                </c:pt>
                <c:pt idx="258">
                  <c:v>-28</c:v>
                </c:pt>
                <c:pt idx="259">
                  <c:v>-28</c:v>
                </c:pt>
                <c:pt idx="260">
                  <c:v>-28</c:v>
                </c:pt>
                <c:pt idx="261">
                  <c:v>-32</c:v>
                </c:pt>
                <c:pt idx="262">
                  <c:v>-32</c:v>
                </c:pt>
                <c:pt idx="263">
                  <c:v>-32</c:v>
                </c:pt>
                <c:pt idx="264">
                  <c:v>-36</c:v>
                </c:pt>
                <c:pt idx="265">
                  <c:v>-36</c:v>
                </c:pt>
                <c:pt idx="266">
                  <c:v>-36</c:v>
                </c:pt>
                <c:pt idx="267">
                  <c:v>-40</c:v>
                </c:pt>
                <c:pt idx="268">
                  <c:v>-40</c:v>
                </c:pt>
                <c:pt idx="269">
                  <c:v>-44</c:v>
                </c:pt>
                <c:pt idx="270">
                  <c:v>-44</c:v>
                </c:pt>
                <c:pt idx="271">
                  <c:v>-44</c:v>
                </c:pt>
                <c:pt idx="272">
                  <c:v>-48</c:v>
                </c:pt>
                <c:pt idx="273">
                  <c:v>-48</c:v>
                </c:pt>
                <c:pt idx="274">
                  <c:v>-52</c:v>
                </c:pt>
                <c:pt idx="275">
                  <c:v>-52</c:v>
                </c:pt>
                <c:pt idx="276">
                  <c:v>-56</c:v>
                </c:pt>
                <c:pt idx="277">
                  <c:v>-56</c:v>
                </c:pt>
                <c:pt idx="278">
                  <c:v>-60</c:v>
                </c:pt>
                <c:pt idx="279">
                  <c:v>-60</c:v>
                </c:pt>
                <c:pt idx="280">
                  <c:v>-64</c:v>
                </c:pt>
                <c:pt idx="281">
                  <c:v>-64</c:v>
                </c:pt>
                <c:pt idx="282">
                  <c:v>-68</c:v>
                </c:pt>
                <c:pt idx="283">
                  <c:v>-68</c:v>
                </c:pt>
                <c:pt idx="284">
                  <c:v>-72</c:v>
                </c:pt>
                <c:pt idx="285">
                  <c:v>-72</c:v>
                </c:pt>
                <c:pt idx="286">
                  <c:v>-76</c:v>
                </c:pt>
                <c:pt idx="287">
                  <c:v>-76</c:v>
                </c:pt>
                <c:pt idx="288">
                  <c:v>-80</c:v>
                </c:pt>
                <c:pt idx="289">
                  <c:v>-84</c:v>
                </c:pt>
                <c:pt idx="290">
                  <c:v>-84</c:v>
                </c:pt>
                <c:pt idx="291">
                  <c:v>-88</c:v>
                </c:pt>
                <c:pt idx="292">
                  <c:v>-92</c:v>
                </c:pt>
                <c:pt idx="293">
                  <c:v>-92</c:v>
                </c:pt>
                <c:pt idx="294">
                  <c:v>-96</c:v>
                </c:pt>
                <c:pt idx="295">
                  <c:v>-100</c:v>
                </c:pt>
                <c:pt idx="296">
                  <c:v>-100</c:v>
                </c:pt>
                <c:pt idx="297">
                  <c:v>-104</c:v>
                </c:pt>
                <c:pt idx="298">
                  <c:v>-108</c:v>
                </c:pt>
                <c:pt idx="299">
                  <c:v>-108</c:v>
                </c:pt>
                <c:pt idx="300">
                  <c:v>-112</c:v>
                </c:pt>
                <c:pt idx="301">
                  <c:v>-116</c:v>
                </c:pt>
                <c:pt idx="302">
                  <c:v>-120</c:v>
                </c:pt>
                <c:pt idx="303">
                  <c:v>-124</c:v>
                </c:pt>
                <c:pt idx="304">
                  <c:v>-124</c:v>
                </c:pt>
                <c:pt idx="305">
                  <c:v>-128</c:v>
                </c:pt>
                <c:pt idx="306">
                  <c:v>-132</c:v>
                </c:pt>
                <c:pt idx="307">
                  <c:v>-136</c:v>
                </c:pt>
                <c:pt idx="308">
                  <c:v>-140</c:v>
                </c:pt>
                <c:pt idx="309">
                  <c:v>-140</c:v>
                </c:pt>
                <c:pt idx="310">
                  <c:v>-144</c:v>
                </c:pt>
                <c:pt idx="311">
                  <c:v>-148</c:v>
                </c:pt>
                <c:pt idx="312">
                  <c:v>-152</c:v>
                </c:pt>
                <c:pt idx="313">
                  <c:v>-156</c:v>
                </c:pt>
                <c:pt idx="314">
                  <c:v>-160</c:v>
                </c:pt>
                <c:pt idx="315">
                  <c:v>-164</c:v>
                </c:pt>
                <c:pt idx="316">
                  <c:v>-168</c:v>
                </c:pt>
                <c:pt idx="317">
                  <c:v>-172</c:v>
                </c:pt>
                <c:pt idx="318">
                  <c:v>-176</c:v>
                </c:pt>
                <c:pt idx="319">
                  <c:v>-180</c:v>
                </c:pt>
                <c:pt idx="320">
                  <c:v>-184</c:v>
                </c:pt>
                <c:pt idx="321">
                  <c:v>-188</c:v>
                </c:pt>
                <c:pt idx="322">
                  <c:v>-192</c:v>
                </c:pt>
                <c:pt idx="323">
                  <c:v>-196</c:v>
                </c:pt>
                <c:pt idx="324">
                  <c:v>-200</c:v>
                </c:pt>
                <c:pt idx="325">
                  <c:v>-204</c:v>
                </c:pt>
                <c:pt idx="326">
                  <c:v>-208</c:v>
                </c:pt>
                <c:pt idx="327">
                  <c:v>-212</c:v>
                </c:pt>
                <c:pt idx="328">
                  <c:v>-216</c:v>
                </c:pt>
                <c:pt idx="329">
                  <c:v>-220</c:v>
                </c:pt>
                <c:pt idx="330">
                  <c:v>-224</c:v>
                </c:pt>
                <c:pt idx="331">
                  <c:v>-228</c:v>
                </c:pt>
                <c:pt idx="332">
                  <c:v>-232</c:v>
                </c:pt>
                <c:pt idx="333">
                  <c:v>-236</c:v>
                </c:pt>
                <c:pt idx="334">
                  <c:v>-244</c:v>
                </c:pt>
                <c:pt idx="335">
                  <c:v>-248</c:v>
                </c:pt>
                <c:pt idx="336">
                  <c:v>-252</c:v>
                </c:pt>
                <c:pt idx="337">
                  <c:v>-256</c:v>
                </c:pt>
                <c:pt idx="338">
                  <c:v>-260</c:v>
                </c:pt>
                <c:pt idx="339">
                  <c:v>-264</c:v>
                </c:pt>
                <c:pt idx="340">
                  <c:v>-268</c:v>
                </c:pt>
                <c:pt idx="341">
                  <c:v>-272</c:v>
                </c:pt>
                <c:pt idx="342">
                  <c:v>-280</c:v>
                </c:pt>
                <c:pt idx="343">
                  <c:v>-284</c:v>
                </c:pt>
                <c:pt idx="344">
                  <c:v>-288</c:v>
                </c:pt>
                <c:pt idx="345">
                  <c:v>-292</c:v>
                </c:pt>
                <c:pt idx="346">
                  <c:v>-296</c:v>
                </c:pt>
                <c:pt idx="347">
                  <c:v>-300</c:v>
                </c:pt>
                <c:pt idx="348">
                  <c:v>-308</c:v>
                </c:pt>
                <c:pt idx="349">
                  <c:v>-312</c:v>
                </c:pt>
                <c:pt idx="350">
                  <c:v>-316</c:v>
                </c:pt>
                <c:pt idx="351">
                  <c:v>-320</c:v>
                </c:pt>
                <c:pt idx="352">
                  <c:v>-324</c:v>
                </c:pt>
                <c:pt idx="353">
                  <c:v>-328</c:v>
                </c:pt>
                <c:pt idx="354">
                  <c:v>-332</c:v>
                </c:pt>
                <c:pt idx="355">
                  <c:v>-336</c:v>
                </c:pt>
                <c:pt idx="356">
                  <c:v>-344</c:v>
                </c:pt>
                <c:pt idx="357">
                  <c:v>-348</c:v>
                </c:pt>
                <c:pt idx="358">
                  <c:v>-352</c:v>
                </c:pt>
                <c:pt idx="359">
                  <c:v>-356</c:v>
                </c:pt>
                <c:pt idx="360">
                  <c:v>-360</c:v>
                </c:pt>
                <c:pt idx="361">
                  <c:v>-364</c:v>
                </c:pt>
                <c:pt idx="362">
                  <c:v>-368</c:v>
                </c:pt>
                <c:pt idx="363">
                  <c:v>-376</c:v>
                </c:pt>
                <c:pt idx="364">
                  <c:v>-380</c:v>
                </c:pt>
                <c:pt idx="365">
                  <c:v>-384</c:v>
                </c:pt>
                <c:pt idx="366">
                  <c:v>-388</c:v>
                </c:pt>
                <c:pt idx="367">
                  <c:v>-392</c:v>
                </c:pt>
                <c:pt idx="368">
                  <c:v>-396</c:v>
                </c:pt>
                <c:pt idx="369">
                  <c:v>-400</c:v>
                </c:pt>
                <c:pt idx="370">
                  <c:v>-404</c:v>
                </c:pt>
                <c:pt idx="371">
                  <c:v>-408</c:v>
                </c:pt>
                <c:pt idx="372">
                  <c:v>-412</c:v>
                </c:pt>
                <c:pt idx="373">
                  <c:v>-416</c:v>
                </c:pt>
                <c:pt idx="374">
                  <c:v>-420</c:v>
                </c:pt>
                <c:pt idx="375">
                  <c:v>-424</c:v>
                </c:pt>
                <c:pt idx="376">
                  <c:v>-428</c:v>
                </c:pt>
                <c:pt idx="377">
                  <c:v>-432</c:v>
                </c:pt>
                <c:pt idx="378">
                  <c:v>-436</c:v>
                </c:pt>
                <c:pt idx="379">
                  <c:v>-440</c:v>
                </c:pt>
                <c:pt idx="380">
                  <c:v>-444</c:v>
                </c:pt>
                <c:pt idx="381">
                  <c:v>-448</c:v>
                </c:pt>
                <c:pt idx="382">
                  <c:v>-452</c:v>
                </c:pt>
                <c:pt idx="383">
                  <c:v>-452</c:v>
                </c:pt>
                <c:pt idx="384">
                  <c:v>-456</c:v>
                </c:pt>
                <c:pt idx="385">
                  <c:v>-460</c:v>
                </c:pt>
                <c:pt idx="386">
                  <c:v>-464</c:v>
                </c:pt>
                <c:pt idx="387">
                  <c:v>-468</c:v>
                </c:pt>
                <c:pt idx="388">
                  <c:v>-472</c:v>
                </c:pt>
                <c:pt idx="389">
                  <c:v>-472</c:v>
                </c:pt>
                <c:pt idx="390">
                  <c:v>-476</c:v>
                </c:pt>
                <c:pt idx="391">
                  <c:v>-480</c:v>
                </c:pt>
                <c:pt idx="392">
                  <c:v>-484</c:v>
                </c:pt>
                <c:pt idx="393">
                  <c:v>-484</c:v>
                </c:pt>
                <c:pt idx="394">
                  <c:v>-488</c:v>
                </c:pt>
                <c:pt idx="395">
                  <c:v>-492</c:v>
                </c:pt>
                <c:pt idx="396">
                  <c:v>-492</c:v>
                </c:pt>
                <c:pt idx="397">
                  <c:v>-496</c:v>
                </c:pt>
                <c:pt idx="398">
                  <c:v>-500</c:v>
                </c:pt>
                <c:pt idx="399">
                  <c:v>-500</c:v>
                </c:pt>
                <c:pt idx="400">
                  <c:v>-504</c:v>
                </c:pt>
                <c:pt idx="401">
                  <c:v>-504</c:v>
                </c:pt>
                <c:pt idx="402">
                  <c:v>-508</c:v>
                </c:pt>
                <c:pt idx="403">
                  <c:v>-508</c:v>
                </c:pt>
                <c:pt idx="404">
                  <c:v>-512</c:v>
                </c:pt>
                <c:pt idx="405">
                  <c:v>-512</c:v>
                </c:pt>
                <c:pt idx="406">
                  <c:v>-516</c:v>
                </c:pt>
                <c:pt idx="407">
                  <c:v>-516</c:v>
                </c:pt>
                <c:pt idx="408">
                  <c:v>-520</c:v>
                </c:pt>
                <c:pt idx="409">
                  <c:v>-520</c:v>
                </c:pt>
                <c:pt idx="410">
                  <c:v>-524</c:v>
                </c:pt>
                <c:pt idx="411">
                  <c:v>-524</c:v>
                </c:pt>
                <c:pt idx="412">
                  <c:v>-524</c:v>
                </c:pt>
                <c:pt idx="413">
                  <c:v>-528</c:v>
                </c:pt>
                <c:pt idx="414">
                  <c:v>-528</c:v>
                </c:pt>
                <c:pt idx="415">
                  <c:v>-528</c:v>
                </c:pt>
                <c:pt idx="416">
                  <c:v>-532</c:v>
                </c:pt>
                <c:pt idx="417">
                  <c:v>-532</c:v>
                </c:pt>
                <c:pt idx="418">
                  <c:v>-532</c:v>
                </c:pt>
                <c:pt idx="419">
                  <c:v>-532</c:v>
                </c:pt>
                <c:pt idx="420">
                  <c:v>-536</c:v>
                </c:pt>
                <c:pt idx="421">
                  <c:v>-536</c:v>
                </c:pt>
                <c:pt idx="422">
                  <c:v>-536</c:v>
                </c:pt>
                <c:pt idx="423">
                  <c:v>-536</c:v>
                </c:pt>
                <c:pt idx="424">
                  <c:v>-536</c:v>
                </c:pt>
                <c:pt idx="425">
                  <c:v>-536</c:v>
                </c:pt>
                <c:pt idx="426">
                  <c:v>-540</c:v>
                </c:pt>
                <c:pt idx="427">
                  <c:v>-540</c:v>
                </c:pt>
                <c:pt idx="428">
                  <c:v>-540</c:v>
                </c:pt>
                <c:pt idx="429">
                  <c:v>-540</c:v>
                </c:pt>
                <c:pt idx="430">
                  <c:v>-540</c:v>
                </c:pt>
                <c:pt idx="431">
                  <c:v>-540</c:v>
                </c:pt>
                <c:pt idx="432">
                  <c:v>-540</c:v>
                </c:pt>
                <c:pt idx="433">
                  <c:v>-540</c:v>
                </c:pt>
                <c:pt idx="434">
                  <c:v>-540</c:v>
                </c:pt>
                <c:pt idx="435">
                  <c:v>-540</c:v>
                </c:pt>
                <c:pt idx="436">
                  <c:v>-540</c:v>
                </c:pt>
                <c:pt idx="437">
                  <c:v>-540</c:v>
                </c:pt>
                <c:pt idx="438">
                  <c:v>-540</c:v>
                </c:pt>
                <c:pt idx="439">
                  <c:v>-540</c:v>
                </c:pt>
                <c:pt idx="440">
                  <c:v>-540</c:v>
                </c:pt>
                <c:pt idx="441">
                  <c:v>-536</c:v>
                </c:pt>
                <c:pt idx="442">
                  <c:v>-536</c:v>
                </c:pt>
                <c:pt idx="443">
                  <c:v>-536</c:v>
                </c:pt>
                <c:pt idx="444">
                  <c:v>-536</c:v>
                </c:pt>
                <c:pt idx="445">
                  <c:v>-536</c:v>
                </c:pt>
                <c:pt idx="446">
                  <c:v>-536</c:v>
                </c:pt>
                <c:pt idx="447">
                  <c:v>-536</c:v>
                </c:pt>
                <c:pt idx="448">
                  <c:v>-532</c:v>
                </c:pt>
                <c:pt idx="449">
                  <c:v>-532</c:v>
                </c:pt>
                <c:pt idx="450">
                  <c:v>-532</c:v>
                </c:pt>
                <c:pt idx="451">
                  <c:v>-532</c:v>
                </c:pt>
                <c:pt idx="452">
                  <c:v>-532</c:v>
                </c:pt>
                <c:pt idx="453">
                  <c:v>-528</c:v>
                </c:pt>
                <c:pt idx="454">
                  <c:v>-528</c:v>
                </c:pt>
                <c:pt idx="455">
                  <c:v>-528</c:v>
                </c:pt>
                <c:pt idx="456">
                  <c:v>-528</c:v>
                </c:pt>
                <c:pt idx="457">
                  <c:v>-524</c:v>
                </c:pt>
                <c:pt idx="458">
                  <c:v>-524</c:v>
                </c:pt>
                <c:pt idx="459">
                  <c:v>-524</c:v>
                </c:pt>
                <c:pt idx="460">
                  <c:v>-520</c:v>
                </c:pt>
                <c:pt idx="461">
                  <c:v>-520</c:v>
                </c:pt>
                <c:pt idx="462">
                  <c:v>-520</c:v>
                </c:pt>
                <c:pt idx="463">
                  <c:v>-520</c:v>
                </c:pt>
                <c:pt idx="464">
                  <c:v>-516</c:v>
                </c:pt>
                <c:pt idx="465">
                  <c:v>-516</c:v>
                </c:pt>
                <c:pt idx="466">
                  <c:v>-516</c:v>
                </c:pt>
                <c:pt idx="467">
                  <c:v>-512</c:v>
                </c:pt>
                <c:pt idx="468">
                  <c:v>-512</c:v>
                </c:pt>
                <c:pt idx="469">
                  <c:v>-512</c:v>
                </c:pt>
                <c:pt idx="470">
                  <c:v>-508</c:v>
                </c:pt>
                <c:pt idx="471">
                  <c:v>-508</c:v>
                </c:pt>
                <c:pt idx="472">
                  <c:v>-504</c:v>
                </c:pt>
                <c:pt idx="473">
                  <c:v>-504</c:v>
                </c:pt>
                <c:pt idx="474">
                  <c:v>-504</c:v>
                </c:pt>
                <c:pt idx="475">
                  <c:v>-500</c:v>
                </c:pt>
                <c:pt idx="476">
                  <c:v>-500</c:v>
                </c:pt>
                <c:pt idx="477">
                  <c:v>-500</c:v>
                </c:pt>
                <c:pt idx="478">
                  <c:v>-496</c:v>
                </c:pt>
                <c:pt idx="479">
                  <c:v>-496</c:v>
                </c:pt>
                <c:pt idx="480">
                  <c:v>-496</c:v>
                </c:pt>
                <c:pt idx="481">
                  <c:v>-492</c:v>
                </c:pt>
                <c:pt idx="482">
                  <c:v>-492</c:v>
                </c:pt>
                <c:pt idx="483">
                  <c:v>-488</c:v>
                </c:pt>
                <c:pt idx="484">
                  <c:v>-488</c:v>
                </c:pt>
                <c:pt idx="485">
                  <c:v>-488</c:v>
                </c:pt>
                <c:pt idx="486">
                  <c:v>-484</c:v>
                </c:pt>
                <c:pt idx="487">
                  <c:v>-484</c:v>
                </c:pt>
                <c:pt idx="488">
                  <c:v>-484</c:v>
                </c:pt>
                <c:pt idx="489">
                  <c:v>-480</c:v>
                </c:pt>
                <c:pt idx="490">
                  <c:v>-480</c:v>
                </c:pt>
                <c:pt idx="491">
                  <c:v>-476</c:v>
                </c:pt>
                <c:pt idx="492">
                  <c:v>-476</c:v>
                </c:pt>
                <c:pt idx="493">
                  <c:v>-476</c:v>
                </c:pt>
                <c:pt idx="494">
                  <c:v>-472</c:v>
                </c:pt>
                <c:pt idx="495">
                  <c:v>-472</c:v>
                </c:pt>
                <c:pt idx="496">
                  <c:v>-472</c:v>
                </c:pt>
                <c:pt idx="497">
                  <c:v>-468</c:v>
                </c:pt>
                <c:pt idx="498">
                  <c:v>-468</c:v>
                </c:pt>
                <c:pt idx="499">
                  <c:v>-468</c:v>
                </c:pt>
                <c:pt idx="500">
                  <c:v>-464</c:v>
                </c:pt>
                <c:pt idx="501">
                  <c:v>-464</c:v>
                </c:pt>
                <c:pt idx="502">
                  <c:v>-460</c:v>
                </c:pt>
                <c:pt idx="503">
                  <c:v>-460</c:v>
                </c:pt>
                <c:pt idx="504">
                  <c:v>-460</c:v>
                </c:pt>
                <c:pt idx="505">
                  <c:v>-456</c:v>
                </c:pt>
                <c:pt idx="506">
                  <c:v>-456</c:v>
                </c:pt>
                <c:pt idx="507">
                  <c:v>-456</c:v>
                </c:pt>
                <c:pt idx="508">
                  <c:v>-452</c:v>
                </c:pt>
                <c:pt idx="509">
                  <c:v>-452</c:v>
                </c:pt>
                <c:pt idx="510">
                  <c:v>-452</c:v>
                </c:pt>
                <c:pt idx="511">
                  <c:v>-448</c:v>
                </c:pt>
                <c:pt idx="512">
                  <c:v>-448</c:v>
                </c:pt>
                <c:pt idx="513">
                  <c:v>-448</c:v>
                </c:pt>
                <c:pt idx="514">
                  <c:v>-444</c:v>
                </c:pt>
                <c:pt idx="515">
                  <c:v>-444</c:v>
                </c:pt>
                <c:pt idx="516">
                  <c:v>-444</c:v>
                </c:pt>
                <c:pt idx="517">
                  <c:v>-440</c:v>
                </c:pt>
                <c:pt idx="518">
                  <c:v>-440</c:v>
                </c:pt>
                <c:pt idx="519">
                  <c:v>-440</c:v>
                </c:pt>
                <c:pt idx="520">
                  <c:v>-440</c:v>
                </c:pt>
                <c:pt idx="521">
                  <c:v>-436</c:v>
                </c:pt>
                <c:pt idx="522">
                  <c:v>-436</c:v>
                </c:pt>
                <c:pt idx="523">
                  <c:v>-436</c:v>
                </c:pt>
                <c:pt idx="524">
                  <c:v>-432</c:v>
                </c:pt>
                <c:pt idx="525">
                  <c:v>-432</c:v>
                </c:pt>
                <c:pt idx="526">
                  <c:v>-432</c:v>
                </c:pt>
                <c:pt idx="527">
                  <c:v>-432</c:v>
                </c:pt>
                <c:pt idx="528">
                  <c:v>-428</c:v>
                </c:pt>
                <c:pt idx="529">
                  <c:v>-428</c:v>
                </c:pt>
                <c:pt idx="530">
                  <c:v>-428</c:v>
                </c:pt>
                <c:pt idx="531">
                  <c:v>-424</c:v>
                </c:pt>
                <c:pt idx="532">
                  <c:v>-424</c:v>
                </c:pt>
                <c:pt idx="533">
                  <c:v>-424</c:v>
                </c:pt>
                <c:pt idx="534">
                  <c:v>-424</c:v>
                </c:pt>
                <c:pt idx="535">
                  <c:v>-420</c:v>
                </c:pt>
                <c:pt idx="536">
                  <c:v>-420</c:v>
                </c:pt>
                <c:pt idx="537">
                  <c:v>-420</c:v>
                </c:pt>
                <c:pt idx="538">
                  <c:v>-420</c:v>
                </c:pt>
                <c:pt idx="539">
                  <c:v>-416</c:v>
                </c:pt>
                <c:pt idx="540">
                  <c:v>-416</c:v>
                </c:pt>
                <c:pt idx="541">
                  <c:v>-416</c:v>
                </c:pt>
                <c:pt idx="542">
                  <c:v>-416</c:v>
                </c:pt>
                <c:pt idx="543">
                  <c:v>-416</c:v>
                </c:pt>
                <c:pt idx="544">
                  <c:v>-412</c:v>
                </c:pt>
                <c:pt idx="545">
                  <c:v>-412</c:v>
                </c:pt>
                <c:pt idx="546">
                  <c:v>-412</c:v>
                </c:pt>
                <c:pt idx="547">
                  <c:v>-412</c:v>
                </c:pt>
                <c:pt idx="548">
                  <c:v>-408</c:v>
                </c:pt>
                <c:pt idx="549">
                  <c:v>-408</c:v>
                </c:pt>
                <c:pt idx="550">
                  <c:v>-408</c:v>
                </c:pt>
                <c:pt idx="551">
                  <c:v>-408</c:v>
                </c:pt>
                <c:pt idx="552">
                  <c:v>-408</c:v>
                </c:pt>
                <c:pt idx="553">
                  <c:v>-404</c:v>
                </c:pt>
                <c:pt idx="554">
                  <c:v>-404</c:v>
                </c:pt>
                <c:pt idx="555">
                  <c:v>-404</c:v>
                </c:pt>
                <c:pt idx="556">
                  <c:v>-404</c:v>
                </c:pt>
                <c:pt idx="557">
                  <c:v>-400</c:v>
                </c:pt>
                <c:pt idx="558">
                  <c:v>-400</c:v>
                </c:pt>
                <c:pt idx="559">
                  <c:v>-400</c:v>
                </c:pt>
                <c:pt idx="560">
                  <c:v>-400</c:v>
                </c:pt>
                <c:pt idx="561">
                  <c:v>-400</c:v>
                </c:pt>
                <c:pt idx="562">
                  <c:v>-396</c:v>
                </c:pt>
                <c:pt idx="563">
                  <c:v>-396</c:v>
                </c:pt>
                <c:pt idx="564">
                  <c:v>-396</c:v>
                </c:pt>
                <c:pt idx="565">
                  <c:v>-396</c:v>
                </c:pt>
                <c:pt idx="566">
                  <c:v>-396</c:v>
                </c:pt>
                <c:pt idx="567">
                  <c:v>-392</c:v>
                </c:pt>
                <c:pt idx="568">
                  <c:v>-392</c:v>
                </c:pt>
                <c:pt idx="569">
                  <c:v>-392</c:v>
                </c:pt>
                <c:pt idx="570">
                  <c:v>-392</c:v>
                </c:pt>
                <c:pt idx="571">
                  <c:v>-392</c:v>
                </c:pt>
                <c:pt idx="572">
                  <c:v>-388</c:v>
                </c:pt>
                <c:pt idx="573">
                  <c:v>-388</c:v>
                </c:pt>
                <c:pt idx="574">
                  <c:v>-388</c:v>
                </c:pt>
                <c:pt idx="575">
                  <c:v>-388</c:v>
                </c:pt>
                <c:pt idx="576">
                  <c:v>-384</c:v>
                </c:pt>
                <c:pt idx="577">
                  <c:v>-384</c:v>
                </c:pt>
                <c:pt idx="578">
                  <c:v>-384</c:v>
                </c:pt>
                <c:pt idx="579">
                  <c:v>-384</c:v>
                </c:pt>
                <c:pt idx="580">
                  <c:v>-384</c:v>
                </c:pt>
                <c:pt idx="581">
                  <c:v>-380</c:v>
                </c:pt>
                <c:pt idx="582">
                  <c:v>-380</c:v>
                </c:pt>
                <c:pt idx="583">
                  <c:v>-380</c:v>
                </c:pt>
                <c:pt idx="584">
                  <c:v>-380</c:v>
                </c:pt>
                <c:pt idx="585">
                  <c:v>-380</c:v>
                </c:pt>
                <c:pt idx="586">
                  <c:v>-376</c:v>
                </c:pt>
                <c:pt idx="587">
                  <c:v>-376</c:v>
                </c:pt>
                <c:pt idx="588">
                  <c:v>-376</c:v>
                </c:pt>
                <c:pt idx="589">
                  <c:v>-376</c:v>
                </c:pt>
                <c:pt idx="590">
                  <c:v>-372</c:v>
                </c:pt>
                <c:pt idx="591">
                  <c:v>-372</c:v>
                </c:pt>
                <c:pt idx="592">
                  <c:v>-372</c:v>
                </c:pt>
                <c:pt idx="593">
                  <c:v>-372</c:v>
                </c:pt>
                <c:pt idx="594">
                  <c:v>-372</c:v>
                </c:pt>
                <c:pt idx="595">
                  <c:v>-368</c:v>
                </c:pt>
                <c:pt idx="596">
                  <c:v>-368</c:v>
                </c:pt>
                <c:pt idx="597">
                  <c:v>-368</c:v>
                </c:pt>
                <c:pt idx="598">
                  <c:v>-368</c:v>
                </c:pt>
                <c:pt idx="599">
                  <c:v>-368</c:v>
                </c:pt>
                <c:pt idx="600">
                  <c:v>-364</c:v>
                </c:pt>
                <c:pt idx="601">
                  <c:v>-364</c:v>
                </c:pt>
                <c:pt idx="602">
                  <c:v>-364</c:v>
                </c:pt>
                <c:pt idx="603">
                  <c:v>-364</c:v>
                </c:pt>
                <c:pt idx="604">
                  <c:v>-360</c:v>
                </c:pt>
                <c:pt idx="605">
                  <c:v>-360</c:v>
                </c:pt>
                <c:pt idx="606">
                  <c:v>-360</c:v>
                </c:pt>
                <c:pt idx="607">
                  <c:v>-360</c:v>
                </c:pt>
                <c:pt idx="608">
                  <c:v>-356</c:v>
                </c:pt>
                <c:pt idx="609">
                  <c:v>-356</c:v>
                </c:pt>
                <c:pt idx="610">
                  <c:v>-356</c:v>
                </c:pt>
                <c:pt idx="611">
                  <c:v>-356</c:v>
                </c:pt>
                <c:pt idx="612">
                  <c:v>-356</c:v>
                </c:pt>
                <c:pt idx="613">
                  <c:v>-352</c:v>
                </c:pt>
                <c:pt idx="614">
                  <c:v>-352</c:v>
                </c:pt>
                <c:pt idx="615">
                  <c:v>-352</c:v>
                </c:pt>
                <c:pt idx="616">
                  <c:v>-352</c:v>
                </c:pt>
                <c:pt idx="617">
                  <c:v>-348</c:v>
                </c:pt>
                <c:pt idx="618">
                  <c:v>-348</c:v>
                </c:pt>
                <c:pt idx="619">
                  <c:v>-348</c:v>
                </c:pt>
                <c:pt idx="620">
                  <c:v>-348</c:v>
                </c:pt>
                <c:pt idx="621">
                  <c:v>-344</c:v>
                </c:pt>
                <c:pt idx="622">
                  <c:v>-344</c:v>
                </c:pt>
                <c:pt idx="623">
                  <c:v>-344</c:v>
                </c:pt>
                <c:pt idx="624">
                  <c:v>-344</c:v>
                </c:pt>
                <c:pt idx="625">
                  <c:v>-340</c:v>
                </c:pt>
                <c:pt idx="626">
                  <c:v>-340</c:v>
                </c:pt>
                <c:pt idx="627">
                  <c:v>-340</c:v>
                </c:pt>
                <c:pt idx="628">
                  <c:v>-340</c:v>
                </c:pt>
                <c:pt idx="629">
                  <c:v>-336</c:v>
                </c:pt>
                <c:pt idx="630">
                  <c:v>-336</c:v>
                </c:pt>
                <c:pt idx="631">
                  <c:v>-336</c:v>
                </c:pt>
                <c:pt idx="632">
                  <c:v>-336</c:v>
                </c:pt>
                <c:pt idx="633">
                  <c:v>-332</c:v>
                </c:pt>
                <c:pt idx="634">
                  <c:v>-332</c:v>
                </c:pt>
                <c:pt idx="635">
                  <c:v>-332</c:v>
                </c:pt>
                <c:pt idx="636">
                  <c:v>-332</c:v>
                </c:pt>
                <c:pt idx="637">
                  <c:v>-328</c:v>
                </c:pt>
                <c:pt idx="638">
                  <c:v>-328</c:v>
                </c:pt>
                <c:pt idx="639">
                  <c:v>-328</c:v>
                </c:pt>
                <c:pt idx="640">
                  <c:v>-328</c:v>
                </c:pt>
                <c:pt idx="641">
                  <c:v>-324</c:v>
                </c:pt>
                <c:pt idx="642">
                  <c:v>-324</c:v>
                </c:pt>
                <c:pt idx="643">
                  <c:v>-324</c:v>
                </c:pt>
                <c:pt idx="644">
                  <c:v>-324</c:v>
                </c:pt>
                <c:pt idx="645">
                  <c:v>-320</c:v>
                </c:pt>
                <c:pt idx="646">
                  <c:v>-320</c:v>
                </c:pt>
                <c:pt idx="647">
                  <c:v>-320</c:v>
                </c:pt>
                <c:pt idx="648">
                  <c:v>-320</c:v>
                </c:pt>
                <c:pt idx="649">
                  <c:v>-316</c:v>
                </c:pt>
                <c:pt idx="650">
                  <c:v>-316</c:v>
                </c:pt>
                <c:pt idx="651">
                  <c:v>-316</c:v>
                </c:pt>
                <c:pt idx="652">
                  <c:v>-316</c:v>
                </c:pt>
                <c:pt idx="653">
                  <c:v>-312</c:v>
                </c:pt>
                <c:pt idx="654">
                  <c:v>-312</c:v>
                </c:pt>
                <c:pt idx="655">
                  <c:v>-312</c:v>
                </c:pt>
                <c:pt idx="656">
                  <c:v>-312</c:v>
                </c:pt>
                <c:pt idx="657">
                  <c:v>-312</c:v>
                </c:pt>
                <c:pt idx="658">
                  <c:v>-308</c:v>
                </c:pt>
                <c:pt idx="659">
                  <c:v>-308</c:v>
                </c:pt>
                <c:pt idx="660">
                  <c:v>-308</c:v>
                </c:pt>
                <c:pt idx="661">
                  <c:v>-308</c:v>
                </c:pt>
                <c:pt idx="662">
                  <c:v>-304</c:v>
                </c:pt>
                <c:pt idx="663">
                  <c:v>-304</c:v>
                </c:pt>
                <c:pt idx="664">
                  <c:v>-304</c:v>
                </c:pt>
                <c:pt idx="665">
                  <c:v>-304</c:v>
                </c:pt>
                <c:pt idx="666">
                  <c:v>-300</c:v>
                </c:pt>
                <c:pt idx="667">
                  <c:v>-300</c:v>
                </c:pt>
                <c:pt idx="668">
                  <c:v>-300</c:v>
                </c:pt>
                <c:pt idx="669">
                  <c:v>-300</c:v>
                </c:pt>
                <c:pt idx="670">
                  <c:v>-300</c:v>
                </c:pt>
                <c:pt idx="671">
                  <c:v>-296</c:v>
                </c:pt>
                <c:pt idx="672">
                  <c:v>-296</c:v>
                </c:pt>
                <c:pt idx="673">
                  <c:v>-296</c:v>
                </c:pt>
                <c:pt idx="674">
                  <c:v>-296</c:v>
                </c:pt>
                <c:pt idx="675">
                  <c:v>-292</c:v>
                </c:pt>
                <c:pt idx="676">
                  <c:v>-292</c:v>
                </c:pt>
                <c:pt idx="677">
                  <c:v>-292</c:v>
                </c:pt>
                <c:pt idx="678">
                  <c:v>-292</c:v>
                </c:pt>
                <c:pt idx="679">
                  <c:v>-292</c:v>
                </c:pt>
                <c:pt idx="680">
                  <c:v>-288</c:v>
                </c:pt>
                <c:pt idx="681">
                  <c:v>-288</c:v>
                </c:pt>
                <c:pt idx="682">
                  <c:v>-288</c:v>
                </c:pt>
                <c:pt idx="683">
                  <c:v>-288</c:v>
                </c:pt>
                <c:pt idx="684">
                  <c:v>-288</c:v>
                </c:pt>
                <c:pt idx="685">
                  <c:v>-284</c:v>
                </c:pt>
                <c:pt idx="686">
                  <c:v>-284</c:v>
                </c:pt>
                <c:pt idx="687">
                  <c:v>-284</c:v>
                </c:pt>
                <c:pt idx="688">
                  <c:v>-284</c:v>
                </c:pt>
                <c:pt idx="689">
                  <c:v>-280</c:v>
                </c:pt>
                <c:pt idx="690">
                  <c:v>-280</c:v>
                </c:pt>
                <c:pt idx="691">
                  <c:v>-280</c:v>
                </c:pt>
                <c:pt idx="692">
                  <c:v>-280</c:v>
                </c:pt>
                <c:pt idx="693">
                  <c:v>-280</c:v>
                </c:pt>
                <c:pt idx="694">
                  <c:v>-280</c:v>
                </c:pt>
                <c:pt idx="695">
                  <c:v>-276</c:v>
                </c:pt>
                <c:pt idx="696">
                  <c:v>-276</c:v>
                </c:pt>
                <c:pt idx="697">
                  <c:v>-276</c:v>
                </c:pt>
                <c:pt idx="698">
                  <c:v>-276</c:v>
                </c:pt>
                <c:pt idx="699">
                  <c:v>-276</c:v>
                </c:pt>
                <c:pt idx="700">
                  <c:v>-272</c:v>
                </c:pt>
                <c:pt idx="701">
                  <c:v>-272</c:v>
                </c:pt>
                <c:pt idx="702">
                  <c:v>-272</c:v>
                </c:pt>
                <c:pt idx="703">
                  <c:v>-272</c:v>
                </c:pt>
                <c:pt idx="704">
                  <c:v>-272</c:v>
                </c:pt>
                <c:pt idx="705">
                  <c:v>-268</c:v>
                </c:pt>
                <c:pt idx="706">
                  <c:v>-268</c:v>
                </c:pt>
                <c:pt idx="707">
                  <c:v>-268</c:v>
                </c:pt>
                <c:pt idx="708">
                  <c:v>-268</c:v>
                </c:pt>
                <c:pt idx="709">
                  <c:v>-268</c:v>
                </c:pt>
                <c:pt idx="710">
                  <c:v>-268</c:v>
                </c:pt>
                <c:pt idx="711">
                  <c:v>-264</c:v>
                </c:pt>
                <c:pt idx="712">
                  <c:v>-264</c:v>
                </c:pt>
                <c:pt idx="713">
                  <c:v>-264</c:v>
                </c:pt>
                <c:pt idx="714">
                  <c:v>-264</c:v>
                </c:pt>
                <c:pt idx="715">
                  <c:v>-264</c:v>
                </c:pt>
                <c:pt idx="716">
                  <c:v>-264</c:v>
                </c:pt>
                <c:pt idx="717">
                  <c:v>-260</c:v>
                </c:pt>
                <c:pt idx="718">
                  <c:v>-260</c:v>
                </c:pt>
                <c:pt idx="719">
                  <c:v>-260</c:v>
                </c:pt>
                <c:pt idx="720">
                  <c:v>-260</c:v>
                </c:pt>
                <c:pt idx="721">
                  <c:v>-260</c:v>
                </c:pt>
                <c:pt idx="722">
                  <c:v>-260</c:v>
                </c:pt>
                <c:pt idx="723">
                  <c:v>-256</c:v>
                </c:pt>
                <c:pt idx="724">
                  <c:v>-256</c:v>
                </c:pt>
                <c:pt idx="725">
                  <c:v>-256</c:v>
                </c:pt>
                <c:pt idx="726">
                  <c:v>-256</c:v>
                </c:pt>
                <c:pt idx="727">
                  <c:v>-256</c:v>
                </c:pt>
                <c:pt idx="728">
                  <c:v>-256</c:v>
                </c:pt>
                <c:pt idx="729">
                  <c:v>-252</c:v>
                </c:pt>
                <c:pt idx="730">
                  <c:v>-252</c:v>
                </c:pt>
                <c:pt idx="731">
                  <c:v>-252</c:v>
                </c:pt>
                <c:pt idx="732">
                  <c:v>-252</c:v>
                </c:pt>
                <c:pt idx="733">
                  <c:v>-252</c:v>
                </c:pt>
                <c:pt idx="734">
                  <c:v>-252</c:v>
                </c:pt>
                <c:pt idx="735">
                  <c:v>-248</c:v>
                </c:pt>
                <c:pt idx="736">
                  <c:v>-248</c:v>
                </c:pt>
                <c:pt idx="737">
                  <c:v>-248</c:v>
                </c:pt>
                <c:pt idx="738">
                  <c:v>-248</c:v>
                </c:pt>
                <c:pt idx="739">
                  <c:v>-248</c:v>
                </c:pt>
                <c:pt idx="740">
                  <c:v>-248</c:v>
                </c:pt>
                <c:pt idx="741">
                  <c:v>-248</c:v>
                </c:pt>
                <c:pt idx="742">
                  <c:v>-244</c:v>
                </c:pt>
                <c:pt idx="743">
                  <c:v>-244</c:v>
                </c:pt>
                <c:pt idx="744">
                  <c:v>-244</c:v>
                </c:pt>
                <c:pt idx="745">
                  <c:v>-244</c:v>
                </c:pt>
                <c:pt idx="746">
                  <c:v>-244</c:v>
                </c:pt>
                <c:pt idx="747">
                  <c:v>-244</c:v>
                </c:pt>
                <c:pt idx="748">
                  <c:v>-240</c:v>
                </c:pt>
                <c:pt idx="749">
                  <c:v>-240</c:v>
                </c:pt>
                <c:pt idx="750">
                  <c:v>-240</c:v>
                </c:pt>
                <c:pt idx="751">
                  <c:v>-240</c:v>
                </c:pt>
                <c:pt idx="752">
                  <c:v>-240</c:v>
                </c:pt>
                <c:pt idx="753">
                  <c:v>-240</c:v>
                </c:pt>
                <c:pt idx="754">
                  <c:v>-240</c:v>
                </c:pt>
                <c:pt idx="755">
                  <c:v>-236</c:v>
                </c:pt>
                <c:pt idx="756">
                  <c:v>-236</c:v>
                </c:pt>
                <c:pt idx="757">
                  <c:v>-236</c:v>
                </c:pt>
                <c:pt idx="758">
                  <c:v>-236</c:v>
                </c:pt>
                <c:pt idx="759">
                  <c:v>-236</c:v>
                </c:pt>
                <c:pt idx="760">
                  <c:v>-236</c:v>
                </c:pt>
                <c:pt idx="761">
                  <c:v>-236</c:v>
                </c:pt>
                <c:pt idx="762">
                  <c:v>-236</c:v>
                </c:pt>
                <c:pt idx="763">
                  <c:v>-232</c:v>
                </c:pt>
                <c:pt idx="764">
                  <c:v>-232</c:v>
                </c:pt>
                <c:pt idx="765">
                  <c:v>-232</c:v>
                </c:pt>
                <c:pt idx="766">
                  <c:v>-232</c:v>
                </c:pt>
                <c:pt idx="767">
                  <c:v>-232</c:v>
                </c:pt>
                <c:pt idx="768">
                  <c:v>-232</c:v>
                </c:pt>
                <c:pt idx="769">
                  <c:v>-232</c:v>
                </c:pt>
                <c:pt idx="770">
                  <c:v>-228</c:v>
                </c:pt>
                <c:pt idx="771">
                  <c:v>-228</c:v>
                </c:pt>
                <c:pt idx="772">
                  <c:v>-228</c:v>
                </c:pt>
                <c:pt idx="773">
                  <c:v>-228</c:v>
                </c:pt>
                <c:pt idx="774">
                  <c:v>-228</c:v>
                </c:pt>
                <c:pt idx="775">
                  <c:v>-228</c:v>
                </c:pt>
                <c:pt idx="776">
                  <c:v>-224</c:v>
                </c:pt>
                <c:pt idx="777">
                  <c:v>-224</c:v>
                </c:pt>
                <c:pt idx="778">
                  <c:v>-224</c:v>
                </c:pt>
                <c:pt idx="779">
                  <c:v>-224</c:v>
                </c:pt>
                <c:pt idx="780">
                  <c:v>-224</c:v>
                </c:pt>
                <c:pt idx="781">
                  <c:v>-224</c:v>
                </c:pt>
                <c:pt idx="782">
                  <c:v>-224</c:v>
                </c:pt>
                <c:pt idx="783">
                  <c:v>-220</c:v>
                </c:pt>
                <c:pt idx="784">
                  <c:v>-220</c:v>
                </c:pt>
                <c:pt idx="785">
                  <c:v>-220</c:v>
                </c:pt>
                <c:pt idx="786">
                  <c:v>-220</c:v>
                </c:pt>
                <c:pt idx="787">
                  <c:v>-220</c:v>
                </c:pt>
                <c:pt idx="788">
                  <c:v>-220</c:v>
                </c:pt>
                <c:pt idx="789">
                  <c:v>-220</c:v>
                </c:pt>
                <c:pt idx="790">
                  <c:v>-220</c:v>
                </c:pt>
                <c:pt idx="791">
                  <c:v>-216</c:v>
                </c:pt>
                <c:pt idx="792">
                  <c:v>-216</c:v>
                </c:pt>
                <c:pt idx="793">
                  <c:v>-216</c:v>
                </c:pt>
                <c:pt idx="794">
                  <c:v>-216</c:v>
                </c:pt>
                <c:pt idx="795">
                  <c:v>-216</c:v>
                </c:pt>
                <c:pt idx="796">
                  <c:v>-216</c:v>
                </c:pt>
                <c:pt idx="797">
                  <c:v>-216</c:v>
                </c:pt>
                <c:pt idx="798">
                  <c:v>-212</c:v>
                </c:pt>
                <c:pt idx="799">
                  <c:v>-212</c:v>
                </c:pt>
                <c:pt idx="800">
                  <c:v>-212</c:v>
                </c:pt>
                <c:pt idx="801">
                  <c:v>-212</c:v>
                </c:pt>
                <c:pt idx="802">
                  <c:v>-212</c:v>
                </c:pt>
                <c:pt idx="803">
                  <c:v>-212</c:v>
                </c:pt>
                <c:pt idx="804">
                  <c:v>-212</c:v>
                </c:pt>
                <c:pt idx="805">
                  <c:v>-208</c:v>
                </c:pt>
                <c:pt idx="806">
                  <c:v>-208</c:v>
                </c:pt>
                <c:pt idx="807">
                  <c:v>-208</c:v>
                </c:pt>
                <c:pt idx="808">
                  <c:v>-208</c:v>
                </c:pt>
                <c:pt idx="809">
                  <c:v>-208</c:v>
                </c:pt>
                <c:pt idx="810">
                  <c:v>-208</c:v>
                </c:pt>
                <c:pt idx="811">
                  <c:v>-208</c:v>
                </c:pt>
                <c:pt idx="812">
                  <c:v>-208</c:v>
                </c:pt>
                <c:pt idx="813">
                  <c:v>-204</c:v>
                </c:pt>
                <c:pt idx="814">
                  <c:v>-204</c:v>
                </c:pt>
                <c:pt idx="815">
                  <c:v>-204</c:v>
                </c:pt>
                <c:pt idx="816">
                  <c:v>-204</c:v>
                </c:pt>
                <c:pt idx="817">
                  <c:v>-204</c:v>
                </c:pt>
                <c:pt idx="818">
                  <c:v>-204</c:v>
                </c:pt>
                <c:pt idx="819">
                  <c:v>-204</c:v>
                </c:pt>
                <c:pt idx="820">
                  <c:v>-200</c:v>
                </c:pt>
                <c:pt idx="821">
                  <c:v>-200</c:v>
                </c:pt>
                <c:pt idx="822">
                  <c:v>-200</c:v>
                </c:pt>
                <c:pt idx="823">
                  <c:v>-200</c:v>
                </c:pt>
                <c:pt idx="824">
                  <c:v>-200</c:v>
                </c:pt>
                <c:pt idx="825">
                  <c:v>-200</c:v>
                </c:pt>
                <c:pt idx="826">
                  <c:v>-200</c:v>
                </c:pt>
                <c:pt idx="827">
                  <c:v>-196</c:v>
                </c:pt>
                <c:pt idx="828">
                  <c:v>-196</c:v>
                </c:pt>
                <c:pt idx="829">
                  <c:v>-196</c:v>
                </c:pt>
                <c:pt idx="830">
                  <c:v>-196</c:v>
                </c:pt>
                <c:pt idx="831">
                  <c:v>-196</c:v>
                </c:pt>
                <c:pt idx="832">
                  <c:v>-196</c:v>
                </c:pt>
                <c:pt idx="833">
                  <c:v>-196</c:v>
                </c:pt>
                <c:pt idx="834">
                  <c:v>-196</c:v>
                </c:pt>
                <c:pt idx="835">
                  <c:v>-192</c:v>
                </c:pt>
                <c:pt idx="836">
                  <c:v>-192</c:v>
                </c:pt>
                <c:pt idx="837">
                  <c:v>-192</c:v>
                </c:pt>
                <c:pt idx="838">
                  <c:v>-192</c:v>
                </c:pt>
                <c:pt idx="839">
                  <c:v>-192</c:v>
                </c:pt>
                <c:pt idx="840">
                  <c:v>-192</c:v>
                </c:pt>
                <c:pt idx="841">
                  <c:v>-192</c:v>
                </c:pt>
                <c:pt idx="842">
                  <c:v>-192</c:v>
                </c:pt>
                <c:pt idx="843">
                  <c:v>-188</c:v>
                </c:pt>
                <c:pt idx="844">
                  <c:v>-188</c:v>
                </c:pt>
                <c:pt idx="845">
                  <c:v>-188</c:v>
                </c:pt>
                <c:pt idx="846">
                  <c:v>-188</c:v>
                </c:pt>
                <c:pt idx="847">
                  <c:v>-188</c:v>
                </c:pt>
                <c:pt idx="848">
                  <c:v>-188</c:v>
                </c:pt>
                <c:pt idx="849">
                  <c:v>-188</c:v>
                </c:pt>
                <c:pt idx="850">
                  <c:v>-184</c:v>
                </c:pt>
                <c:pt idx="851">
                  <c:v>-184</c:v>
                </c:pt>
                <c:pt idx="852">
                  <c:v>-184</c:v>
                </c:pt>
                <c:pt idx="853">
                  <c:v>-184</c:v>
                </c:pt>
                <c:pt idx="854">
                  <c:v>-184</c:v>
                </c:pt>
                <c:pt idx="855">
                  <c:v>-184</c:v>
                </c:pt>
                <c:pt idx="856">
                  <c:v>-184</c:v>
                </c:pt>
                <c:pt idx="857">
                  <c:v>-184</c:v>
                </c:pt>
                <c:pt idx="858">
                  <c:v>-180</c:v>
                </c:pt>
                <c:pt idx="859">
                  <c:v>-180</c:v>
                </c:pt>
                <c:pt idx="860">
                  <c:v>-180</c:v>
                </c:pt>
                <c:pt idx="861">
                  <c:v>-180</c:v>
                </c:pt>
                <c:pt idx="862">
                  <c:v>-180</c:v>
                </c:pt>
                <c:pt idx="863">
                  <c:v>-180</c:v>
                </c:pt>
                <c:pt idx="864">
                  <c:v>-180</c:v>
                </c:pt>
                <c:pt idx="865">
                  <c:v>-176</c:v>
                </c:pt>
                <c:pt idx="866">
                  <c:v>-176</c:v>
                </c:pt>
                <c:pt idx="867">
                  <c:v>-176</c:v>
                </c:pt>
                <c:pt idx="868">
                  <c:v>-176</c:v>
                </c:pt>
                <c:pt idx="869">
                  <c:v>-176</c:v>
                </c:pt>
                <c:pt idx="870">
                  <c:v>-176</c:v>
                </c:pt>
                <c:pt idx="871">
                  <c:v>-176</c:v>
                </c:pt>
                <c:pt idx="872">
                  <c:v>-176</c:v>
                </c:pt>
                <c:pt idx="873">
                  <c:v>-176</c:v>
                </c:pt>
                <c:pt idx="874">
                  <c:v>-172</c:v>
                </c:pt>
                <c:pt idx="875">
                  <c:v>-172</c:v>
                </c:pt>
                <c:pt idx="876">
                  <c:v>-172</c:v>
                </c:pt>
                <c:pt idx="877">
                  <c:v>-172</c:v>
                </c:pt>
                <c:pt idx="878">
                  <c:v>-172</c:v>
                </c:pt>
                <c:pt idx="879">
                  <c:v>-172</c:v>
                </c:pt>
                <c:pt idx="880">
                  <c:v>-172</c:v>
                </c:pt>
                <c:pt idx="881">
                  <c:v>-172</c:v>
                </c:pt>
                <c:pt idx="882">
                  <c:v>-168</c:v>
                </c:pt>
                <c:pt idx="883">
                  <c:v>-168</c:v>
                </c:pt>
                <c:pt idx="884">
                  <c:v>-168</c:v>
                </c:pt>
                <c:pt idx="885">
                  <c:v>-168</c:v>
                </c:pt>
                <c:pt idx="886">
                  <c:v>-168</c:v>
                </c:pt>
                <c:pt idx="887">
                  <c:v>-168</c:v>
                </c:pt>
                <c:pt idx="888">
                  <c:v>-168</c:v>
                </c:pt>
                <c:pt idx="889">
                  <c:v>-168</c:v>
                </c:pt>
                <c:pt idx="890">
                  <c:v>-164</c:v>
                </c:pt>
                <c:pt idx="891">
                  <c:v>-164</c:v>
                </c:pt>
                <c:pt idx="892">
                  <c:v>-164</c:v>
                </c:pt>
                <c:pt idx="893">
                  <c:v>-164</c:v>
                </c:pt>
                <c:pt idx="894">
                  <c:v>-164</c:v>
                </c:pt>
                <c:pt idx="895">
                  <c:v>-164</c:v>
                </c:pt>
                <c:pt idx="896">
                  <c:v>-164</c:v>
                </c:pt>
                <c:pt idx="897">
                  <c:v>-164</c:v>
                </c:pt>
                <c:pt idx="898">
                  <c:v>-164</c:v>
                </c:pt>
                <c:pt idx="899">
                  <c:v>-160</c:v>
                </c:pt>
                <c:pt idx="900">
                  <c:v>-160</c:v>
                </c:pt>
                <c:pt idx="901">
                  <c:v>-160</c:v>
                </c:pt>
                <c:pt idx="902">
                  <c:v>-160</c:v>
                </c:pt>
                <c:pt idx="903">
                  <c:v>-160</c:v>
                </c:pt>
                <c:pt idx="904">
                  <c:v>-160</c:v>
                </c:pt>
                <c:pt idx="905">
                  <c:v>-160</c:v>
                </c:pt>
                <c:pt idx="906">
                  <c:v>-160</c:v>
                </c:pt>
                <c:pt idx="907">
                  <c:v>-156</c:v>
                </c:pt>
                <c:pt idx="908">
                  <c:v>-156</c:v>
                </c:pt>
                <c:pt idx="909">
                  <c:v>-156</c:v>
                </c:pt>
                <c:pt idx="910">
                  <c:v>-156</c:v>
                </c:pt>
                <c:pt idx="911">
                  <c:v>-156</c:v>
                </c:pt>
                <c:pt idx="912">
                  <c:v>-156</c:v>
                </c:pt>
                <c:pt idx="913">
                  <c:v>-156</c:v>
                </c:pt>
                <c:pt idx="914">
                  <c:v>-156</c:v>
                </c:pt>
                <c:pt idx="915">
                  <c:v>-156</c:v>
                </c:pt>
                <c:pt idx="916">
                  <c:v>-152</c:v>
                </c:pt>
                <c:pt idx="917">
                  <c:v>-152</c:v>
                </c:pt>
                <c:pt idx="918">
                  <c:v>-152</c:v>
                </c:pt>
                <c:pt idx="919">
                  <c:v>-152</c:v>
                </c:pt>
                <c:pt idx="920">
                  <c:v>-152</c:v>
                </c:pt>
                <c:pt idx="921">
                  <c:v>-152</c:v>
                </c:pt>
                <c:pt idx="922">
                  <c:v>-152</c:v>
                </c:pt>
                <c:pt idx="923">
                  <c:v>-152</c:v>
                </c:pt>
                <c:pt idx="924">
                  <c:v>-152</c:v>
                </c:pt>
                <c:pt idx="925">
                  <c:v>-148</c:v>
                </c:pt>
                <c:pt idx="926">
                  <c:v>-148</c:v>
                </c:pt>
                <c:pt idx="927">
                  <c:v>-148</c:v>
                </c:pt>
                <c:pt idx="928">
                  <c:v>-148</c:v>
                </c:pt>
                <c:pt idx="929">
                  <c:v>-148</c:v>
                </c:pt>
                <c:pt idx="930">
                  <c:v>-148</c:v>
                </c:pt>
                <c:pt idx="931">
                  <c:v>-148</c:v>
                </c:pt>
                <c:pt idx="932">
                  <c:v>-148</c:v>
                </c:pt>
                <c:pt idx="933">
                  <c:v>-148</c:v>
                </c:pt>
                <c:pt idx="934">
                  <c:v>-144</c:v>
                </c:pt>
                <c:pt idx="935">
                  <c:v>-144</c:v>
                </c:pt>
                <c:pt idx="936">
                  <c:v>-144</c:v>
                </c:pt>
                <c:pt idx="937">
                  <c:v>-144</c:v>
                </c:pt>
                <c:pt idx="938">
                  <c:v>-144</c:v>
                </c:pt>
                <c:pt idx="939">
                  <c:v>-144</c:v>
                </c:pt>
                <c:pt idx="940">
                  <c:v>-144</c:v>
                </c:pt>
                <c:pt idx="941">
                  <c:v>-144</c:v>
                </c:pt>
                <c:pt idx="942">
                  <c:v>-144</c:v>
                </c:pt>
                <c:pt idx="943">
                  <c:v>-140</c:v>
                </c:pt>
                <c:pt idx="944">
                  <c:v>-140</c:v>
                </c:pt>
                <c:pt idx="945">
                  <c:v>-140</c:v>
                </c:pt>
                <c:pt idx="946">
                  <c:v>-140</c:v>
                </c:pt>
                <c:pt idx="947">
                  <c:v>-140</c:v>
                </c:pt>
                <c:pt idx="948">
                  <c:v>-140</c:v>
                </c:pt>
                <c:pt idx="949">
                  <c:v>-140</c:v>
                </c:pt>
                <c:pt idx="950">
                  <c:v>-140</c:v>
                </c:pt>
                <c:pt idx="951">
                  <c:v>-140</c:v>
                </c:pt>
                <c:pt idx="952">
                  <c:v>-140</c:v>
                </c:pt>
                <c:pt idx="953">
                  <c:v>-136</c:v>
                </c:pt>
                <c:pt idx="954">
                  <c:v>-136</c:v>
                </c:pt>
                <c:pt idx="955">
                  <c:v>-136</c:v>
                </c:pt>
                <c:pt idx="956">
                  <c:v>-136</c:v>
                </c:pt>
                <c:pt idx="957">
                  <c:v>-136</c:v>
                </c:pt>
                <c:pt idx="958">
                  <c:v>-136</c:v>
                </c:pt>
                <c:pt idx="959">
                  <c:v>-136</c:v>
                </c:pt>
                <c:pt idx="960">
                  <c:v>-136</c:v>
                </c:pt>
                <c:pt idx="961">
                  <c:v>-136</c:v>
                </c:pt>
                <c:pt idx="962">
                  <c:v>-136</c:v>
                </c:pt>
                <c:pt idx="963">
                  <c:v>-132</c:v>
                </c:pt>
                <c:pt idx="964">
                  <c:v>-132</c:v>
                </c:pt>
                <c:pt idx="965">
                  <c:v>-132</c:v>
                </c:pt>
                <c:pt idx="966">
                  <c:v>-132</c:v>
                </c:pt>
                <c:pt idx="967">
                  <c:v>-132</c:v>
                </c:pt>
                <c:pt idx="968">
                  <c:v>-132</c:v>
                </c:pt>
                <c:pt idx="969">
                  <c:v>-132</c:v>
                </c:pt>
                <c:pt idx="970">
                  <c:v>-132</c:v>
                </c:pt>
                <c:pt idx="971">
                  <c:v>-132</c:v>
                </c:pt>
                <c:pt idx="972">
                  <c:v>-132</c:v>
                </c:pt>
                <c:pt idx="973">
                  <c:v>-128</c:v>
                </c:pt>
                <c:pt idx="974">
                  <c:v>-128</c:v>
                </c:pt>
                <c:pt idx="975">
                  <c:v>-128</c:v>
                </c:pt>
                <c:pt idx="976">
                  <c:v>-128</c:v>
                </c:pt>
                <c:pt idx="977">
                  <c:v>-128</c:v>
                </c:pt>
                <c:pt idx="978">
                  <c:v>-128</c:v>
                </c:pt>
                <c:pt idx="979">
                  <c:v>-128</c:v>
                </c:pt>
                <c:pt idx="980">
                  <c:v>-128</c:v>
                </c:pt>
                <c:pt idx="981">
                  <c:v>-128</c:v>
                </c:pt>
                <c:pt idx="982">
                  <c:v>-128</c:v>
                </c:pt>
                <c:pt idx="983">
                  <c:v>-124</c:v>
                </c:pt>
                <c:pt idx="984">
                  <c:v>-124</c:v>
                </c:pt>
                <c:pt idx="985">
                  <c:v>-124</c:v>
                </c:pt>
                <c:pt idx="986">
                  <c:v>-124</c:v>
                </c:pt>
                <c:pt idx="987">
                  <c:v>-124</c:v>
                </c:pt>
                <c:pt idx="988">
                  <c:v>-124</c:v>
                </c:pt>
                <c:pt idx="989">
                  <c:v>-124</c:v>
                </c:pt>
                <c:pt idx="990">
                  <c:v>-124</c:v>
                </c:pt>
                <c:pt idx="991">
                  <c:v>-124</c:v>
                </c:pt>
                <c:pt idx="992">
                  <c:v>-124</c:v>
                </c:pt>
                <c:pt idx="993">
                  <c:v>-120</c:v>
                </c:pt>
                <c:pt idx="994">
                  <c:v>-120</c:v>
                </c:pt>
                <c:pt idx="995">
                  <c:v>-120</c:v>
                </c:pt>
                <c:pt idx="996">
                  <c:v>-120</c:v>
                </c:pt>
                <c:pt idx="997">
                  <c:v>-120</c:v>
                </c:pt>
                <c:pt idx="998">
                  <c:v>-120</c:v>
                </c:pt>
                <c:pt idx="999">
                  <c:v>-120</c:v>
                </c:pt>
                <c:pt idx="1000">
                  <c:v>-120</c:v>
                </c:pt>
                <c:pt idx="1001">
                  <c:v>-120</c:v>
                </c:pt>
                <c:pt idx="1002">
                  <c:v>-120</c:v>
                </c:pt>
                <c:pt idx="1003">
                  <c:v>-120</c:v>
                </c:pt>
                <c:pt idx="1004">
                  <c:v>-116</c:v>
                </c:pt>
                <c:pt idx="1005">
                  <c:v>-116</c:v>
                </c:pt>
                <c:pt idx="1006">
                  <c:v>-116</c:v>
                </c:pt>
                <c:pt idx="1007">
                  <c:v>-116</c:v>
                </c:pt>
                <c:pt idx="1008">
                  <c:v>-116</c:v>
                </c:pt>
                <c:pt idx="1009">
                  <c:v>-116</c:v>
                </c:pt>
                <c:pt idx="1010">
                  <c:v>-116</c:v>
                </c:pt>
                <c:pt idx="1011">
                  <c:v>-116</c:v>
                </c:pt>
                <c:pt idx="1012">
                  <c:v>-116</c:v>
                </c:pt>
                <c:pt idx="1013">
                  <c:v>-116</c:v>
                </c:pt>
                <c:pt idx="1014">
                  <c:v>-116</c:v>
                </c:pt>
                <c:pt idx="1015">
                  <c:v>-112</c:v>
                </c:pt>
                <c:pt idx="1016">
                  <c:v>-112</c:v>
                </c:pt>
                <c:pt idx="1017">
                  <c:v>-112</c:v>
                </c:pt>
                <c:pt idx="1018">
                  <c:v>-112</c:v>
                </c:pt>
                <c:pt idx="1019">
                  <c:v>-112</c:v>
                </c:pt>
                <c:pt idx="1020">
                  <c:v>-112</c:v>
                </c:pt>
                <c:pt idx="1021">
                  <c:v>-112</c:v>
                </c:pt>
                <c:pt idx="1022">
                  <c:v>-112</c:v>
                </c:pt>
                <c:pt idx="1023">
                  <c:v>-112</c:v>
                </c:pt>
                <c:pt idx="1024">
                  <c:v>-112</c:v>
                </c:pt>
                <c:pt idx="1025">
                  <c:v>-112</c:v>
                </c:pt>
                <c:pt idx="1026">
                  <c:v>-112</c:v>
                </c:pt>
                <c:pt idx="1027">
                  <c:v>-108</c:v>
                </c:pt>
                <c:pt idx="1028">
                  <c:v>-108</c:v>
                </c:pt>
                <c:pt idx="1029">
                  <c:v>-108</c:v>
                </c:pt>
                <c:pt idx="1030">
                  <c:v>-108</c:v>
                </c:pt>
                <c:pt idx="1031">
                  <c:v>-108</c:v>
                </c:pt>
                <c:pt idx="1032">
                  <c:v>-108</c:v>
                </c:pt>
                <c:pt idx="1033">
                  <c:v>-108</c:v>
                </c:pt>
                <c:pt idx="1034">
                  <c:v>-108</c:v>
                </c:pt>
                <c:pt idx="1035">
                  <c:v>-108</c:v>
                </c:pt>
                <c:pt idx="1036">
                  <c:v>-108</c:v>
                </c:pt>
                <c:pt idx="1037">
                  <c:v>-108</c:v>
                </c:pt>
                <c:pt idx="1038">
                  <c:v>-108</c:v>
                </c:pt>
                <c:pt idx="1039">
                  <c:v>-108</c:v>
                </c:pt>
                <c:pt idx="1040">
                  <c:v>-104</c:v>
                </c:pt>
                <c:pt idx="1041">
                  <c:v>-104</c:v>
                </c:pt>
                <c:pt idx="1042">
                  <c:v>-104</c:v>
                </c:pt>
                <c:pt idx="1043">
                  <c:v>-104</c:v>
                </c:pt>
                <c:pt idx="1044">
                  <c:v>-104</c:v>
                </c:pt>
                <c:pt idx="1045">
                  <c:v>-104</c:v>
                </c:pt>
                <c:pt idx="1046">
                  <c:v>-104</c:v>
                </c:pt>
                <c:pt idx="1047">
                  <c:v>-104</c:v>
                </c:pt>
                <c:pt idx="1048">
                  <c:v>-104</c:v>
                </c:pt>
                <c:pt idx="1049">
                  <c:v>-104</c:v>
                </c:pt>
                <c:pt idx="1050">
                  <c:v>-104</c:v>
                </c:pt>
                <c:pt idx="1051">
                  <c:v>-104</c:v>
                </c:pt>
                <c:pt idx="1052">
                  <c:v>-104</c:v>
                </c:pt>
                <c:pt idx="1053">
                  <c:v>-100</c:v>
                </c:pt>
                <c:pt idx="1054">
                  <c:v>-100</c:v>
                </c:pt>
                <c:pt idx="1055">
                  <c:v>-100</c:v>
                </c:pt>
                <c:pt idx="1056">
                  <c:v>-100</c:v>
                </c:pt>
                <c:pt idx="1057">
                  <c:v>-100</c:v>
                </c:pt>
                <c:pt idx="1058">
                  <c:v>-100</c:v>
                </c:pt>
                <c:pt idx="1059">
                  <c:v>-100</c:v>
                </c:pt>
                <c:pt idx="1060">
                  <c:v>-100</c:v>
                </c:pt>
                <c:pt idx="1061">
                  <c:v>-100</c:v>
                </c:pt>
                <c:pt idx="1062">
                  <c:v>-100</c:v>
                </c:pt>
                <c:pt idx="1063">
                  <c:v>-100</c:v>
                </c:pt>
                <c:pt idx="1064">
                  <c:v>-100</c:v>
                </c:pt>
                <c:pt idx="1065">
                  <c:v>-100</c:v>
                </c:pt>
                <c:pt idx="1066">
                  <c:v>-100</c:v>
                </c:pt>
                <c:pt idx="1067">
                  <c:v>-100</c:v>
                </c:pt>
                <c:pt idx="1068">
                  <c:v>-96</c:v>
                </c:pt>
                <c:pt idx="1069">
                  <c:v>-96</c:v>
                </c:pt>
                <c:pt idx="1070">
                  <c:v>-96</c:v>
                </c:pt>
                <c:pt idx="1071">
                  <c:v>-96</c:v>
                </c:pt>
                <c:pt idx="1072">
                  <c:v>-96</c:v>
                </c:pt>
                <c:pt idx="1073">
                  <c:v>-96</c:v>
                </c:pt>
                <c:pt idx="1074">
                  <c:v>-96</c:v>
                </c:pt>
                <c:pt idx="1075">
                  <c:v>-96</c:v>
                </c:pt>
                <c:pt idx="1076">
                  <c:v>-96</c:v>
                </c:pt>
                <c:pt idx="1077">
                  <c:v>-96</c:v>
                </c:pt>
                <c:pt idx="1078">
                  <c:v>-96</c:v>
                </c:pt>
                <c:pt idx="1079">
                  <c:v>-96</c:v>
                </c:pt>
                <c:pt idx="1080">
                  <c:v>-96</c:v>
                </c:pt>
                <c:pt idx="1081">
                  <c:v>-96</c:v>
                </c:pt>
                <c:pt idx="1082">
                  <c:v>-96</c:v>
                </c:pt>
                <c:pt idx="1083">
                  <c:v>-92</c:v>
                </c:pt>
                <c:pt idx="1084">
                  <c:v>-92</c:v>
                </c:pt>
                <c:pt idx="1085">
                  <c:v>-92</c:v>
                </c:pt>
                <c:pt idx="1086">
                  <c:v>-92</c:v>
                </c:pt>
                <c:pt idx="1087">
                  <c:v>-92</c:v>
                </c:pt>
                <c:pt idx="1088">
                  <c:v>-92</c:v>
                </c:pt>
                <c:pt idx="1089">
                  <c:v>-92</c:v>
                </c:pt>
                <c:pt idx="1090">
                  <c:v>-92</c:v>
                </c:pt>
                <c:pt idx="1091">
                  <c:v>-92</c:v>
                </c:pt>
                <c:pt idx="1092">
                  <c:v>-92</c:v>
                </c:pt>
                <c:pt idx="1093">
                  <c:v>-92</c:v>
                </c:pt>
                <c:pt idx="1094">
                  <c:v>-92</c:v>
                </c:pt>
                <c:pt idx="1095">
                  <c:v>-92</c:v>
                </c:pt>
                <c:pt idx="1096">
                  <c:v>-92</c:v>
                </c:pt>
                <c:pt idx="1097">
                  <c:v>-92</c:v>
                </c:pt>
                <c:pt idx="1098">
                  <c:v>-92</c:v>
                </c:pt>
                <c:pt idx="1099">
                  <c:v>-92</c:v>
                </c:pt>
                <c:pt idx="1100">
                  <c:v>-88</c:v>
                </c:pt>
                <c:pt idx="1101">
                  <c:v>-88</c:v>
                </c:pt>
                <c:pt idx="1102">
                  <c:v>-88</c:v>
                </c:pt>
                <c:pt idx="1103">
                  <c:v>-88</c:v>
                </c:pt>
                <c:pt idx="1104">
                  <c:v>-88</c:v>
                </c:pt>
                <c:pt idx="1105">
                  <c:v>-88</c:v>
                </c:pt>
                <c:pt idx="1106">
                  <c:v>-88</c:v>
                </c:pt>
                <c:pt idx="1107">
                  <c:v>-88</c:v>
                </c:pt>
                <c:pt idx="1108">
                  <c:v>-88</c:v>
                </c:pt>
                <c:pt idx="1109">
                  <c:v>-88</c:v>
                </c:pt>
                <c:pt idx="1110">
                  <c:v>-88</c:v>
                </c:pt>
                <c:pt idx="1111">
                  <c:v>-88</c:v>
                </c:pt>
                <c:pt idx="1112">
                  <c:v>-88</c:v>
                </c:pt>
                <c:pt idx="1113">
                  <c:v>-88</c:v>
                </c:pt>
                <c:pt idx="1114">
                  <c:v>-88</c:v>
                </c:pt>
                <c:pt idx="1115">
                  <c:v>-88</c:v>
                </c:pt>
                <c:pt idx="1116">
                  <c:v>-84</c:v>
                </c:pt>
                <c:pt idx="1117">
                  <c:v>-84</c:v>
                </c:pt>
                <c:pt idx="1118">
                  <c:v>-84</c:v>
                </c:pt>
                <c:pt idx="1119">
                  <c:v>-84</c:v>
                </c:pt>
                <c:pt idx="1120">
                  <c:v>-84</c:v>
                </c:pt>
                <c:pt idx="1121">
                  <c:v>-84</c:v>
                </c:pt>
                <c:pt idx="1122">
                  <c:v>-84</c:v>
                </c:pt>
                <c:pt idx="1123">
                  <c:v>-84</c:v>
                </c:pt>
                <c:pt idx="1124">
                  <c:v>-84</c:v>
                </c:pt>
                <c:pt idx="1125">
                  <c:v>-84</c:v>
                </c:pt>
                <c:pt idx="1126">
                  <c:v>-84</c:v>
                </c:pt>
                <c:pt idx="1127">
                  <c:v>-84</c:v>
                </c:pt>
                <c:pt idx="1128">
                  <c:v>-84</c:v>
                </c:pt>
                <c:pt idx="1129">
                  <c:v>-84</c:v>
                </c:pt>
                <c:pt idx="1130">
                  <c:v>-84</c:v>
                </c:pt>
                <c:pt idx="1131">
                  <c:v>-84</c:v>
                </c:pt>
                <c:pt idx="1132">
                  <c:v>-84</c:v>
                </c:pt>
                <c:pt idx="1133">
                  <c:v>-80</c:v>
                </c:pt>
                <c:pt idx="1134">
                  <c:v>-80</c:v>
                </c:pt>
                <c:pt idx="1135">
                  <c:v>-80</c:v>
                </c:pt>
                <c:pt idx="1136">
                  <c:v>-80</c:v>
                </c:pt>
                <c:pt idx="1137">
                  <c:v>-80</c:v>
                </c:pt>
                <c:pt idx="1138">
                  <c:v>-80</c:v>
                </c:pt>
                <c:pt idx="1139">
                  <c:v>-80</c:v>
                </c:pt>
                <c:pt idx="1140">
                  <c:v>-80</c:v>
                </c:pt>
                <c:pt idx="1141">
                  <c:v>-80</c:v>
                </c:pt>
                <c:pt idx="1142">
                  <c:v>-80</c:v>
                </c:pt>
                <c:pt idx="1143">
                  <c:v>-80</c:v>
                </c:pt>
                <c:pt idx="1144">
                  <c:v>-80</c:v>
                </c:pt>
                <c:pt idx="1145">
                  <c:v>-80</c:v>
                </c:pt>
                <c:pt idx="1146">
                  <c:v>-80</c:v>
                </c:pt>
                <c:pt idx="1147">
                  <c:v>-80</c:v>
                </c:pt>
                <c:pt idx="1148">
                  <c:v>-80</c:v>
                </c:pt>
                <c:pt idx="1149">
                  <c:v>-80</c:v>
                </c:pt>
                <c:pt idx="1150">
                  <c:v>-80</c:v>
                </c:pt>
                <c:pt idx="1151">
                  <c:v>-80</c:v>
                </c:pt>
                <c:pt idx="1152">
                  <c:v>-76</c:v>
                </c:pt>
                <c:pt idx="1153">
                  <c:v>-76</c:v>
                </c:pt>
                <c:pt idx="1154">
                  <c:v>-76</c:v>
                </c:pt>
                <c:pt idx="1155">
                  <c:v>-76</c:v>
                </c:pt>
                <c:pt idx="1156">
                  <c:v>-76</c:v>
                </c:pt>
                <c:pt idx="1157">
                  <c:v>-76</c:v>
                </c:pt>
                <c:pt idx="1158">
                  <c:v>-76</c:v>
                </c:pt>
                <c:pt idx="1159">
                  <c:v>-76</c:v>
                </c:pt>
                <c:pt idx="1160">
                  <c:v>-76</c:v>
                </c:pt>
                <c:pt idx="1161">
                  <c:v>-76</c:v>
                </c:pt>
                <c:pt idx="1162">
                  <c:v>-76</c:v>
                </c:pt>
                <c:pt idx="1163">
                  <c:v>-76</c:v>
                </c:pt>
                <c:pt idx="1164">
                  <c:v>-76</c:v>
                </c:pt>
                <c:pt idx="1165">
                  <c:v>-76</c:v>
                </c:pt>
                <c:pt idx="1166">
                  <c:v>-76</c:v>
                </c:pt>
                <c:pt idx="1167">
                  <c:v>-76</c:v>
                </c:pt>
                <c:pt idx="1168">
                  <c:v>-76</c:v>
                </c:pt>
                <c:pt idx="1169">
                  <c:v>-76</c:v>
                </c:pt>
                <c:pt idx="1170">
                  <c:v>-72</c:v>
                </c:pt>
                <c:pt idx="1171">
                  <c:v>-72</c:v>
                </c:pt>
                <c:pt idx="1172">
                  <c:v>-72</c:v>
                </c:pt>
                <c:pt idx="1173">
                  <c:v>-72</c:v>
                </c:pt>
                <c:pt idx="1174">
                  <c:v>-72</c:v>
                </c:pt>
                <c:pt idx="1175">
                  <c:v>-72</c:v>
                </c:pt>
                <c:pt idx="1176">
                  <c:v>-72</c:v>
                </c:pt>
                <c:pt idx="1177">
                  <c:v>-72</c:v>
                </c:pt>
                <c:pt idx="1178">
                  <c:v>-72</c:v>
                </c:pt>
                <c:pt idx="1179">
                  <c:v>-72</c:v>
                </c:pt>
                <c:pt idx="1180">
                  <c:v>-72</c:v>
                </c:pt>
                <c:pt idx="1181">
                  <c:v>-72</c:v>
                </c:pt>
                <c:pt idx="1182">
                  <c:v>-72</c:v>
                </c:pt>
                <c:pt idx="1183">
                  <c:v>-72</c:v>
                </c:pt>
                <c:pt idx="1184">
                  <c:v>-72</c:v>
                </c:pt>
                <c:pt idx="1185">
                  <c:v>-72</c:v>
                </c:pt>
                <c:pt idx="1186">
                  <c:v>-72</c:v>
                </c:pt>
                <c:pt idx="1187">
                  <c:v>-72</c:v>
                </c:pt>
                <c:pt idx="1188">
                  <c:v>-72</c:v>
                </c:pt>
                <c:pt idx="1189">
                  <c:v>-72</c:v>
                </c:pt>
                <c:pt idx="1190">
                  <c:v>-72</c:v>
                </c:pt>
                <c:pt idx="1191">
                  <c:v>-68</c:v>
                </c:pt>
                <c:pt idx="1192">
                  <c:v>-68</c:v>
                </c:pt>
                <c:pt idx="1193">
                  <c:v>-68</c:v>
                </c:pt>
                <c:pt idx="1194">
                  <c:v>-68</c:v>
                </c:pt>
                <c:pt idx="1195">
                  <c:v>-68</c:v>
                </c:pt>
                <c:pt idx="1196">
                  <c:v>-68</c:v>
                </c:pt>
                <c:pt idx="1197">
                  <c:v>-68</c:v>
                </c:pt>
                <c:pt idx="1198">
                  <c:v>-68</c:v>
                </c:pt>
                <c:pt idx="1199">
                  <c:v>-68</c:v>
                </c:pt>
                <c:pt idx="1200">
                  <c:v>-68</c:v>
                </c:pt>
                <c:pt idx="1201">
                  <c:v>-68</c:v>
                </c:pt>
                <c:pt idx="1202">
                  <c:v>-68</c:v>
                </c:pt>
                <c:pt idx="1203">
                  <c:v>-68</c:v>
                </c:pt>
                <c:pt idx="1204">
                  <c:v>-68</c:v>
                </c:pt>
                <c:pt idx="1205">
                  <c:v>-68</c:v>
                </c:pt>
                <c:pt idx="1206">
                  <c:v>-68</c:v>
                </c:pt>
                <c:pt idx="1207">
                  <c:v>-68</c:v>
                </c:pt>
                <c:pt idx="1208">
                  <c:v>-68</c:v>
                </c:pt>
                <c:pt idx="1209">
                  <c:v>-68</c:v>
                </c:pt>
                <c:pt idx="1210">
                  <c:v>-68</c:v>
                </c:pt>
                <c:pt idx="1211">
                  <c:v>-68</c:v>
                </c:pt>
                <c:pt idx="1212">
                  <c:v>-68</c:v>
                </c:pt>
                <c:pt idx="1213">
                  <c:v>-64</c:v>
                </c:pt>
                <c:pt idx="1214">
                  <c:v>-64</c:v>
                </c:pt>
                <c:pt idx="1215">
                  <c:v>-64</c:v>
                </c:pt>
                <c:pt idx="1216">
                  <c:v>-64</c:v>
                </c:pt>
                <c:pt idx="1217">
                  <c:v>-64</c:v>
                </c:pt>
                <c:pt idx="1218">
                  <c:v>-64</c:v>
                </c:pt>
                <c:pt idx="1219">
                  <c:v>-64</c:v>
                </c:pt>
                <c:pt idx="1220">
                  <c:v>-64</c:v>
                </c:pt>
                <c:pt idx="1221">
                  <c:v>-64</c:v>
                </c:pt>
                <c:pt idx="1222">
                  <c:v>-64</c:v>
                </c:pt>
                <c:pt idx="1223">
                  <c:v>-64</c:v>
                </c:pt>
                <c:pt idx="1224">
                  <c:v>-64</c:v>
                </c:pt>
                <c:pt idx="1225">
                  <c:v>-64</c:v>
                </c:pt>
                <c:pt idx="1226">
                  <c:v>-64</c:v>
                </c:pt>
                <c:pt idx="1227">
                  <c:v>-64</c:v>
                </c:pt>
                <c:pt idx="1228">
                  <c:v>-64</c:v>
                </c:pt>
                <c:pt idx="1229">
                  <c:v>-64</c:v>
                </c:pt>
                <c:pt idx="1230">
                  <c:v>-64</c:v>
                </c:pt>
                <c:pt idx="1231">
                  <c:v>-64</c:v>
                </c:pt>
                <c:pt idx="1232">
                  <c:v>-64</c:v>
                </c:pt>
                <c:pt idx="1233">
                  <c:v>-64</c:v>
                </c:pt>
                <c:pt idx="1234">
                  <c:v>-64</c:v>
                </c:pt>
                <c:pt idx="1235">
                  <c:v>-60</c:v>
                </c:pt>
                <c:pt idx="1236">
                  <c:v>-60</c:v>
                </c:pt>
                <c:pt idx="1237">
                  <c:v>-60</c:v>
                </c:pt>
                <c:pt idx="1238">
                  <c:v>-60</c:v>
                </c:pt>
                <c:pt idx="1239">
                  <c:v>-60</c:v>
                </c:pt>
                <c:pt idx="1240">
                  <c:v>-60</c:v>
                </c:pt>
                <c:pt idx="1241">
                  <c:v>-60</c:v>
                </c:pt>
                <c:pt idx="1242">
                  <c:v>-60</c:v>
                </c:pt>
                <c:pt idx="1243">
                  <c:v>-60</c:v>
                </c:pt>
                <c:pt idx="1244">
                  <c:v>-60</c:v>
                </c:pt>
                <c:pt idx="1245">
                  <c:v>-60</c:v>
                </c:pt>
                <c:pt idx="1246">
                  <c:v>-60</c:v>
                </c:pt>
                <c:pt idx="1247">
                  <c:v>-60</c:v>
                </c:pt>
                <c:pt idx="1248">
                  <c:v>-60</c:v>
                </c:pt>
                <c:pt idx="1249">
                  <c:v>-60</c:v>
                </c:pt>
                <c:pt idx="1250">
                  <c:v>-60</c:v>
                </c:pt>
                <c:pt idx="1251">
                  <c:v>-60</c:v>
                </c:pt>
                <c:pt idx="1252">
                  <c:v>-60</c:v>
                </c:pt>
                <c:pt idx="1253">
                  <c:v>-60</c:v>
                </c:pt>
                <c:pt idx="1254">
                  <c:v>-60</c:v>
                </c:pt>
                <c:pt idx="1255">
                  <c:v>-60</c:v>
                </c:pt>
                <c:pt idx="1256">
                  <c:v>-60</c:v>
                </c:pt>
                <c:pt idx="1257">
                  <c:v>-60</c:v>
                </c:pt>
                <c:pt idx="1258">
                  <c:v>-56</c:v>
                </c:pt>
                <c:pt idx="1259">
                  <c:v>-56</c:v>
                </c:pt>
                <c:pt idx="1260">
                  <c:v>-56</c:v>
                </c:pt>
                <c:pt idx="1261">
                  <c:v>-56</c:v>
                </c:pt>
                <c:pt idx="1262">
                  <c:v>-56</c:v>
                </c:pt>
                <c:pt idx="1263">
                  <c:v>-56</c:v>
                </c:pt>
                <c:pt idx="1264">
                  <c:v>-56</c:v>
                </c:pt>
                <c:pt idx="1265">
                  <c:v>-56</c:v>
                </c:pt>
                <c:pt idx="1266">
                  <c:v>-56</c:v>
                </c:pt>
                <c:pt idx="1267">
                  <c:v>-56</c:v>
                </c:pt>
                <c:pt idx="1268">
                  <c:v>-56</c:v>
                </c:pt>
                <c:pt idx="1269">
                  <c:v>-56</c:v>
                </c:pt>
                <c:pt idx="1270">
                  <c:v>-56</c:v>
                </c:pt>
                <c:pt idx="1271">
                  <c:v>-56</c:v>
                </c:pt>
                <c:pt idx="1272">
                  <c:v>-56</c:v>
                </c:pt>
                <c:pt idx="1273">
                  <c:v>-56</c:v>
                </c:pt>
                <c:pt idx="1274">
                  <c:v>-56</c:v>
                </c:pt>
                <c:pt idx="1275">
                  <c:v>-56</c:v>
                </c:pt>
                <c:pt idx="1276">
                  <c:v>-56</c:v>
                </c:pt>
                <c:pt idx="1277">
                  <c:v>-56</c:v>
                </c:pt>
                <c:pt idx="1278">
                  <c:v>-56</c:v>
                </c:pt>
                <c:pt idx="1279">
                  <c:v>-56</c:v>
                </c:pt>
                <c:pt idx="1280">
                  <c:v>-56</c:v>
                </c:pt>
                <c:pt idx="1281">
                  <c:v>-56</c:v>
                </c:pt>
                <c:pt idx="1282">
                  <c:v>-56</c:v>
                </c:pt>
                <c:pt idx="1283">
                  <c:v>-56</c:v>
                </c:pt>
                <c:pt idx="1284">
                  <c:v>-56</c:v>
                </c:pt>
                <c:pt idx="1285">
                  <c:v>-52</c:v>
                </c:pt>
                <c:pt idx="1286">
                  <c:v>-52</c:v>
                </c:pt>
                <c:pt idx="1287">
                  <c:v>-52</c:v>
                </c:pt>
                <c:pt idx="1288">
                  <c:v>-52</c:v>
                </c:pt>
                <c:pt idx="1289">
                  <c:v>-52</c:v>
                </c:pt>
                <c:pt idx="1290">
                  <c:v>-52</c:v>
                </c:pt>
                <c:pt idx="1291">
                  <c:v>-52</c:v>
                </c:pt>
                <c:pt idx="1292">
                  <c:v>-52</c:v>
                </c:pt>
                <c:pt idx="1293">
                  <c:v>-52</c:v>
                </c:pt>
                <c:pt idx="1294">
                  <c:v>-52</c:v>
                </c:pt>
                <c:pt idx="1295">
                  <c:v>-52</c:v>
                </c:pt>
                <c:pt idx="1296">
                  <c:v>-52</c:v>
                </c:pt>
                <c:pt idx="1297">
                  <c:v>-52</c:v>
                </c:pt>
                <c:pt idx="1298">
                  <c:v>-52</c:v>
                </c:pt>
                <c:pt idx="1299">
                  <c:v>-52</c:v>
                </c:pt>
                <c:pt idx="1300">
                  <c:v>-52</c:v>
                </c:pt>
                <c:pt idx="1301">
                  <c:v>-52</c:v>
                </c:pt>
                <c:pt idx="1302">
                  <c:v>-52</c:v>
                </c:pt>
                <c:pt idx="1303">
                  <c:v>-52</c:v>
                </c:pt>
                <c:pt idx="1304">
                  <c:v>-52</c:v>
                </c:pt>
                <c:pt idx="1305">
                  <c:v>-52</c:v>
                </c:pt>
                <c:pt idx="1306">
                  <c:v>-52</c:v>
                </c:pt>
                <c:pt idx="1307">
                  <c:v>-52</c:v>
                </c:pt>
                <c:pt idx="1308">
                  <c:v>-52</c:v>
                </c:pt>
                <c:pt idx="1309">
                  <c:v>-52</c:v>
                </c:pt>
                <c:pt idx="1310">
                  <c:v>-52</c:v>
                </c:pt>
                <c:pt idx="1311">
                  <c:v>-48</c:v>
                </c:pt>
                <c:pt idx="1312">
                  <c:v>-48</c:v>
                </c:pt>
                <c:pt idx="1313">
                  <c:v>-48</c:v>
                </c:pt>
                <c:pt idx="1314">
                  <c:v>-48</c:v>
                </c:pt>
                <c:pt idx="1315">
                  <c:v>-48</c:v>
                </c:pt>
                <c:pt idx="1316">
                  <c:v>-48</c:v>
                </c:pt>
                <c:pt idx="1317">
                  <c:v>-48</c:v>
                </c:pt>
                <c:pt idx="1318">
                  <c:v>-48</c:v>
                </c:pt>
                <c:pt idx="1319">
                  <c:v>-48</c:v>
                </c:pt>
                <c:pt idx="1320">
                  <c:v>-48</c:v>
                </c:pt>
                <c:pt idx="1321">
                  <c:v>-48</c:v>
                </c:pt>
                <c:pt idx="1322">
                  <c:v>-48</c:v>
                </c:pt>
                <c:pt idx="1323">
                  <c:v>-48</c:v>
                </c:pt>
                <c:pt idx="1324">
                  <c:v>-48</c:v>
                </c:pt>
                <c:pt idx="1325">
                  <c:v>-48</c:v>
                </c:pt>
                <c:pt idx="1326">
                  <c:v>-48</c:v>
                </c:pt>
                <c:pt idx="1327">
                  <c:v>-48</c:v>
                </c:pt>
                <c:pt idx="1328">
                  <c:v>-48</c:v>
                </c:pt>
                <c:pt idx="1329">
                  <c:v>-48</c:v>
                </c:pt>
                <c:pt idx="1330">
                  <c:v>-48</c:v>
                </c:pt>
                <c:pt idx="1331">
                  <c:v>-48</c:v>
                </c:pt>
                <c:pt idx="1332">
                  <c:v>-48</c:v>
                </c:pt>
                <c:pt idx="1333">
                  <c:v>-48</c:v>
                </c:pt>
                <c:pt idx="1334">
                  <c:v>-48</c:v>
                </c:pt>
                <c:pt idx="1335">
                  <c:v>-48</c:v>
                </c:pt>
                <c:pt idx="1336">
                  <c:v>-48</c:v>
                </c:pt>
                <c:pt idx="1337">
                  <c:v>-44</c:v>
                </c:pt>
                <c:pt idx="1338">
                  <c:v>-44</c:v>
                </c:pt>
                <c:pt idx="1339">
                  <c:v>-44</c:v>
                </c:pt>
                <c:pt idx="1340">
                  <c:v>-44</c:v>
                </c:pt>
                <c:pt idx="1341">
                  <c:v>-44</c:v>
                </c:pt>
                <c:pt idx="1342">
                  <c:v>-44</c:v>
                </c:pt>
                <c:pt idx="1343">
                  <c:v>-44</c:v>
                </c:pt>
                <c:pt idx="1344">
                  <c:v>-44</c:v>
                </c:pt>
                <c:pt idx="1345">
                  <c:v>-44</c:v>
                </c:pt>
                <c:pt idx="1346">
                  <c:v>-44</c:v>
                </c:pt>
                <c:pt idx="1347">
                  <c:v>-44</c:v>
                </c:pt>
                <c:pt idx="1348">
                  <c:v>-44</c:v>
                </c:pt>
                <c:pt idx="1349">
                  <c:v>-44</c:v>
                </c:pt>
                <c:pt idx="1350">
                  <c:v>-44</c:v>
                </c:pt>
                <c:pt idx="1351">
                  <c:v>-44</c:v>
                </c:pt>
                <c:pt idx="1352">
                  <c:v>-44</c:v>
                </c:pt>
                <c:pt idx="1353">
                  <c:v>-44</c:v>
                </c:pt>
                <c:pt idx="1354">
                  <c:v>-44</c:v>
                </c:pt>
                <c:pt idx="1355">
                  <c:v>-44</c:v>
                </c:pt>
                <c:pt idx="1356">
                  <c:v>-44</c:v>
                </c:pt>
                <c:pt idx="1357">
                  <c:v>-44</c:v>
                </c:pt>
                <c:pt idx="1358">
                  <c:v>-44</c:v>
                </c:pt>
                <c:pt idx="1359">
                  <c:v>-44</c:v>
                </c:pt>
                <c:pt idx="1360">
                  <c:v>-44</c:v>
                </c:pt>
                <c:pt idx="1361">
                  <c:v>-44</c:v>
                </c:pt>
                <c:pt idx="1362">
                  <c:v>-44</c:v>
                </c:pt>
                <c:pt idx="1363">
                  <c:v>-44</c:v>
                </c:pt>
                <c:pt idx="1364">
                  <c:v>-44</c:v>
                </c:pt>
                <c:pt idx="1365">
                  <c:v>-44</c:v>
                </c:pt>
                <c:pt idx="1366">
                  <c:v>-44</c:v>
                </c:pt>
                <c:pt idx="1367">
                  <c:v>-44</c:v>
                </c:pt>
                <c:pt idx="1368">
                  <c:v>-44</c:v>
                </c:pt>
                <c:pt idx="1369">
                  <c:v>-40</c:v>
                </c:pt>
                <c:pt idx="1370">
                  <c:v>-40</c:v>
                </c:pt>
                <c:pt idx="1371">
                  <c:v>-40</c:v>
                </c:pt>
                <c:pt idx="1372">
                  <c:v>-40</c:v>
                </c:pt>
                <c:pt idx="1373">
                  <c:v>-40</c:v>
                </c:pt>
                <c:pt idx="1374">
                  <c:v>-40</c:v>
                </c:pt>
                <c:pt idx="1375">
                  <c:v>-40</c:v>
                </c:pt>
                <c:pt idx="1376">
                  <c:v>-40</c:v>
                </c:pt>
                <c:pt idx="1377">
                  <c:v>-40</c:v>
                </c:pt>
                <c:pt idx="1378">
                  <c:v>-40</c:v>
                </c:pt>
                <c:pt idx="1379">
                  <c:v>-40</c:v>
                </c:pt>
                <c:pt idx="1380">
                  <c:v>-40</c:v>
                </c:pt>
                <c:pt idx="1381">
                  <c:v>-40</c:v>
                </c:pt>
                <c:pt idx="1382">
                  <c:v>-40</c:v>
                </c:pt>
                <c:pt idx="1383">
                  <c:v>-40</c:v>
                </c:pt>
                <c:pt idx="1384">
                  <c:v>-40</c:v>
                </c:pt>
                <c:pt idx="1385">
                  <c:v>-40</c:v>
                </c:pt>
                <c:pt idx="1386">
                  <c:v>-40</c:v>
                </c:pt>
                <c:pt idx="1387">
                  <c:v>-40</c:v>
                </c:pt>
                <c:pt idx="1388">
                  <c:v>-40</c:v>
                </c:pt>
                <c:pt idx="1389">
                  <c:v>-40</c:v>
                </c:pt>
                <c:pt idx="1390">
                  <c:v>-40</c:v>
                </c:pt>
                <c:pt idx="1391">
                  <c:v>-40</c:v>
                </c:pt>
                <c:pt idx="1392">
                  <c:v>-40</c:v>
                </c:pt>
                <c:pt idx="1393">
                  <c:v>-40</c:v>
                </c:pt>
                <c:pt idx="1394">
                  <c:v>-40</c:v>
                </c:pt>
                <c:pt idx="1395">
                  <c:v>-40</c:v>
                </c:pt>
                <c:pt idx="1396">
                  <c:v>-40</c:v>
                </c:pt>
                <c:pt idx="1397">
                  <c:v>-40</c:v>
                </c:pt>
                <c:pt idx="1398">
                  <c:v>-40</c:v>
                </c:pt>
                <c:pt idx="1399">
                  <c:v>-40</c:v>
                </c:pt>
                <c:pt idx="1400">
                  <c:v>-40</c:v>
                </c:pt>
                <c:pt idx="1401">
                  <c:v>-40</c:v>
                </c:pt>
                <c:pt idx="1402">
                  <c:v>-40</c:v>
                </c:pt>
                <c:pt idx="1403">
                  <c:v>-40</c:v>
                </c:pt>
                <c:pt idx="1404">
                  <c:v>-36</c:v>
                </c:pt>
                <c:pt idx="1405">
                  <c:v>-36</c:v>
                </c:pt>
                <c:pt idx="1406">
                  <c:v>-36</c:v>
                </c:pt>
                <c:pt idx="1407">
                  <c:v>-36</c:v>
                </c:pt>
                <c:pt idx="1408">
                  <c:v>-36</c:v>
                </c:pt>
                <c:pt idx="1409">
                  <c:v>-36</c:v>
                </c:pt>
                <c:pt idx="1410">
                  <c:v>-36</c:v>
                </c:pt>
                <c:pt idx="1411">
                  <c:v>-36</c:v>
                </c:pt>
                <c:pt idx="1412">
                  <c:v>-36</c:v>
                </c:pt>
                <c:pt idx="1413">
                  <c:v>-36</c:v>
                </c:pt>
                <c:pt idx="1414">
                  <c:v>-36</c:v>
                </c:pt>
                <c:pt idx="1415">
                  <c:v>-36</c:v>
                </c:pt>
                <c:pt idx="1416">
                  <c:v>-36</c:v>
                </c:pt>
                <c:pt idx="1417">
                  <c:v>-36</c:v>
                </c:pt>
                <c:pt idx="1418">
                  <c:v>-36</c:v>
                </c:pt>
                <c:pt idx="1419">
                  <c:v>-36</c:v>
                </c:pt>
                <c:pt idx="1420">
                  <c:v>-36</c:v>
                </c:pt>
                <c:pt idx="1421">
                  <c:v>-36</c:v>
                </c:pt>
                <c:pt idx="1422">
                  <c:v>-36</c:v>
                </c:pt>
                <c:pt idx="1423">
                  <c:v>-36</c:v>
                </c:pt>
                <c:pt idx="1424">
                  <c:v>-36</c:v>
                </c:pt>
                <c:pt idx="1425">
                  <c:v>-36</c:v>
                </c:pt>
                <c:pt idx="1426">
                  <c:v>-36</c:v>
                </c:pt>
                <c:pt idx="1427">
                  <c:v>-36</c:v>
                </c:pt>
                <c:pt idx="1428">
                  <c:v>-36</c:v>
                </c:pt>
                <c:pt idx="1429">
                  <c:v>-36</c:v>
                </c:pt>
                <c:pt idx="1430">
                  <c:v>-36</c:v>
                </c:pt>
                <c:pt idx="1431">
                  <c:v>-36</c:v>
                </c:pt>
                <c:pt idx="1432">
                  <c:v>-36</c:v>
                </c:pt>
                <c:pt idx="1433">
                  <c:v>-36</c:v>
                </c:pt>
                <c:pt idx="1434">
                  <c:v>-36</c:v>
                </c:pt>
                <c:pt idx="1435">
                  <c:v>-36</c:v>
                </c:pt>
                <c:pt idx="1436">
                  <c:v>-36</c:v>
                </c:pt>
                <c:pt idx="1437">
                  <c:v>-36</c:v>
                </c:pt>
                <c:pt idx="1438">
                  <c:v>-36</c:v>
                </c:pt>
                <c:pt idx="1439">
                  <c:v>-36</c:v>
                </c:pt>
                <c:pt idx="1440">
                  <c:v>-36</c:v>
                </c:pt>
                <c:pt idx="1441">
                  <c:v>-36</c:v>
                </c:pt>
                <c:pt idx="1442">
                  <c:v>-32</c:v>
                </c:pt>
                <c:pt idx="1443">
                  <c:v>-32</c:v>
                </c:pt>
                <c:pt idx="1444">
                  <c:v>-32</c:v>
                </c:pt>
                <c:pt idx="1445">
                  <c:v>-32</c:v>
                </c:pt>
                <c:pt idx="1446">
                  <c:v>-32</c:v>
                </c:pt>
                <c:pt idx="1447">
                  <c:v>-32</c:v>
                </c:pt>
                <c:pt idx="1448">
                  <c:v>-32</c:v>
                </c:pt>
                <c:pt idx="1449">
                  <c:v>-32</c:v>
                </c:pt>
                <c:pt idx="1450">
                  <c:v>-32</c:v>
                </c:pt>
                <c:pt idx="1451">
                  <c:v>-32</c:v>
                </c:pt>
                <c:pt idx="1452">
                  <c:v>-32</c:v>
                </c:pt>
                <c:pt idx="1453">
                  <c:v>-32</c:v>
                </c:pt>
                <c:pt idx="1454">
                  <c:v>-32</c:v>
                </c:pt>
                <c:pt idx="1455">
                  <c:v>-32</c:v>
                </c:pt>
                <c:pt idx="1456">
                  <c:v>-32</c:v>
                </c:pt>
                <c:pt idx="1457">
                  <c:v>-32</c:v>
                </c:pt>
                <c:pt idx="1458">
                  <c:v>-32</c:v>
                </c:pt>
                <c:pt idx="1459">
                  <c:v>-32</c:v>
                </c:pt>
                <c:pt idx="1460">
                  <c:v>-32</c:v>
                </c:pt>
                <c:pt idx="1461">
                  <c:v>-32</c:v>
                </c:pt>
                <c:pt idx="1462">
                  <c:v>-32</c:v>
                </c:pt>
                <c:pt idx="1463">
                  <c:v>-32</c:v>
                </c:pt>
                <c:pt idx="1464">
                  <c:v>-32</c:v>
                </c:pt>
                <c:pt idx="1465">
                  <c:v>-32</c:v>
                </c:pt>
                <c:pt idx="1466">
                  <c:v>-32</c:v>
                </c:pt>
                <c:pt idx="1467">
                  <c:v>-32</c:v>
                </c:pt>
                <c:pt idx="1468">
                  <c:v>-32</c:v>
                </c:pt>
                <c:pt idx="1469">
                  <c:v>-32</c:v>
                </c:pt>
                <c:pt idx="1470">
                  <c:v>-32</c:v>
                </c:pt>
                <c:pt idx="1471">
                  <c:v>-32</c:v>
                </c:pt>
                <c:pt idx="1472">
                  <c:v>-32</c:v>
                </c:pt>
                <c:pt idx="1473">
                  <c:v>-32</c:v>
                </c:pt>
                <c:pt idx="1474">
                  <c:v>-32</c:v>
                </c:pt>
                <c:pt idx="1475">
                  <c:v>-32</c:v>
                </c:pt>
                <c:pt idx="1476">
                  <c:v>-32</c:v>
                </c:pt>
                <c:pt idx="1477">
                  <c:v>-32</c:v>
                </c:pt>
                <c:pt idx="1478">
                  <c:v>-32</c:v>
                </c:pt>
                <c:pt idx="1479">
                  <c:v>-32</c:v>
                </c:pt>
                <c:pt idx="1480">
                  <c:v>-32</c:v>
                </c:pt>
                <c:pt idx="1481">
                  <c:v>-32</c:v>
                </c:pt>
                <c:pt idx="1482">
                  <c:v>-32</c:v>
                </c:pt>
                <c:pt idx="1483">
                  <c:v>-28</c:v>
                </c:pt>
                <c:pt idx="1484">
                  <c:v>-28</c:v>
                </c:pt>
                <c:pt idx="1485">
                  <c:v>-28</c:v>
                </c:pt>
                <c:pt idx="1486">
                  <c:v>-28</c:v>
                </c:pt>
                <c:pt idx="1487">
                  <c:v>-28</c:v>
                </c:pt>
                <c:pt idx="1488">
                  <c:v>-28</c:v>
                </c:pt>
                <c:pt idx="1489">
                  <c:v>-28</c:v>
                </c:pt>
                <c:pt idx="1490">
                  <c:v>-28</c:v>
                </c:pt>
                <c:pt idx="1491">
                  <c:v>-28</c:v>
                </c:pt>
                <c:pt idx="1492">
                  <c:v>-28</c:v>
                </c:pt>
                <c:pt idx="1493">
                  <c:v>-28</c:v>
                </c:pt>
                <c:pt idx="1494">
                  <c:v>-28</c:v>
                </c:pt>
                <c:pt idx="1495">
                  <c:v>-28</c:v>
                </c:pt>
                <c:pt idx="1496">
                  <c:v>-28</c:v>
                </c:pt>
                <c:pt idx="1497">
                  <c:v>-28</c:v>
                </c:pt>
                <c:pt idx="1498">
                  <c:v>-28</c:v>
                </c:pt>
                <c:pt idx="1499">
                  <c:v>-28</c:v>
                </c:pt>
                <c:pt idx="1500">
                  <c:v>-28</c:v>
                </c:pt>
                <c:pt idx="1501">
                  <c:v>-28</c:v>
                </c:pt>
                <c:pt idx="1502">
                  <c:v>-28</c:v>
                </c:pt>
                <c:pt idx="1503">
                  <c:v>-28</c:v>
                </c:pt>
                <c:pt idx="1504">
                  <c:v>-28</c:v>
                </c:pt>
                <c:pt idx="1505">
                  <c:v>-28</c:v>
                </c:pt>
                <c:pt idx="1506">
                  <c:v>-28</c:v>
                </c:pt>
                <c:pt idx="1507">
                  <c:v>-28</c:v>
                </c:pt>
                <c:pt idx="1508">
                  <c:v>-28</c:v>
                </c:pt>
                <c:pt idx="1509">
                  <c:v>-28</c:v>
                </c:pt>
                <c:pt idx="1510">
                  <c:v>-28</c:v>
                </c:pt>
                <c:pt idx="1511">
                  <c:v>-28</c:v>
                </c:pt>
                <c:pt idx="1512">
                  <c:v>-28</c:v>
                </c:pt>
                <c:pt idx="1513">
                  <c:v>-28</c:v>
                </c:pt>
                <c:pt idx="1514">
                  <c:v>-28</c:v>
                </c:pt>
                <c:pt idx="1515">
                  <c:v>-28</c:v>
                </c:pt>
                <c:pt idx="1516">
                  <c:v>-28</c:v>
                </c:pt>
                <c:pt idx="1517">
                  <c:v>-28</c:v>
                </c:pt>
                <c:pt idx="1518">
                  <c:v>-28</c:v>
                </c:pt>
                <c:pt idx="1519">
                  <c:v>-28</c:v>
                </c:pt>
                <c:pt idx="1520">
                  <c:v>-28</c:v>
                </c:pt>
                <c:pt idx="1521">
                  <c:v>-28</c:v>
                </c:pt>
                <c:pt idx="1522">
                  <c:v>-28</c:v>
                </c:pt>
                <c:pt idx="1523">
                  <c:v>-28</c:v>
                </c:pt>
                <c:pt idx="1524">
                  <c:v>-28</c:v>
                </c:pt>
                <c:pt idx="1525">
                  <c:v>-28</c:v>
                </c:pt>
                <c:pt idx="1526">
                  <c:v>-28</c:v>
                </c:pt>
                <c:pt idx="1527">
                  <c:v>-28</c:v>
                </c:pt>
                <c:pt idx="1528">
                  <c:v>-24</c:v>
                </c:pt>
                <c:pt idx="1529">
                  <c:v>-24</c:v>
                </c:pt>
                <c:pt idx="1530">
                  <c:v>-24</c:v>
                </c:pt>
                <c:pt idx="1531">
                  <c:v>-24</c:v>
                </c:pt>
                <c:pt idx="1532">
                  <c:v>-24</c:v>
                </c:pt>
                <c:pt idx="1533">
                  <c:v>-24</c:v>
                </c:pt>
                <c:pt idx="1534">
                  <c:v>-24</c:v>
                </c:pt>
                <c:pt idx="1535">
                  <c:v>-24</c:v>
                </c:pt>
                <c:pt idx="1536">
                  <c:v>-24</c:v>
                </c:pt>
                <c:pt idx="1537">
                  <c:v>-24</c:v>
                </c:pt>
                <c:pt idx="1538">
                  <c:v>-24</c:v>
                </c:pt>
                <c:pt idx="1539">
                  <c:v>-24</c:v>
                </c:pt>
                <c:pt idx="1540">
                  <c:v>-24</c:v>
                </c:pt>
                <c:pt idx="1541">
                  <c:v>-24</c:v>
                </c:pt>
                <c:pt idx="1542">
                  <c:v>-24</c:v>
                </c:pt>
                <c:pt idx="1543">
                  <c:v>-24</c:v>
                </c:pt>
                <c:pt idx="1544">
                  <c:v>-24</c:v>
                </c:pt>
                <c:pt idx="1545">
                  <c:v>-24</c:v>
                </c:pt>
                <c:pt idx="1546">
                  <c:v>-24</c:v>
                </c:pt>
                <c:pt idx="1547">
                  <c:v>-24</c:v>
                </c:pt>
                <c:pt idx="1548">
                  <c:v>-24</c:v>
                </c:pt>
                <c:pt idx="1549">
                  <c:v>-24</c:v>
                </c:pt>
                <c:pt idx="1550">
                  <c:v>-24</c:v>
                </c:pt>
                <c:pt idx="1551">
                  <c:v>-24</c:v>
                </c:pt>
                <c:pt idx="1552">
                  <c:v>-24</c:v>
                </c:pt>
                <c:pt idx="1553">
                  <c:v>-24</c:v>
                </c:pt>
                <c:pt idx="1554">
                  <c:v>-24</c:v>
                </c:pt>
                <c:pt idx="1555">
                  <c:v>-24</c:v>
                </c:pt>
                <c:pt idx="1556">
                  <c:v>-24</c:v>
                </c:pt>
                <c:pt idx="1557">
                  <c:v>-24</c:v>
                </c:pt>
                <c:pt idx="1558">
                  <c:v>-24</c:v>
                </c:pt>
                <c:pt idx="1559">
                  <c:v>-24</c:v>
                </c:pt>
                <c:pt idx="1560">
                  <c:v>-24</c:v>
                </c:pt>
                <c:pt idx="1561">
                  <c:v>-24</c:v>
                </c:pt>
                <c:pt idx="1562">
                  <c:v>-24</c:v>
                </c:pt>
                <c:pt idx="1563">
                  <c:v>-24</c:v>
                </c:pt>
                <c:pt idx="1564">
                  <c:v>-24</c:v>
                </c:pt>
                <c:pt idx="1565">
                  <c:v>-24</c:v>
                </c:pt>
                <c:pt idx="1566">
                  <c:v>-24</c:v>
                </c:pt>
                <c:pt idx="1567">
                  <c:v>-24</c:v>
                </c:pt>
                <c:pt idx="1568">
                  <c:v>-24</c:v>
                </c:pt>
                <c:pt idx="1569">
                  <c:v>-24</c:v>
                </c:pt>
                <c:pt idx="1570">
                  <c:v>-24</c:v>
                </c:pt>
                <c:pt idx="1571">
                  <c:v>-24</c:v>
                </c:pt>
                <c:pt idx="1572">
                  <c:v>-24</c:v>
                </c:pt>
                <c:pt idx="1573">
                  <c:v>-24</c:v>
                </c:pt>
                <c:pt idx="1574">
                  <c:v>-24</c:v>
                </c:pt>
                <c:pt idx="1575">
                  <c:v>-24</c:v>
                </c:pt>
                <c:pt idx="1576">
                  <c:v>-24</c:v>
                </c:pt>
                <c:pt idx="1577">
                  <c:v>-24</c:v>
                </c:pt>
                <c:pt idx="1578">
                  <c:v>-20</c:v>
                </c:pt>
                <c:pt idx="1579">
                  <c:v>-20</c:v>
                </c:pt>
                <c:pt idx="1580">
                  <c:v>-20</c:v>
                </c:pt>
                <c:pt idx="1581">
                  <c:v>-20</c:v>
                </c:pt>
                <c:pt idx="1582">
                  <c:v>-20</c:v>
                </c:pt>
                <c:pt idx="1583">
                  <c:v>-20</c:v>
                </c:pt>
                <c:pt idx="1584">
                  <c:v>-20</c:v>
                </c:pt>
                <c:pt idx="1585">
                  <c:v>-20</c:v>
                </c:pt>
                <c:pt idx="1586">
                  <c:v>-20</c:v>
                </c:pt>
                <c:pt idx="1587">
                  <c:v>-20</c:v>
                </c:pt>
                <c:pt idx="1588">
                  <c:v>-20</c:v>
                </c:pt>
                <c:pt idx="1589">
                  <c:v>-20</c:v>
                </c:pt>
                <c:pt idx="1590">
                  <c:v>-20</c:v>
                </c:pt>
                <c:pt idx="1591">
                  <c:v>-20</c:v>
                </c:pt>
                <c:pt idx="1592">
                  <c:v>-20</c:v>
                </c:pt>
                <c:pt idx="1593">
                  <c:v>-20</c:v>
                </c:pt>
                <c:pt idx="1594">
                  <c:v>-20</c:v>
                </c:pt>
                <c:pt idx="1595">
                  <c:v>-20</c:v>
                </c:pt>
                <c:pt idx="1596">
                  <c:v>-20</c:v>
                </c:pt>
                <c:pt idx="1597">
                  <c:v>-20</c:v>
                </c:pt>
                <c:pt idx="1598">
                  <c:v>-20</c:v>
                </c:pt>
                <c:pt idx="1599">
                  <c:v>-20</c:v>
                </c:pt>
                <c:pt idx="1600">
                  <c:v>-20</c:v>
                </c:pt>
                <c:pt idx="1601">
                  <c:v>-20</c:v>
                </c:pt>
                <c:pt idx="1602">
                  <c:v>-20</c:v>
                </c:pt>
                <c:pt idx="1603">
                  <c:v>-20</c:v>
                </c:pt>
                <c:pt idx="1604">
                  <c:v>-20</c:v>
                </c:pt>
                <c:pt idx="1605">
                  <c:v>-20</c:v>
                </c:pt>
                <c:pt idx="1606">
                  <c:v>-20</c:v>
                </c:pt>
                <c:pt idx="1607">
                  <c:v>-20</c:v>
                </c:pt>
                <c:pt idx="1608">
                  <c:v>-20</c:v>
                </c:pt>
                <c:pt idx="1609">
                  <c:v>-20</c:v>
                </c:pt>
                <c:pt idx="1610">
                  <c:v>-20</c:v>
                </c:pt>
                <c:pt idx="1611">
                  <c:v>-20</c:v>
                </c:pt>
                <c:pt idx="1612">
                  <c:v>-20</c:v>
                </c:pt>
                <c:pt idx="1613">
                  <c:v>-20</c:v>
                </c:pt>
                <c:pt idx="1614">
                  <c:v>-20</c:v>
                </c:pt>
                <c:pt idx="1615">
                  <c:v>-20</c:v>
                </c:pt>
                <c:pt idx="1616">
                  <c:v>-20</c:v>
                </c:pt>
                <c:pt idx="1617">
                  <c:v>-20</c:v>
                </c:pt>
                <c:pt idx="1618">
                  <c:v>-20</c:v>
                </c:pt>
                <c:pt idx="1619">
                  <c:v>-20</c:v>
                </c:pt>
                <c:pt idx="1620">
                  <c:v>-20</c:v>
                </c:pt>
                <c:pt idx="1621">
                  <c:v>-20</c:v>
                </c:pt>
                <c:pt idx="1622">
                  <c:v>-20</c:v>
                </c:pt>
                <c:pt idx="1623">
                  <c:v>-20</c:v>
                </c:pt>
                <c:pt idx="1624">
                  <c:v>-20</c:v>
                </c:pt>
                <c:pt idx="1625">
                  <c:v>-20</c:v>
                </c:pt>
                <c:pt idx="1626">
                  <c:v>-20</c:v>
                </c:pt>
                <c:pt idx="1627">
                  <c:v>-20</c:v>
                </c:pt>
                <c:pt idx="1628">
                  <c:v>-20</c:v>
                </c:pt>
                <c:pt idx="1629">
                  <c:v>-20</c:v>
                </c:pt>
                <c:pt idx="1630">
                  <c:v>-20</c:v>
                </c:pt>
                <c:pt idx="1631">
                  <c:v>-20</c:v>
                </c:pt>
                <c:pt idx="1632">
                  <c:v>-20</c:v>
                </c:pt>
                <c:pt idx="1633">
                  <c:v>-20</c:v>
                </c:pt>
                <c:pt idx="1634">
                  <c:v>-20</c:v>
                </c:pt>
                <c:pt idx="1635">
                  <c:v>-20</c:v>
                </c:pt>
                <c:pt idx="1636">
                  <c:v>-20</c:v>
                </c:pt>
                <c:pt idx="1637">
                  <c:v>-20</c:v>
                </c:pt>
                <c:pt idx="1638">
                  <c:v>-20</c:v>
                </c:pt>
                <c:pt idx="1639">
                  <c:v>-20</c:v>
                </c:pt>
                <c:pt idx="1640">
                  <c:v>-20</c:v>
                </c:pt>
                <c:pt idx="1641">
                  <c:v>-20</c:v>
                </c:pt>
                <c:pt idx="1642">
                  <c:v>-20</c:v>
                </c:pt>
                <c:pt idx="1643">
                  <c:v>-20</c:v>
                </c:pt>
                <c:pt idx="1644">
                  <c:v>-20</c:v>
                </c:pt>
                <c:pt idx="1645">
                  <c:v>-20</c:v>
                </c:pt>
                <c:pt idx="1646">
                  <c:v>-20</c:v>
                </c:pt>
                <c:pt idx="1647">
                  <c:v>-20</c:v>
                </c:pt>
                <c:pt idx="1648">
                  <c:v>-20</c:v>
                </c:pt>
                <c:pt idx="1649">
                  <c:v>-20</c:v>
                </c:pt>
                <c:pt idx="1650">
                  <c:v>-20</c:v>
                </c:pt>
                <c:pt idx="1651">
                  <c:v>-20</c:v>
                </c:pt>
                <c:pt idx="1652">
                  <c:v>-20</c:v>
                </c:pt>
                <c:pt idx="1653">
                  <c:v>-20</c:v>
                </c:pt>
                <c:pt idx="1654">
                  <c:v>-20</c:v>
                </c:pt>
                <c:pt idx="1655">
                  <c:v>-20</c:v>
                </c:pt>
                <c:pt idx="1656">
                  <c:v>-20</c:v>
                </c:pt>
                <c:pt idx="1657">
                  <c:v>-16</c:v>
                </c:pt>
                <c:pt idx="1658">
                  <c:v>-16</c:v>
                </c:pt>
                <c:pt idx="1659">
                  <c:v>-16</c:v>
                </c:pt>
                <c:pt idx="1660">
                  <c:v>-16</c:v>
                </c:pt>
                <c:pt idx="1661">
                  <c:v>-16</c:v>
                </c:pt>
                <c:pt idx="1662">
                  <c:v>-16</c:v>
                </c:pt>
                <c:pt idx="1663">
                  <c:v>-16</c:v>
                </c:pt>
                <c:pt idx="1664">
                  <c:v>-16</c:v>
                </c:pt>
                <c:pt idx="1665">
                  <c:v>-16</c:v>
                </c:pt>
                <c:pt idx="1666">
                  <c:v>-16</c:v>
                </c:pt>
                <c:pt idx="1667">
                  <c:v>-16</c:v>
                </c:pt>
                <c:pt idx="1668">
                  <c:v>-16</c:v>
                </c:pt>
                <c:pt idx="1669">
                  <c:v>-16</c:v>
                </c:pt>
                <c:pt idx="1670">
                  <c:v>-16</c:v>
                </c:pt>
                <c:pt idx="1671">
                  <c:v>-16</c:v>
                </c:pt>
                <c:pt idx="1672">
                  <c:v>-16</c:v>
                </c:pt>
                <c:pt idx="1673">
                  <c:v>-16</c:v>
                </c:pt>
                <c:pt idx="1674">
                  <c:v>-16</c:v>
                </c:pt>
                <c:pt idx="1675">
                  <c:v>-16</c:v>
                </c:pt>
                <c:pt idx="1676">
                  <c:v>-16</c:v>
                </c:pt>
                <c:pt idx="1677">
                  <c:v>-16</c:v>
                </c:pt>
                <c:pt idx="1678">
                  <c:v>-16</c:v>
                </c:pt>
                <c:pt idx="1679">
                  <c:v>-16</c:v>
                </c:pt>
                <c:pt idx="1680">
                  <c:v>-16</c:v>
                </c:pt>
                <c:pt idx="1681">
                  <c:v>-16</c:v>
                </c:pt>
                <c:pt idx="1682">
                  <c:v>-16</c:v>
                </c:pt>
                <c:pt idx="1683">
                  <c:v>-16</c:v>
                </c:pt>
                <c:pt idx="1684">
                  <c:v>-16</c:v>
                </c:pt>
                <c:pt idx="1685">
                  <c:v>-16</c:v>
                </c:pt>
                <c:pt idx="1686">
                  <c:v>-16</c:v>
                </c:pt>
                <c:pt idx="1687">
                  <c:v>-16</c:v>
                </c:pt>
                <c:pt idx="1688">
                  <c:v>-16</c:v>
                </c:pt>
                <c:pt idx="1689">
                  <c:v>-16</c:v>
                </c:pt>
                <c:pt idx="1690">
                  <c:v>-16</c:v>
                </c:pt>
                <c:pt idx="1691">
                  <c:v>-16</c:v>
                </c:pt>
                <c:pt idx="1692">
                  <c:v>-16</c:v>
                </c:pt>
                <c:pt idx="1693">
                  <c:v>-16</c:v>
                </c:pt>
                <c:pt idx="1694">
                  <c:v>-16</c:v>
                </c:pt>
                <c:pt idx="1695">
                  <c:v>-16</c:v>
                </c:pt>
                <c:pt idx="1696">
                  <c:v>-16</c:v>
                </c:pt>
                <c:pt idx="1697">
                  <c:v>-16</c:v>
                </c:pt>
                <c:pt idx="1698">
                  <c:v>-16</c:v>
                </c:pt>
                <c:pt idx="1699">
                  <c:v>-16</c:v>
                </c:pt>
                <c:pt idx="1700">
                  <c:v>-16</c:v>
                </c:pt>
                <c:pt idx="1701">
                  <c:v>-16</c:v>
                </c:pt>
                <c:pt idx="1702">
                  <c:v>-16</c:v>
                </c:pt>
                <c:pt idx="1703">
                  <c:v>-16</c:v>
                </c:pt>
                <c:pt idx="1704">
                  <c:v>-16</c:v>
                </c:pt>
                <c:pt idx="1705">
                  <c:v>-16</c:v>
                </c:pt>
                <c:pt idx="1706">
                  <c:v>-16</c:v>
                </c:pt>
                <c:pt idx="1707">
                  <c:v>-16</c:v>
                </c:pt>
                <c:pt idx="1708">
                  <c:v>-16</c:v>
                </c:pt>
                <c:pt idx="1709">
                  <c:v>-16</c:v>
                </c:pt>
                <c:pt idx="1710">
                  <c:v>-16</c:v>
                </c:pt>
                <c:pt idx="1711">
                  <c:v>-16</c:v>
                </c:pt>
                <c:pt idx="1712">
                  <c:v>-16</c:v>
                </c:pt>
                <c:pt idx="1713">
                  <c:v>-16</c:v>
                </c:pt>
                <c:pt idx="1714">
                  <c:v>-16</c:v>
                </c:pt>
                <c:pt idx="1715">
                  <c:v>-12</c:v>
                </c:pt>
                <c:pt idx="1716">
                  <c:v>-12</c:v>
                </c:pt>
                <c:pt idx="1717">
                  <c:v>-12</c:v>
                </c:pt>
                <c:pt idx="1718">
                  <c:v>-12</c:v>
                </c:pt>
                <c:pt idx="1719">
                  <c:v>-12</c:v>
                </c:pt>
                <c:pt idx="1720">
                  <c:v>-12</c:v>
                </c:pt>
                <c:pt idx="1721">
                  <c:v>-12</c:v>
                </c:pt>
                <c:pt idx="1722">
                  <c:v>-12</c:v>
                </c:pt>
                <c:pt idx="1723">
                  <c:v>-12</c:v>
                </c:pt>
                <c:pt idx="1724">
                  <c:v>-12</c:v>
                </c:pt>
                <c:pt idx="1725">
                  <c:v>-12</c:v>
                </c:pt>
                <c:pt idx="1726">
                  <c:v>-12</c:v>
                </c:pt>
                <c:pt idx="1727">
                  <c:v>-12</c:v>
                </c:pt>
                <c:pt idx="1728">
                  <c:v>-12</c:v>
                </c:pt>
                <c:pt idx="1729">
                  <c:v>-12</c:v>
                </c:pt>
                <c:pt idx="1730">
                  <c:v>-12</c:v>
                </c:pt>
                <c:pt idx="1731">
                  <c:v>-12</c:v>
                </c:pt>
                <c:pt idx="1732">
                  <c:v>-12</c:v>
                </c:pt>
                <c:pt idx="1733">
                  <c:v>-12</c:v>
                </c:pt>
                <c:pt idx="1734">
                  <c:v>-12</c:v>
                </c:pt>
                <c:pt idx="1735">
                  <c:v>-12</c:v>
                </c:pt>
                <c:pt idx="1736">
                  <c:v>-12</c:v>
                </c:pt>
                <c:pt idx="1737">
                  <c:v>-12</c:v>
                </c:pt>
                <c:pt idx="1738">
                  <c:v>-12</c:v>
                </c:pt>
                <c:pt idx="1739">
                  <c:v>-12</c:v>
                </c:pt>
                <c:pt idx="1740">
                  <c:v>-12</c:v>
                </c:pt>
                <c:pt idx="1741">
                  <c:v>-12</c:v>
                </c:pt>
                <c:pt idx="1742">
                  <c:v>-12</c:v>
                </c:pt>
                <c:pt idx="1743">
                  <c:v>-12</c:v>
                </c:pt>
                <c:pt idx="1744">
                  <c:v>-12</c:v>
                </c:pt>
                <c:pt idx="1745">
                  <c:v>-12</c:v>
                </c:pt>
                <c:pt idx="1746">
                  <c:v>-12</c:v>
                </c:pt>
                <c:pt idx="1747">
                  <c:v>-12</c:v>
                </c:pt>
                <c:pt idx="1748">
                  <c:v>-12</c:v>
                </c:pt>
                <c:pt idx="1749">
                  <c:v>-12</c:v>
                </c:pt>
                <c:pt idx="1750">
                  <c:v>-12</c:v>
                </c:pt>
                <c:pt idx="1751">
                  <c:v>-12</c:v>
                </c:pt>
                <c:pt idx="1752">
                  <c:v>-12</c:v>
                </c:pt>
                <c:pt idx="1753">
                  <c:v>-12</c:v>
                </c:pt>
                <c:pt idx="1754">
                  <c:v>-12</c:v>
                </c:pt>
                <c:pt idx="1755">
                  <c:v>-12</c:v>
                </c:pt>
                <c:pt idx="1756">
                  <c:v>-12</c:v>
                </c:pt>
                <c:pt idx="1757">
                  <c:v>-12</c:v>
                </c:pt>
                <c:pt idx="1758">
                  <c:v>-12</c:v>
                </c:pt>
                <c:pt idx="1759">
                  <c:v>-12</c:v>
                </c:pt>
                <c:pt idx="1760">
                  <c:v>-12</c:v>
                </c:pt>
                <c:pt idx="1761">
                  <c:v>-12</c:v>
                </c:pt>
                <c:pt idx="1762">
                  <c:v>-12</c:v>
                </c:pt>
                <c:pt idx="1763">
                  <c:v>-12</c:v>
                </c:pt>
                <c:pt idx="1764">
                  <c:v>-12</c:v>
                </c:pt>
                <c:pt idx="1765">
                  <c:v>-12</c:v>
                </c:pt>
                <c:pt idx="1766">
                  <c:v>-12</c:v>
                </c:pt>
                <c:pt idx="1767">
                  <c:v>-12</c:v>
                </c:pt>
                <c:pt idx="1768">
                  <c:v>-12</c:v>
                </c:pt>
                <c:pt idx="1769">
                  <c:v>-12</c:v>
                </c:pt>
                <c:pt idx="1770">
                  <c:v>-12</c:v>
                </c:pt>
                <c:pt idx="1771">
                  <c:v>-12</c:v>
                </c:pt>
                <c:pt idx="1772">
                  <c:v>-12</c:v>
                </c:pt>
                <c:pt idx="1773">
                  <c:v>-12</c:v>
                </c:pt>
                <c:pt idx="1774">
                  <c:v>-12</c:v>
                </c:pt>
                <c:pt idx="1775">
                  <c:v>-12</c:v>
                </c:pt>
                <c:pt idx="1776">
                  <c:v>-12</c:v>
                </c:pt>
                <c:pt idx="1777">
                  <c:v>-12</c:v>
                </c:pt>
                <c:pt idx="1778">
                  <c:v>-12</c:v>
                </c:pt>
                <c:pt idx="1779">
                  <c:v>-12</c:v>
                </c:pt>
                <c:pt idx="1780">
                  <c:v>-12</c:v>
                </c:pt>
                <c:pt idx="1781">
                  <c:v>-12</c:v>
                </c:pt>
                <c:pt idx="1782">
                  <c:v>-12</c:v>
                </c:pt>
                <c:pt idx="1783">
                  <c:v>-12</c:v>
                </c:pt>
                <c:pt idx="1784">
                  <c:v>-12</c:v>
                </c:pt>
                <c:pt idx="1785">
                  <c:v>-12</c:v>
                </c:pt>
                <c:pt idx="1786">
                  <c:v>-12</c:v>
                </c:pt>
                <c:pt idx="1787">
                  <c:v>-12</c:v>
                </c:pt>
                <c:pt idx="1788">
                  <c:v>-12</c:v>
                </c:pt>
                <c:pt idx="1789">
                  <c:v>-12</c:v>
                </c:pt>
                <c:pt idx="1790">
                  <c:v>-12</c:v>
                </c:pt>
                <c:pt idx="1791">
                  <c:v>-12</c:v>
                </c:pt>
                <c:pt idx="1792">
                  <c:v>-12</c:v>
                </c:pt>
                <c:pt idx="1793">
                  <c:v>-12</c:v>
                </c:pt>
                <c:pt idx="1794">
                  <c:v>-12</c:v>
                </c:pt>
                <c:pt idx="1795">
                  <c:v>-12</c:v>
                </c:pt>
                <c:pt idx="1796">
                  <c:v>-12</c:v>
                </c:pt>
                <c:pt idx="1797">
                  <c:v>-12</c:v>
                </c:pt>
                <c:pt idx="1798">
                  <c:v>-12</c:v>
                </c:pt>
                <c:pt idx="1799">
                  <c:v>-12</c:v>
                </c:pt>
                <c:pt idx="1800">
                  <c:v>-12</c:v>
                </c:pt>
                <c:pt idx="1801">
                  <c:v>-12</c:v>
                </c:pt>
                <c:pt idx="1802">
                  <c:v>-12</c:v>
                </c:pt>
                <c:pt idx="1803">
                  <c:v>-12</c:v>
                </c:pt>
                <c:pt idx="1804">
                  <c:v>-12</c:v>
                </c:pt>
                <c:pt idx="1805">
                  <c:v>-12</c:v>
                </c:pt>
                <c:pt idx="1806">
                  <c:v>-12</c:v>
                </c:pt>
                <c:pt idx="1807">
                  <c:v>-12</c:v>
                </c:pt>
                <c:pt idx="1808">
                  <c:v>-12</c:v>
                </c:pt>
                <c:pt idx="1809">
                  <c:v>-12</c:v>
                </c:pt>
                <c:pt idx="1810">
                  <c:v>-12</c:v>
                </c:pt>
                <c:pt idx="1811">
                  <c:v>-12</c:v>
                </c:pt>
                <c:pt idx="1812">
                  <c:v>-12</c:v>
                </c:pt>
                <c:pt idx="1813">
                  <c:v>-12</c:v>
                </c:pt>
                <c:pt idx="1814">
                  <c:v>-12</c:v>
                </c:pt>
                <c:pt idx="1815">
                  <c:v>-12</c:v>
                </c:pt>
                <c:pt idx="1816">
                  <c:v>-12</c:v>
                </c:pt>
                <c:pt idx="1817">
                  <c:v>-12</c:v>
                </c:pt>
                <c:pt idx="1818">
                  <c:v>-12</c:v>
                </c:pt>
                <c:pt idx="1819">
                  <c:v>-12</c:v>
                </c:pt>
                <c:pt idx="1820">
                  <c:v>-12</c:v>
                </c:pt>
                <c:pt idx="1821">
                  <c:v>-12</c:v>
                </c:pt>
                <c:pt idx="1822">
                  <c:v>-12</c:v>
                </c:pt>
                <c:pt idx="1823">
                  <c:v>-8</c:v>
                </c:pt>
                <c:pt idx="1824">
                  <c:v>-8</c:v>
                </c:pt>
                <c:pt idx="1825">
                  <c:v>-8</c:v>
                </c:pt>
                <c:pt idx="1826">
                  <c:v>-8</c:v>
                </c:pt>
                <c:pt idx="1827">
                  <c:v>-8</c:v>
                </c:pt>
                <c:pt idx="1828">
                  <c:v>-8</c:v>
                </c:pt>
                <c:pt idx="1829">
                  <c:v>-8</c:v>
                </c:pt>
                <c:pt idx="1830">
                  <c:v>-8</c:v>
                </c:pt>
                <c:pt idx="1831">
                  <c:v>-8</c:v>
                </c:pt>
                <c:pt idx="1832">
                  <c:v>-8</c:v>
                </c:pt>
                <c:pt idx="1833">
                  <c:v>-8</c:v>
                </c:pt>
                <c:pt idx="1834">
                  <c:v>-8</c:v>
                </c:pt>
                <c:pt idx="1835">
                  <c:v>-8</c:v>
                </c:pt>
                <c:pt idx="1836">
                  <c:v>-8</c:v>
                </c:pt>
                <c:pt idx="1837">
                  <c:v>-8</c:v>
                </c:pt>
                <c:pt idx="1838">
                  <c:v>-8</c:v>
                </c:pt>
                <c:pt idx="1839">
                  <c:v>-8</c:v>
                </c:pt>
                <c:pt idx="1840">
                  <c:v>-8</c:v>
                </c:pt>
                <c:pt idx="1841">
                  <c:v>-8</c:v>
                </c:pt>
                <c:pt idx="1842">
                  <c:v>-8</c:v>
                </c:pt>
                <c:pt idx="1843">
                  <c:v>-8</c:v>
                </c:pt>
                <c:pt idx="1844">
                  <c:v>-8</c:v>
                </c:pt>
                <c:pt idx="1845">
                  <c:v>-8</c:v>
                </c:pt>
                <c:pt idx="1846">
                  <c:v>-8</c:v>
                </c:pt>
                <c:pt idx="1847">
                  <c:v>-8</c:v>
                </c:pt>
                <c:pt idx="1848">
                  <c:v>-8</c:v>
                </c:pt>
                <c:pt idx="1849">
                  <c:v>-8</c:v>
                </c:pt>
                <c:pt idx="1850">
                  <c:v>-8</c:v>
                </c:pt>
                <c:pt idx="1851">
                  <c:v>-8</c:v>
                </c:pt>
                <c:pt idx="1852">
                  <c:v>-8</c:v>
                </c:pt>
                <c:pt idx="1853">
                  <c:v>-8</c:v>
                </c:pt>
                <c:pt idx="1854">
                  <c:v>-8</c:v>
                </c:pt>
                <c:pt idx="1855">
                  <c:v>-8</c:v>
                </c:pt>
                <c:pt idx="1856">
                  <c:v>-8</c:v>
                </c:pt>
                <c:pt idx="1857">
                  <c:v>-8</c:v>
                </c:pt>
                <c:pt idx="1858">
                  <c:v>-8</c:v>
                </c:pt>
                <c:pt idx="1859">
                  <c:v>-8</c:v>
                </c:pt>
                <c:pt idx="1860">
                  <c:v>-8</c:v>
                </c:pt>
                <c:pt idx="1861">
                  <c:v>-8</c:v>
                </c:pt>
                <c:pt idx="1862">
                  <c:v>-8</c:v>
                </c:pt>
                <c:pt idx="1863">
                  <c:v>-8</c:v>
                </c:pt>
                <c:pt idx="1864">
                  <c:v>-8</c:v>
                </c:pt>
                <c:pt idx="1865">
                  <c:v>-8</c:v>
                </c:pt>
                <c:pt idx="1866">
                  <c:v>-8</c:v>
                </c:pt>
                <c:pt idx="1867">
                  <c:v>-8</c:v>
                </c:pt>
                <c:pt idx="1868">
                  <c:v>-8</c:v>
                </c:pt>
                <c:pt idx="1869">
                  <c:v>-8</c:v>
                </c:pt>
                <c:pt idx="1870">
                  <c:v>-8</c:v>
                </c:pt>
                <c:pt idx="1871">
                  <c:v>-8</c:v>
                </c:pt>
                <c:pt idx="1872">
                  <c:v>-8</c:v>
                </c:pt>
                <c:pt idx="1873">
                  <c:v>-8</c:v>
                </c:pt>
                <c:pt idx="1874">
                  <c:v>-8</c:v>
                </c:pt>
                <c:pt idx="1875">
                  <c:v>-8</c:v>
                </c:pt>
                <c:pt idx="1876">
                  <c:v>-8</c:v>
                </c:pt>
                <c:pt idx="1877">
                  <c:v>-8</c:v>
                </c:pt>
                <c:pt idx="1878">
                  <c:v>-8</c:v>
                </c:pt>
                <c:pt idx="1879">
                  <c:v>-8</c:v>
                </c:pt>
                <c:pt idx="1880">
                  <c:v>-8</c:v>
                </c:pt>
                <c:pt idx="1881">
                  <c:v>-8</c:v>
                </c:pt>
                <c:pt idx="1882">
                  <c:v>-8</c:v>
                </c:pt>
                <c:pt idx="1883">
                  <c:v>-8</c:v>
                </c:pt>
                <c:pt idx="1884">
                  <c:v>-8</c:v>
                </c:pt>
                <c:pt idx="1885">
                  <c:v>-8</c:v>
                </c:pt>
                <c:pt idx="1886">
                  <c:v>-8</c:v>
                </c:pt>
                <c:pt idx="1887">
                  <c:v>-8</c:v>
                </c:pt>
                <c:pt idx="1888">
                  <c:v>-8</c:v>
                </c:pt>
                <c:pt idx="1889">
                  <c:v>-8</c:v>
                </c:pt>
                <c:pt idx="1890">
                  <c:v>-8</c:v>
                </c:pt>
                <c:pt idx="1891">
                  <c:v>-8</c:v>
                </c:pt>
                <c:pt idx="1892">
                  <c:v>-8</c:v>
                </c:pt>
                <c:pt idx="1893">
                  <c:v>-8</c:v>
                </c:pt>
                <c:pt idx="1894">
                  <c:v>-8</c:v>
                </c:pt>
                <c:pt idx="1895">
                  <c:v>-8</c:v>
                </c:pt>
                <c:pt idx="1896">
                  <c:v>-8</c:v>
                </c:pt>
                <c:pt idx="1897">
                  <c:v>-8</c:v>
                </c:pt>
                <c:pt idx="1898">
                  <c:v>-8</c:v>
                </c:pt>
                <c:pt idx="1899">
                  <c:v>-8</c:v>
                </c:pt>
                <c:pt idx="1900">
                  <c:v>-8</c:v>
                </c:pt>
                <c:pt idx="1901">
                  <c:v>-8</c:v>
                </c:pt>
                <c:pt idx="1902">
                  <c:v>-8</c:v>
                </c:pt>
                <c:pt idx="1903">
                  <c:v>-8</c:v>
                </c:pt>
                <c:pt idx="1904">
                  <c:v>-8</c:v>
                </c:pt>
                <c:pt idx="1905">
                  <c:v>-8</c:v>
                </c:pt>
                <c:pt idx="1906">
                  <c:v>-8</c:v>
                </c:pt>
                <c:pt idx="1907">
                  <c:v>-8</c:v>
                </c:pt>
                <c:pt idx="1908">
                  <c:v>-8</c:v>
                </c:pt>
                <c:pt idx="1909">
                  <c:v>-8</c:v>
                </c:pt>
                <c:pt idx="1910">
                  <c:v>-8</c:v>
                </c:pt>
                <c:pt idx="1911">
                  <c:v>-8</c:v>
                </c:pt>
                <c:pt idx="1912">
                  <c:v>-8</c:v>
                </c:pt>
                <c:pt idx="1913">
                  <c:v>-8</c:v>
                </c:pt>
                <c:pt idx="1914">
                  <c:v>-8</c:v>
                </c:pt>
                <c:pt idx="1915">
                  <c:v>-8</c:v>
                </c:pt>
                <c:pt idx="1916">
                  <c:v>-8</c:v>
                </c:pt>
                <c:pt idx="1917">
                  <c:v>-8</c:v>
                </c:pt>
                <c:pt idx="1918">
                  <c:v>-8</c:v>
                </c:pt>
                <c:pt idx="1919">
                  <c:v>-8</c:v>
                </c:pt>
                <c:pt idx="1920">
                  <c:v>-8</c:v>
                </c:pt>
                <c:pt idx="1921">
                  <c:v>-8</c:v>
                </c:pt>
                <c:pt idx="1922">
                  <c:v>-8</c:v>
                </c:pt>
                <c:pt idx="1923">
                  <c:v>-8</c:v>
                </c:pt>
                <c:pt idx="1924">
                  <c:v>-8</c:v>
                </c:pt>
                <c:pt idx="1925">
                  <c:v>-8</c:v>
                </c:pt>
                <c:pt idx="1926">
                  <c:v>-8</c:v>
                </c:pt>
                <c:pt idx="1927">
                  <c:v>-8</c:v>
                </c:pt>
                <c:pt idx="1928">
                  <c:v>-8</c:v>
                </c:pt>
                <c:pt idx="1929">
                  <c:v>-8</c:v>
                </c:pt>
                <c:pt idx="1930">
                  <c:v>-8</c:v>
                </c:pt>
                <c:pt idx="1931">
                  <c:v>-8</c:v>
                </c:pt>
                <c:pt idx="1932">
                  <c:v>-8</c:v>
                </c:pt>
                <c:pt idx="1933">
                  <c:v>-8</c:v>
                </c:pt>
                <c:pt idx="1934">
                  <c:v>-8</c:v>
                </c:pt>
                <c:pt idx="1935">
                  <c:v>-8</c:v>
                </c:pt>
                <c:pt idx="1936">
                  <c:v>-8</c:v>
                </c:pt>
                <c:pt idx="1937">
                  <c:v>-8</c:v>
                </c:pt>
                <c:pt idx="1938">
                  <c:v>-8</c:v>
                </c:pt>
                <c:pt idx="1939">
                  <c:v>-8</c:v>
                </c:pt>
                <c:pt idx="1940">
                  <c:v>-8</c:v>
                </c:pt>
                <c:pt idx="1941">
                  <c:v>-8</c:v>
                </c:pt>
                <c:pt idx="1942">
                  <c:v>-4</c:v>
                </c:pt>
                <c:pt idx="1943">
                  <c:v>-4</c:v>
                </c:pt>
                <c:pt idx="1944">
                  <c:v>-4</c:v>
                </c:pt>
                <c:pt idx="1945">
                  <c:v>-4</c:v>
                </c:pt>
                <c:pt idx="1946">
                  <c:v>-4</c:v>
                </c:pt>
                <c:pt idx="1947">
                  <c:v>-4</c:v>
                </c:pt>
                <c:pt idx="1948">
                  <c:v>-4</c:v>
                </c:pt>
                <c:pt idx="1949">
                  <c:v>-4</c:v>
                </c:pt>
                <c:pt idx="1950">
                  <c:v>-4</c:v>
                </c:pt>
                <c:pt idx="1951">
                  <c:v>-4</c:v>
                </c:pt>
                <c:pt idx="1952">
                  <c:v>-4</c:v>
                </c:pt>
                <c:pt idx="1953">
                  <c:v>-4</c:v>
                </c:pt>
                <c:pt idx="1954">
                  <c:v>-4</c:v>
                </c:pt>
                <c:pt idx="1955">
                  <c:v>-4</c:v>
                </c:pt>
                <c:pt idx="1956">
                  <c:v>-4</c:v>
                </c:pt>
                <c:pt idx="1957">
                  <c:v>-4</c:v>
                </c:pt>
                <c:pt idx="1958">
                  <c:v>-4</c:v>
                </c:pt>
                <c:pt idx="1959">
                  <c:v>-4</c:v>
                </c:pt>
                <c:pt idx="1960">
                  <c:v>-4</c:v>
                </c:pt>
                <c:pt idx="1961">
                  <c:v>-4</c:v>
                </c:pt>
                <c:pt idx="1962">
                  <c:v>-4</c:v>
                </c:pt>
                <c:pt idx="1963">
                  <c:v>-4</c:v>
                </c:pt>
                <c:pt idx="1964">
                  <c:v>-4</c:v>
                </c:pt>
                <c:pt idx="1965">
                  <c:v>-4</c:v>
                </c:pt>
                <c:pt idx="1966">
                  <c:v>-4</c:v>
                </c:pt>
                <c:pt idx="1967">
                  <c:v>-4</c:v>
                </c:pt>
                <c:pt idx="1968">
                  <c:v>-4</c:v>
                </c:pt>
                <c:pt idx="1969">
                  <c:v>-4</c:v>
                </c:pt>
                <c:pt idx="1970">
                  <c:v>-4</c:v>
                </c:pt>
                <c:pt idx="1971">
                  <c:v>-4</c:v>
                </c:pt>
                <c:pt idx="1972">
                  <c:v>-4</c:v>
                </c:pt>
                <c:pt idx="1973">
                  <c:v>-4</c:v>
                </c:pt>
                <c:pt idx="1974">
                  <c:v>-4</c:v>
                </c:pt>
                <c:pt idx="1975">
                  <c:v>-4</c:v>
                </c:pt>
                <c:pt idx="1976">
                  <c:v>-4</c:v>
                </c:pt>
                <c:pt idx="1977">
                  <c:v>-4</c:v>
                </c:pt>
                <c:pt idx="1978">
                  <c:v>-4</c:v>
                </c:pt>
                <c:pt idx="1979">
                  <c:v>-4</c:v>
                </c:pt>
                <c:pt idx="1980">
                  <c:v>-4</c:v>
                </c:pt>
                <c:pt idx="1981">
                  <c:v>-4</c:v>
                </c:pt>
                <c:pt idx="1982">
                  <c:v>-4</c:v>
                </c:pt>
                <c:pt idx="1983">
                  <c:v>-4</c:v>
                </c:pt>
                <c:pt idx="1984">
                  <c:v>-4</c:v>
                </c:pt>
                <c:pt idx="1985">
                  <c:v>-4</c:v>
                </c:pt>
                <c:pt idx="1986">
                  <c:v>-4</c:v>
                </c:pt>
                <c:pt idx="1987">
                  <c:v>-4</c:v>
                </c:pt>
                <c:pt idx="1988">
                  <c:v>-4</c:v>
                </c:pt>
                <c:pt idx="1989">
                  <c:v>-4</c:v>
                </c:pt>
                <c:pt idx="1990">
                  <c:v>-4</c:v>
                </c:pt>
                <c:pt idx="1991">
                  <c:v>-4</c:v>
                </c:pt>
                <c:pt idx="1992">
                  <c:v>-4</c:v>
                </c:pt>
                <c:pt idx="1993">
                  <c:v>-4</c:v>
                </c:pt>
                <c:pt idx="1994">
                  <c:v>-4</c:v>
                </c:pt>
                <c:pt idx="1995">
                  <c:v>-4</c:v>
                </c:pt>
                <c:pt idx="1996">
                  <c:v>-4</c:v>
                </c:pt>
                <c:pt idx="1997">
                  <c:v>-4</c:v>
                </c:pt>
                <c:pt idx="1998">
                  <c:v>-4</c:v>
                </c:pt>
                <c:pt idx="1999">
                  <c:v>-4</c:v>
                </c:pt>
                <c:pt idx="2000">
                  <c:v>-4</c:v>
                </c:pt>
                <c:pt idx="2001">
                  <c:v>-4</c:v>
                </c:pt>
                <c:pt idx="2002">
                  <c:v>-4</c:v>
                </c:pt>
                <c:pt idx="2003">
                  <c:v>-4</c:v>
                </c:pt>
                <c:pt idx="2004">
                  <c:v>-4</c:v>
                </c:pt>
                <c:pt idx="2005">
                  <c:v>-4</c:v>
                </c:pt>
                <c:pt idx="2006">
                  <c:v>-4</c:v>
                </c:pt>
                <c:pt idx="2007">
                  <c:v>-4</c:v>
                </c:pt>
                <c:pt idx="2008">
                  <c:v>-4</c:v>
                </c:pt>
                <c:pt idx="2009">
                  <c:v>-4</c:v>
                </c:pt>
                <c:pt idx="2010">
                  <c:v>-4</c:v>
                </c:pt>
                <c:pt idx="2011">
                  <c:v>-4</c:v>
                </c:pt>
                <c:pt idx="2012">
                  <c:v>-4</c:v>
                </c:pt>
                <c:pt idx="2013">
                  <c:v>-4</c:v>
                </c:pt>
                <c:pt idx="2014">
                  <c:v>-4</c:v>
                </c:pt>
                <c:pt idx="2015">
                  <c:v>-4</c:v>
                </c:pt>
                <c:pt idx="2016">
                  <c:v>-4</c:v>
                </c:pt>
                <c:pt idx="2017">
                  <c:v>-4</c:v>
                </c:pt>
                <c:pt idx="2018">
                  <c:v>-4</c:v>
                </c:pt>
                <c:pt idx="2019">
                  <c:v>-4</c:v>
                </c:pt>
                <c:pt idx="2020">
                  <c:v>-4</c:v>
                </c:pt>
                <c:pt idx="2021">
                  <c:v>-4</c:v>
                </c:pt>
                <c:pt idx="2022">
                  <c:v>-4</c:v>
                </c:pt>
                <c:pt idx="2023">
                  <c:v>-4</c:v>
                </c:pt>
                <c:pt idx="2024">
                  <c:v>-4</c:v>
                </c:pt>
                <c:pt idx="2025">
                  <c:v>-4</c:v>
                </c:pt>
                <c:pt idx="2026">
                  <c:v>-4</c:v>
                </c:pt>
                <c:pt idx="2027">
                  <c:v>-4</c:v>
                </c:pt>
                <c:pt idx="2028">
                  <c:v>-4</c:v>
                </c:pt>
                <c:pt idx="2029">
                  <c:v>-4</c:v>
                </c:pt>
                <c:pt idx="2030">
                  <c:v>-4</c:v>
                </c:pt>
                <c:pt idx="2031">
                  <c:v>-4</c:v>
                </c:pt>
                <c:pt idx="2032">
                  <c:v>-4</c:v>
                </c:pt>
                <c:pt idx="2033">
                  <c:v>-4</c:v>
                </c:pt>
                <c:pt idx="2034">
                  <c:v>-4</c:v>
                </c:pt>
                <c:pt idx="2035">
                  <c:v>-4</c:v>
                </c:pt>
                <c:pt idx="2036">
                  <c:v>-4</c:v>
                </c:pt>
                <c:pt idx="2037">
                  <c:v>-4</c:v>
                </c:pt>
                <c:pt idx="2038">
                  <c:v>-4</c:v>
                </c:pt>
                <c:pt idx="2039">
                  <c:v>-4</c:v>
                </c:pt>
                <c:pt idx="2040">
                  <c:v>-4</c:v>
                </c:pt>
                <c:pt idx="2041">
                  <c:v>-4</c:v>
                </c:pt>
                <c:pt idx="2042">
                  <c:v>-4</c:v>
                </c:pt>
                <c:pt idx="2043">
                  <c:v>-4</c:v>
                </c:pt>
                <c:pt idx="2044">
                  <c:v>-4</c:v>
                </c:pt>
                <c:pt idx="2045">
                  <c:v>-4</c:v>
                </c:pt>
                <c:pt idx="2046">
                  <c:v>-4</c:v>
                </c:pt>
                <c:pt idx="2047">
                  <c:v>-4</c:v>
                </c:pt>
                <c:pt idx="2048">
                  <c:v>-4</c:v>
                </c:pt>
                <c:pt idx="2049">
                  <c:v>-4</c:v>
                </c:pt>
                <c:pt idx="2050">
                  <c:v>-4</c:v>
                </c:pt>
                <c:pt idx="2051">
                  <c:v>-4</c:v>
                </c:pt>
                <c:pt idx="2052">
                  <c:v>-4</c:v>
                </c:pt>
                <c:pt idx="2053">
                  <c:v>-4</c:v>
                </c:pt>
                <c:pt idx="2054">
                  <c:v>-4</c:v>
                </c:pt>
                <c:pt idx="2055">
                  <c:v>-4</c:v>
                </c:pt>
                <c:pt idx="2056">
                  <c:v>-4</c:v>
                </c:pt>
                <c:pt idx="2057">
                  <c:v>-4</c:v>
                </c:pt>
                <c:pt idx="2058">
                  <c:v>-4</c:v>
                </c:pt>
                <c:pt idx="2059">
                  <c:v>-4</c:v>
                </c:pt>
                <c:pt idx="2060">
                  <c:v>-4</c:v>
                </c:pt>
                <c:pt idx="2061">
                  <c:v>-4</c:v>
                </c:pt>
                <c:pt idx="2062">
                  <c:v>-4</c:v>
                </c:pt>
                <c:pt idx="2063">
                  <c:v>-4</c:v>
                </c:pt>
                <c:pt idx="2064">
                  <c:v>-4</c:v>
                </c:pt>
                <c:pt idx="2065">
                  <c:v>-4</c:v>
                </c:pt>
                <c:pt idx="2066">
                  <c:v>-4</c:v>
                </c:pt>
                <c:pt idx="2067">
                  <c:v>-4</c:v>
                </c:pt>
                <c:pt idx="2068">
                  <c:v>-4</c:v>
                </c:pt>
                <c:pt idx="2069">
                  <c:v>-4</c:v>
                </c:pt>
                <c:pt idx="2070">
                  <c:v>-4</c:v>
                </c:pt>
                <c:pt idx="2071">
                  <c:v>-4</c:v>
                </c:pt>
                <c:pt idx="2072">
                  <c:v>-4</c:v>
                </c:pt>
                <c:pt idx="2073">
                  <c:v>-4</c:v>
                </c:pt>
                <c:pt idx="2074">
                  <c:v>-4</c:v>
                </c:pt>
                <c:pt idx="2075">
                  <c:v>-4</c:v>
                </c:pt>
                <c:pt idx="2076">
                  <c:v>-4</c:v>
                </c:pt>
                <c:pt idx="2077">
                  <c:v>-4</c:v>
                </c:pt>
                <c:pt idx="2078">
                  <c:v>-4</c:v>
                </c:pt>
                <c:pt idx="2079">
                  <c:v>-4</c:v>
                </c:pt>
                <c:pt idx="2080">
                  <c:v>-4</c:v>
                </c:pt>
                <c:pt idx="2081">
                  <c:v>-4</c:v>
                </c:pt>
                <c:pt idx="2082">
                  <c:v>-4</c:v>
                </c:pt>
                <c:pt idx="2083">
                  <c:v>-4</c:v>
                </c:pt>
                <c:pt idx="2084">
                  <c:v>-4</c:v>
                </c:pt>
                <c:pt idx="2085">
                  <c:v>-4</c:v>
                </c:pt>
                <c:pt idx="2086">
                  <c:v>-4</c:v>
                </c:pt>
                <c:pt idx="2087">
                  <c:v>-4</c:v>
                </c:pt>
                <c:pt idx="2088">
                  <c:v>-4</c:v>
                </c:pt>
                <c:pt idx="2089">
                  <c:v>-4</c:v>
                </c:pt>
                <c:pt idx="2090">
                  <c:v>-4</c:v>
                </c:pt>
                <c:pt idx="2091">
                  <c:v>-4</c:v>
                </c:pt>
                <c:pt idx="2092">
                  <c:v>-4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4</c:v>
                </c:pt>
                <c:pt idx="2474">
                  <c:v>4</c:v>
                </c:pt>
                <c:pt idx="2475">
                  <c:v>4</c:v>
                </c:pt>
                <c:pt idx="2476">
                  <c:v>4</c:v>
                </c:pt>
                <c:pt idx="2477">
                  <c:v>4</c:v>
                </c:pt>
                <c:pt idx="2478">
                  <c:v>4</c:v>
                </c:pt>
                <c:pt idx="2479">
                  <c:v>4</c:v>
                </c:pt>
                <c:pt idx="2480">
                  <c:v>4</c:v>
                </c:pt>
                <c:pt idx="2481">
                  <c:v>4</c:v>
                </c:pt>
                <c:pt idx="2482">
                  <c:v>4</c:v>
                </c:pt>
                <c:pt idx="2483">
                  <c:v>4</c:v>
                </c:pt>
                <c:pt idx="2484">
                  <c:v>4</c:v>
                </c:pt>
                <c:pt idx="2485">
                  <c:v>4</c:v>
                </c:pt>
                <c:pt idx="2486">
                  <c:v>4</c:v>
                </c:pt>
                <c:pt idx="2487">
                  <c:v>4</c:v>
                </c:pt>
                <c:pt idx="2488">
                  <c:v>4</c:v>
                </c:pt>
                <c:pt idx="2489">
                  <c:v>4</c:v>
                </c:pt>
                <c:pt idx="2490">
                  <c:v>4</c:v>
                </c:pt>
                <c:pt idx="2491">
                  <c:v>4</c:v>
                </c:pt>
                <c:pt idx="2492">
                  <c:v>4</c:v>
                </c:pt>
                <c:pt idx="2493">
                  <c:v>4</c:v>
                </c:pt>
                <c:pt idx="2494">
                  <c:v>4</c:v>
                </c:pt>
                <c:pt idx="2495">
                  <c:v>4</c:v>
                </c:pt>
                <c:pt idx="2496">
                  <c:v>4</c:v>
                </c:pt>
                <c:pt idx="2497">
                  <c:v>4</c:v>
                </c:pt>
                <c:pt idx="2498">
                  <c:v>4</c:v>
                </c:pt>
                <c:pt idx="2499">
                  <c:v>4</c:v>
                </c:pt>
              </c:numCache>
            </c:numRef>
          </c:yVal>
        </c:ser>
        <c:axId val="61565952"/>
        <c:axId val="61601664"/>
      </c:scatterChart>
      <c:valAx>
        <c:axId val="61565952"/>
        <c:scaling>
          <c:orientation val="minMax"/>
          <c:max val="150"/>
          <c:min val="9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layout/>
        </c:title>
        <c:numFmt formatCode="General" sourceLinked="1"/>
        <c:tickLblPos val="nextTo"/>
        <c:crossAx val="61601664"/>
        <c:crossesAt val="-600"/>
        <c:crossBetween val="midCat"/>
      </c:valAx>
      <c:valAx>
        <c:axId val="6160166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Amplitude (mV)</a:t>
                </a:r>
              </a:p>
            </c:rich>
          </c:tx>
          <c:layout/>
        </c:title>
        <c:numFmt formatCode="General" sourceLinked="1"/>
        <c:tickLblPos val="nextTo"/>
        <c:crossAx val="61565952"/>
        <c:crossesAt val="90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93912948381453"/>
          <c:y val="5.1400554097404488E-2"/>
          <c:w val="0.82069981583793761"/>
          <c:h val="0.73444808982210552"/>
        </c:manualLayout>
      </c:layout>
      <c:scatterChart>
        <c:scatterStyle val="lineMarker"/>
        <c:ser>
          <c:idx val="0"/>
          <c:order val="0"/>
          <c:tx>
            <c:v>Summer 1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Sheet1!$E$1:$E$2500</c:f>
              <c:numCache>
                <c:formatCode>General</c:formatCode>
                <c:ptCount val="2500"/>
                <c:pt idx="0">
                  <c:v>84</c:v>
                </c:pt>
                <c:pt idx="1">
                  <c:v>84.04</c:v>
                </c:pt>
                <c:pt idx="2">
                  <c:v>84.08</c:v>
                </c:pt>
                <c:pt idx="3">
                  <c:v>84.12</c:v>
                </c:pt>
                <c:pt idx="4">
                  <c:v>84.16</c:v>
                </c:pt>
                <c:pt idx="5">
                  <c:v>84.2</c:v>
                </c:pt>
                <c:pt idx="6">
                  <c:v>84.240000000000009</c:v>
                </c:pt>
                <c:pt idx="7">
                  <c:v>84.28</c:v>
                </c:pt>
                <c:pt idx="8">
                  <c:v>84.320000000000007</c:v>
                </c:pt>
                <c:pt idx="9">
                  <c:v>84.36</c:v>
                </c:pt>
                <c:pt idx="10">
                  <c:v>84.4</c:v>
                </c:pt>
                <c:pt idx="11">
                  <c:v>84.44</c:v>
                </c:pt>
                <c:pt idx="12">
                  <c:v>84.48</c:v>
                </c:pt>
                <c:pt idx="13">
                  <c:v>84.52000000000001</c:v>
                </c:pt>
                <c:pt idx="14">
                  <c:v>84.56</c:v>
                </c:pt>
                <c:pt idx="15">
                  <c:v>84.600000000000009</c:v>
                </c:pt>
                <c:pt idx="16">
                  <c:v>84.64</c:v>
                </c:pt>
                <c:pt idx="17">
                  <c:v>84.68</c:v>
                </c:pt>
                <c:pt idx="18">
                  <c:v>84.72</c:v>
                </c:pt>
                <c:pt idx="19">
                  <c:v>84.76</c:v>
                </c:pt>
                <c:pt idx="20">
                  <c:v>84.800000000000011</c:v>
                </c:pt>
                <c:pt idx="21">
                  <c:v>84.84</c:v>
                </c:pt>
                <c:pt idx="22">
                  <c:v>84.88000000000001</c:v>
                </c:pt>
                <c:pt idx="23">
                  <c:v>84.92</c:v>
                </c:pt>
                <c:pt idx="24">
                  <c:v>84.960000000000008</c:v>
                </c:pt>
                <c:pt idx="25">
                  <c:v>85</c:v>
                </c:pt>
                <c:pt idx="26">
                  <c:v>85.04</c:v>
                </c:pt>
                <c:pt idx="27">
                  <c:v>85.08</c:v>
                </c:pt>
                <c:pt idx="28">
                  <c:v>85.11999999999999</c:v>
                </c:pt>
                <c:pt idx="29">
                  <c:v>85.16</c:v>
                </c:pt>
                <c:pt idx="30">
                  <c:v>85.199999999999989</c:v>
                </c:pt>
                <c:pt idx="31">
                  <c:v>85.24</c:v>
                </c:pt>
                <c:pt idx="32">
                  <c:v>85.28</c:v>
                </c:pt>
                <c:pt idx="33">
                  <c:v>85.32</c:v>
                </c:pt>
                <c:pt idx="34">
                  <c:v>85.36</c:v>
                </c:pt>
                <c:pt idx="35">
                  <c:v>85.399999999999991</c:v>
                </c:pt>
                <c:pt idx="36">
                  <c:v>85.44</c:v>
                </c:pt>
                <c:pt idx="37">
                  <c:v>85.47999999999999</c:v>
                </c:pt>
                <c:pt idx="38">
                  <c:v>85.52</c:v>
                </c:pt>
                <c:pt idx="39">
                  <c:v>85.56</c:v>
                </c:pt>
                <c:pt idx="40">
                  <c:v>85.6</c:v>
                </c:pt>
                <c:pt idx="41">
                  <c:v>85.64</c:v>
                </c:pt>
                <c:pt idx="42">
                  <c:v>85.679999999999993</c:v>
                </c:pt>
                <c:pt idx="43">
                  <c:v>85.72</c:v>
                </c:pt>
                <c:pt idx="44">
                  <c:v>85.759999999999991</c:v>
                </c:pt>
                <c:pt idx="45">
                  <c:v>85.8</c:v>
                </c:pt>
                <c:pt idx="46">
                  <c:v>85.84</c:v>
                </c:pt>
                <c:pt idx="47">
                  <c:v>85.88</c:v>
                </c:pt>
                <c:pt idx="48">
                  <c:v>85.92</c:v>
                </c:pt>
                <c:pt idx="49">
                  <c:v>85.96</c:v>
                </c:pt>
                <c:pt idx="50">
                  <c:v>86</c:v>
                </c:pt>
                <c:pt idx="51">
                  <c:v>86.039999999999992</c:v>
                </c:pt>
                <c:pt idx="52">
                  <c:v>86.08</c:v>
                </c:pt>
                <c:pt idx="53">
                  <c:v>86.12</c:v>
                </c:pt>
                <c:pt idx="54">
                  <c:v>86.16</c:v>
                </c:pt>
                <c:pt idx="55">
                  <c:v>86.2</c:v>
                </c:pt>
                <c:pt idx="56">
                  <c:v>86.24</c:v>
                </c:pt>
                <c:pt idx="57">
                  <c:v>86.28</c:v>
                </c:pt>
                <c:pt idx="58">
                  <c:v>86.32</c:v>
                </c:pt>
                <c:pt idx="59">
                  <c:v>86.36</c:v>
                </c:pt>
                <c:pt idx="60">
                  <c:v>86.4</c:v>
                </c:pt>
                <c:pt idx="61">
                  <c:v>86.44</c:v>
                </c:pt>
                <c:pt idx="62">
                  <c:v>86.48</c:v>
                </c:pt>
                <c:pt idx="63">
                  <c:v>86.52</c:v>
                </c:pt>
                <c:pt idx="64">
                  <c:v>86.56</c:v>
                </c:pt>
                <c:pt idx="65">
                  <c:v>86.6</c:v>
                </c:pt>
                <c:pt idx="66">
                  <c:v>86.64</c:v>
                </c:pt>
                <c:pt idx="67">
                  <c:v>86.68</c:v>
                </c:pt>
                <c:pt idx="68">
                  <c:v>86.72</c:v>
                </c:pt>
                <c:pt idx="69">
                  <c:v>86.76</c:v>
                </c:pt>
                <c:pt idx="70">
                  <c:v>86.8</c:v>
                </c:pt>
                <c:pt idx="71">
                  <c:v>86.84</c:v>
                </c:pt>
                <c:pt idx="72">
                  <c:v>86.88</c:v>
                </c:pt>
                <c:pt idx="73">
                  <c:v>86.92</c:v>
                </c:pt>
                <c:pt idx="74">
                  <c:v>86.960000000000008</c:v>
                </c:pt>
                <c:pt idx="75">
                  <c:v>87</c:v>
                </c:pt>
                <c:pt idx="76">
                  <c:v>87.04</c:v>
                </c:pt>
                <c:pt idx="77">
                  <c:v>87.08</c:v>
                </c:pt>
                <c:pt idx="78">
                  <c:v>87.12</c:v>
                </c:pt>
                <c:pt idx="79">
                  <c:v>87.16</c:v>
                </c:pt>
                <c:pt idx="80">
                  <c:v>87.2</c:v>
                </c:pt>
                <c:pt idx="81">
                  <c:v>87.240000000000009</c:v>
                </c:pt>
                <c:pt idx="82">
                  <c:v>87.28</c:v>
                </c:pt>
                <c:pt idx="83">
                  <c:v>87.320000000000007</c:v>
                </c:pt>
                <c:pt idx="84">
                  <c:v>87.36</c:v>
                </c:pt>
                <c:pt idx="85">
                  <c:v>87.4</c:v>
                </c:pt>
                <c:pt idx="86">
                  <c:v>87.44</c:v>
                </c:pt>
                <c:pt idx="87">
                  <c:v>87.48</c:v>
                </c:pt>
                <c:pt idx="88">
                  <c:v>87.52000000000001</c:v>
                </c:pt>
                <c:pt idx="89">
                  <c:v>87.56</c:v>
                </c:pt>
                <c:pt idx="90">
                  <c:v>87.600000000000009</c:v>
                </c:pt>
                <c:pt idx="91">
                  <c:v>87.64</c:v>
                </c:pt>
                <c:pt idx="92">
                  <c:v>87.68</c:v>
                </c:pt>
                <c:pt idx="93">
                  <c:v>87.72</c:v>
                </c:pt>
                <c:pt idx="94">
                  <c:v>87.76</c:v>
                </c:pt>
                <c:pt idx="95">
                  <c:v>87.800000000000011</c:v>
                </c:pt>
                <c:pt idx="96">
                  <c:v>87.84</c:v>
                </c:pt>
                <c:pt idx="97">
                  <c:v>87.88000000000001</c:v>
                </c:pt>
                <c:pt idx="98">
                  <c:v>87.92</c:v>
                </c:pt>
                <c:pt idx="99">
                  <c:v>87.960000000000008</c:v>
                </c:pt>
                <c:pt idx="100">
                  <c:v>88</c:v>
                </c:pt>
                <c:pt idx="101">
                  <c:v>88.04</c:v>
                </c:pt>
                <c:pt idx="102">
                  <c:v>88.08</c:v>
                </c:pt>
                <c:pt idx="103">
                  <c:v>88.12</c:v>
                </c:pt>
                <c:pt idx="104">
                  <c:v>88.16</c:v>
                </c:pt>
                <c:pt idx="105">
                  <c:v>88.199999999999989</c:v>
                </c:pt>
                <c:pt idx="106">
                  <c:v>88.24</c:v>
                </c:pt>
                <c:pt idx="107">
                  <c:v>88.279999999999987</c:v>
                </c:pt>
                <c:pt idx="108">
                  <c:v>88.32</c:v>
                </c:pt>
                <c:pt idx="109">
                  <c:v>88.36</c:v>
                </c:pt>
                <c:pt idx="110">
                  <c:v>88.399999999999991</c:v>
                </c:pt>
                <c:pt idx="111">
                  <c:v>88.44</c:v>
                </c:pt>
                <c:pt idx="112">
                  <c:v>88.47999999999999</c:v>
                </c:pt>
                <c:pt idx="113">
                  <c:v>88.52</c:v>
                </c:pt>
                <c:pt idx="114">
                  <c:v>88.559999999999988</c:v>
                </c:pt>
                <c:pt idx="115">
                  <c:v>88.6</c:v>
                </c:pt>
                <c:pt idx="116">
                  <c:v>88.64</c:v>
                </c:pt>
                <c:pt idx="117">
                  <c:v>88.679999999999993</c:v>
                </c:pt>
                <c:pt idx="118">
                  <c:v>88.72</c:v>
                </c:pt>
                <c:pt idx="119">
                  <c:v>88.759999999999991</c:v>
                </c:pt>
                <c:pt idx="120">
                  <c:v>88.8</c:v>
                </c:pt>
                <c:pt idx="121">
                  <c:v>88.839999999999989</c:v>
                </c:pt>
                <c:pt idx="122">
                  <c:v>88.88</c:v>
                </c:pt>
                <c:pt idx="123">
                  <c:v>88.92</c:v>
                </c:pt>
                <c:pt idx="124">
                  <c:v>88.96</c:v>
                </c:pt>
                <c:pt idx="125">
                  <c:v>89</c:v>
                </c:pt>
                <c:pt idx="126">
                  <c:v>89.039999999999992</c:v>
                </c:pt>
                <c:pt idx="127">
                  <c:v>89.08</c:v>
                </c:pt>
                <c:pt idx="128">
                  <c:v>89.12</c:v>
                </c:pt>
                <c:pt idx="129">
                  <c:v>89.16</c:v>
                </c:pt>
                <c:pt idx="130">
                  <c:v>89.2</c:v>
                </c:pt>
                <c:pt idx="131">
                  <c:v>89.24</c:v>
                </c:pt>
                <c:pt idx="132">
                  <c:v>89.28</c:v>
                </c:pt>
                <c:pt idx="133">
                  <c:v>89.32</c:v>
                </c:pt>
                <c:pt idx="134">
                  <c:v>89.36</c:v>
                </c:pt>
                <c:pt idx="135">
                  <c:v>89.4</c:v>
                </c:pt>
                <c:pt idx="136">
                  <c:v>89.44</c:v>
                </c:pt>
                <c:pt idx="137">
                  <c:v>89.48</c:v>
                </c:pt>
                <c:pt idx="138">
                  <c:v>89.52</c:v>
                </c:pt>
                <c:pt idx="139">
                  <c:v>89.56</c:v>
                </c:pt>
                <c:pt idx="140">
                  <c:v>89.6</c:v>
                </c:pt>
                <c:pt idx="141">
                  <c:v>89.64</c:v>
                </c:pt>
                <c:pt idx="142">
                  <c:v>89.68</c:v>
                </c:pt>
                <c:pt idx="143">
                  <c:v>89.72</c:v>
                </c:pt>
                <c:pt idx="144">
                  <c:v>89.76</c:v>
                </c:pt>
                <c:pt idx="145">
                  <c:v>89.8</c:v>
                </c:pt>
                <c:pt idx="146">
                  <c:v>89.84</c:v>
                </c:pt>
                <c:pt idx="147">
                  <c:v>89.88</c:v>
                </c:pt>
                <c:pt idx="148">
                  <c:v>89.92</c:v>
                </c:pt>
                <c:pt idx="149">
                  <c:v>89.960000000000008</c:v>
                </c:pt>
                <c:pt idx="150">
                  <c:v>90</c:v>
                </c:pt>
                <c:pt idx="151">
                  <c:v>90.04</c:v>
                </c:pt>
                <c:pt idx="152">
                  <c:v>90.08</c:v>
                </c:pt>
                <c:pt idx="153">
                  <c:v>90.12</c:v>
                </c:pt>
                <c:pt idx="154">
                  <c:v>90.16</c:v>
                </c:pt>
                <c:pt idx="155">
                  <c:v>90.2</c:v>
                </c:pt>
                <c:pt idx="156">
                  <c:v>90.240000000000009</c:v>
                </c:pt>
                <c:pt idx="157">
                  <c:v>90.28</c:v>
                </c:pt>
                <c:pt idx="158">
                  <c:v>90.320000000000007</c:v>
                </c:pt>
                <c:pt idx="159">
                  <c:v>90.36</c:v>
                </c:pt>
                <c:pt idx="160">
                  <c:v>90.4</c:v>
                </c:pt>
                <c:pt idx="161">
                  <c:v>90.44</c:v>
                </c:pt>
                <c:pt idx="162">
                  <c:v>90.48</c:v>
                </c:pt>
                <c:pt idx="163">
                  <c:v>90.52000000000001</c:v>
                </c:pt>
                <c:pt idx="164">
                  <c:v>90.56</c:v>
                </c:pt>
                <c:pt idx="165">
                  <c:v>90.600000000000009</c:v>
                </c:pt>
                <c:pt idx="166">
                  <c:v>90.64</c:v>
                </c:pt>
                <c:pt idx="167">
                  <c:v>90.68</c:v>
                </c:pt>
                <c:pt idx="168">
                  <c:v>90.72</c:v>
                </c:pt>
                <c:pt idx="169">
                  <c:v>90.76</c:v>
                </c:pt>
                <c:pt idx="170">
                  <c:v>90.800000000000011</c:v>
                </c:pt>
                <c:pt idx="171">
                  <c:v>90.84</c:v>
                </c:pt>
                <c:pt idx="172">
                  <c:v>90.88000000000001</c:v>
                </c:pt>
                <c:pt idx="173">
                  <c:v>90.92</c:v>
                </c:pt>
                <c:pt idx="174">
                  <c:v>90.960000000000008</c:v>
                </c:pt>
                <c:pt idx="175">
                  <c:v>91</c:v>
                </c:pt>
                <c:pt idx="176">
                  <c:v>91.04</c:v>
                </c:pt>
                <c:pt idx="177">
                  <c:v>91.080000000000013</c:v>
                </c:pt>
                <c:pt idx="178">
                  <c:v>91.12</c:v>
                </c:pt>
                <c:pt idx="179">
                  <c:v>91.16</c:v>
                </c:pt>
                <c:pt idx="180">
                  <c:v>91.2</c:v>
                </c:pt>
                <c:pt idx="181">
                  <c:v>91.24</c:v>
                </c:pt>
                <c:pt idx="182">
                  <c:v>91.28</c:v>
                </c:pt>
                <c:pt idx="183">
                  <c:v>91.32</c:v>
                </c:pt>
                <c:pt idx="184">
                  <c:v>91.36</c:v>
                </c:pt>
                <c:pt idx="185">
                  <c:v>91.399999999999991</c:v>
                </c:pt>
                <c:pt idx="186">
                  <c:v>91.44</c:v>
                </c:pt>
                <c:pt idx="187">
                  <c:v>91.47999999999999</c:v>
                </c:pt>
                <c:pt idx="188">
                  <c:v>91.52</c:v>
                </c:pt>
                <c:pt idx="189">
                  <c:v>91.559999999999988</c:v>
                </c:pt>
                <c:pt idx="190">
                  <c:v>91.6</c:v>
                </c:pt>
                <c:pt idx="191">
                  <c:v>91.64</c:v>
                </c:pt>
                <c:pt idx="192">
                  <c:v>91.679999999999993</c:v>
                </c:pt>
                <c:pt idx="193">
                  <c:v>91.72</c:v>
                </c:pt>
                <c:pt idx="194">
                  <c:v>91.759999999999991</c:v>
                </c:pt>
                <c:pt idx="195">
                  <c:v>91.8</c:v>
                </c:pt>
                <c:pt idx="196">
                  <c:v>91.839999999999989</c:v>
                </c:pt>
                <c:pt idx="197">
                  <c:v>91.88</c:v>
                </c:pt>
                <c:pt idx="198">
                  <c:v>91.92</c:v>
                </c:pt>
                <c:pt idx="199">
                  <c:v>91.96</c:v>
                </c:pt>
                <c:pt idx="200">
                  <c:v>92</c:v>
                </c:pt>
                <c:pt idx="201">
                  <c:v>92.039999999999992</c:v>
                </c:pt>
                <c:pt idx="202">
                  <c:v>92.08</c:v>
                </c:pt>
                <c:pt idx="203">
                  <c:v>92.11999999999999</c:v>
                </c:pt>
                <c:pt idx="204">
                  <c:v>92.16</c:v>
                </c:pt>
                <c:pt idx="205">
                  <c:v>92.2</c:v>
                </c:pt>
                <c:pt idx="206">
                  <c:v>92.24</c:v>
                </c:pt>
                <c:pt idx="207">
                  <c:v>92.28</c:v>
                </c:pt>
                <c:pt idx="208">
                  <c:v>92.32</c:v>
                </c:pt>
                <c:pt idx="209">
                  <c:v>92.36</c:v>
                </c:pt>
                <c:pt idx="210">
                  <c:v>92.399999999999991</c:v>
                </c:pt>
                <c:pt idx="211">
                  <c:v>92.44</c:v>
                </c:pt>
                <c:pt idx="212">
                  <c:v>92.48</c:v>
                </c:pt>
                <c:pt idx="213">
                  <c:v>92.52</c:v>
                </c:pt>
                <c:pt idx="214">
                  <c:v>92.56</c:v>
                </c:pt>
                <c:pt idx="215">
                  <c:v>92.6</c:v>
                </c:pt>
                <c:pt idx="216">
                  <c:v>92.64</c:v>
                </c:pt>
                <c:pt idx="217">
                  <c:v>92.679999999999993</c:v>
                </c:pt>
                <c:pt idx="218">
                  <c:v>92.72</c:v>
                </c:pt>
                <c:pt idx="219">
                  <c:v>92.76</c:v>
                </c:pt>
                <c:pt idx="220">
                  <c:v>92.8</c:v>
                </c:pt>
                <c:pt idx="221">
                  <c:v>92.84</c:v>
                </c:pt>
                <c:pt idx="222">
                  <c:v>92.88</c:v>
                </c:pt>
                <c:pt idx="223">
                  <c:v>92.92</c:v>
                </c:pt>
                <c:pt idx="224">
                  <c:v>92.960000000000008</c:v>
                </c:pt>
                <c:pt idx="225">
                  <c:v>93</c:v>
                </c:pt>
                <c:pt idx="226">
                  <c:v>93.04</c:v>
                </c:pt>
                <c:pt idx="227">
                  <c:v>93.08</c:v>
                </c:pt>
                <c:pt idx="228">
                  <c:v>93.12</c:v>
                </c:pt>
                <c:pt idx="229">
                  <c:v>93.16</c:v>
                </c:pt>
                <c:pt idx="230">
                  <c:v>93.2</c:v>
                </c:pt>
                <c:pt idx="231">
                  <c:v>93.240000000000009</c:v>
                </c:pt>
                <c:pt idx="232">
                  <c:v>93.28</c:v>
                </c:pt>
                <c:pt idx="233">
                  <c:v>93.320000000000007</c:v>
                </c:pt>
                <c:pt idx="234">
                  <c:v>93.36</c:v>
                </c:pt>
                <c:pt idx="235">
                  <c:v>93.4</c:v>
                </c:pt>
                <c:pt idx="236">
                  <c:v>93.44</c:v>
                </c:pt>
                <c:pt idx="237">
                  <c:v>93.48</c:v>
                </c:pt>
                <c:pt idx="238">
                  <c:v>93.52000000000001</c:v>
                </c:pt>
                <c:pt idx="239">
                  <c:v>93.56</c:v>
                </c:pt>
                <c:pt idx="240">
                  <c:v>93.600000000000009</c:v>
                </c:pt>
                <c:pt idx="241">
                  <c:v>93.64</c:v>
                </c:pt>
                <c:pt idx="242">
                  <c:v>93.68</c:v>
                </c:pt>
                <c:pt idx="243">
                  <c:v>93.72</c:v>
                </c:pt>
                <c:pt idx="244">
                  <c:v>93.76</c:v>
                </c:pt>
                <c:pt idx="245">
                  <c:v>93.800000000000011</c:v>
                </c:pt>
                <c:pt idx="246">
                  <c:v>93.84</c:v>
                </c:pt>
                <c:pt idx="247">
                  <c:v>93.88000000000001</c:v>
                </c:pt>
                <c:pt idx="248">
                  <c:v>93.92</c:v>
                </c:pt>
                <c:pt idx="249">
                  <c:v>93.960000000000008</c:v>
                </c:pt>
                <c:pt idx="250">
                  <c:v>94</c:v>
                </c:pt>
                <c:pt idx="251">
                  <c:v>94.04</c:v>
                </c:pt>
                <c:pt idx="252">
                  <c:v>94.080000000000013</c:v>
                </c:pt>
                <c:pt idx="253">
                  <c:v>94.12</c:v>
                </c:pt>
                <c:pt idx="254">
                  <c:v>94.160000000000011</c:v>
                </c:pt>
                <c:pt idx="255">
                  <c:v>94.2</c:v>
                </c:pt>
                <c:pt idx="256">
                  <c:v>94.240000000000009</c:v>
                </c:pt>
                <c:pt idx="257">
                  <c:v>94.28</c:v>
                </c:pt>
                <c:pt idx="258">
                  <c:v>94.32</c:v>
                </c:pt>
                <c:pt idx="259">
                  <c:v>94.36</c:v>
                </c:pt>
                <c:pt idx="260">
                  <c:v>94.399999999999991</c:v>
                </c:pt>
                <c:pt idx="261">
                  <c:v>94.44</c:v>
                </c:pt>
                <c:pt idx="262">
                  <c:v>94.47999999999999</c:v>
                </c:pt>
                <c:pt idx="263">
                  <c:v>94.52</c:v>
                </c:pt>
                <c:pt idx="264">
                  <c:v>94.559999999999988</c:v>
                </c:pt>
                <c:pt idx="265">
                  <c:v>94.6</c:v>
                </c:pt>
                <c:pt idx="266">
                  <c:v>94.64</c:v>
                </c:pt>
                <c:pt idx="267">
                  <c:v>94.679999999999993</c:v>
                </c:pt>
                <c:pt idx="268">
                  <c:v>94.72</c:v>
                </c:pt>
                <c:pt idx="269">
                  <c:v>94.759999999999991</c:v>
                </c:pt>
                <c:pt idx="270">
                  <c:v>94.8</c:v>
                </c:pt>
                <c:pt idx="271">
                  <c:v>94.839999999999989</c:v>
                </c:pt>
                <c:pt idx="272">
                  <c:v>94.88</c:v>
                </c:pt>
                <c:pt idx="273">
                  <c:v>94.92</c:v>
                </c:pt>
                <c:pt idx="274">
                  <c:v>94.96</c:v>
                </c:pt>
                <c:pt idx="275">
                  <c:v>95</c:v>
                </c:pt>
                <c:pt idx="276">
                  <c:v>95.039999999999992</c:v>
                </c:pt>
                <c:pt idx="277">
                  <c:v>95.08</c:v>
                </c:pt>
                <c:pt idx="278">
                  <c:v>95.11999999999999</c:v>
                </c:pt>
                <c:pt idx="279">
                  <c:v>95.16</c:v>
                </c:pt>
                <c:pt idx="280">
                  <c:v>95.2</c:v>
                </c:pt>
                <c:pt idx="281">
                  <c:v>95.24</c:v>
                </c:pt>
                <c:pt idx="282">
                  <c:v>95.28</c:v>
                </c:pt>
                <c:pt idx="283">
                  <c:v>95.32</c:v>
                </c:pt>
                <c:pt idx="284">
                  <c:v>95.36</c:v>
                </c:pt>
                <c:pt idx="285">
                  <c:v>95.399999999999991</c:v>
                </c:pt>
                <c:pt idx="286">
                  <c:v>95.44</c:v>
                </c:pt>
                <c:pt idx="287">
                  <c:v>95.48</c:v>
                </c:pt>
                <c:pt idx="288">
                  <c:v>95.52</c:v>
                </c:pt>
                <c:pt idx="289">
                  <c:v>95.56</c:v>
                </c:pt>
                <c:pt idx="290">
                  <c:v>95.6</c:v>
                </c:pt>
                <c:pt idx="291">
                  <c:v>95.64</c:v>
                </c:pt>
                <c:pt idx="292">
                  <c:v>95.679999999999993</c:v>
                </c:pt>
                <c:pt idx="293">
                  <c:v>95.72</c:v>
                </c:pt>
                <c:pt idx="294">
                  <c:v>95.76</c:v>
                </c:pt>
                <c:pt idx="295">
                  <c:v>95.8</c:v>
                </c:pt>
                <c:pt idx="296">
                  <c:v>95.84</c:v>
                </c:pt>
                <c:pt idx="297">
                  <c:v>95.88</c:v>
                </c:pt>
                <c:pt idx="298">
                  <c:v>95.92</c:v>
                </c:pt>
                <c:pt idx="299">
                  <c:v>95.96</c:v>
                </c:pt>
                <c:pt idx="300">
                  <c:v>96</c:v>
                </c:pt>
                <c:pt idx="301">
                  <c:v>96.04</c:v>
                </c:pt>
                <c:pt idx="302">
                  <c:v>96.08</c:v>
                </c:pt>
                <c:pt idx="303">
                  <c:v>96.12</c:v>
                </c:pt>
                <c:pt idx="304">
                  <c:v>96.16</c:v>
                </c:pt>
                <c:pt idx="305">
                  <c:v>96.2</c:v>
                </c:pt>
                <c:pt idx="306">
                  <c:v>96.24</c:v>
                </c:pt>
                <c:pt idx="307">
                  <c:v>96.28</c:v>
                </c:pt>
                <c:pt idx="308">
                  <c:v>96.320000000000007</c:v>
                </c:pt>
                <c:pt idx="309">
                  <c:v>96.36</c:v>
                </c:pt>
                <c:pt idx="310">
                  <c:v>96.4</c:v>
                </c:pt>
                <c:pt idx="311">
                  <c:v>96.44</c:v>
                </c:pt>
                <c:pt idx="312">
                  <c:v>96.48</c:v>
                </c:pt>
                <c:pt idx="313">
                  <c:v>96.52</c:v>
                </c:pt>
                <c:pt idx="314">
                  <c:v>96.56</c:v>
                </c:pt>
                <c:pt idx="315">
                  <c:v>96.600000000000009</c:v>
                </c:pt>
                <c:pt idx="316">
                  <c:v>96.64</c:v>
                </c:pt>
                <c:pt idx="317">
                  <c:v>96.68</c:v>
                </c:pt>
                <c:pt idx="318">
                  <c:v>96.72</c:v>
                </c:pt>
                <c:pt idx="319">
                  <c:v>96.76</c:v>
                </c:pt>
                <c:pt idx="320">
                  <c:v>96.800000000000011</c:v>
                </c:pt>
                <c:pt idx="321">
                  <c:v>96.84</c:v>
                </c:pt>
                <c:pt idx="322">
                  <c:v>96.88000000000001</c:v>
                </c:pt>
                <c:pt idx="323">
                  <c:v>96.92</c:v>
                </c:pt>
                <c:pt idx="324">
                  <c:v>96.960000000000008</c:v>
                </c:pt>
                <c:pt idx="325">
                  <c:v>97</c:v>
                </c:pt>
                <c:pt idx="326">
                  <c:v>97.04</c:v>
                </c:pt>
                <c:pt idx="327">
                  <c:v>97.080000000000013</c:v>
                </c:pt>
                <c:pt idx="328">
                  <c:v>97.12</c:v>
                </c:pt>
                <c:pt idx="329">
                  <c:v>97.160000000000011</c:v>
                </c:pt>
                <c:pt idx="330">
                  <c:v>97.2</c:v>
                </c:pt>
                <c:pt idx="331">
                  <c:v>97.240000000000009</c:v>
                </c:pt>
                <c:pt idx="332">
                  <c:v>97.28</c:v>
                </c:pt>
                <c:pt idx="333">
                  <c:v>97.320000000000007</c:v>
                </c:pt>
                <c:pt idx="334">
                  <c:v>97.36</c:v>
                </c:pt>
                <c:pt idx="335">
                  <c:v>97.4</c:v>
                </c:pt>
                <c:pt idx="336">
                  <c:v>97.44</c:v>
                </c:pt>
                <c:pt idx="337">
                  <c:v>97.47999999999999</c:v>
                </c:pt>
                <c:pt idx="338">
                  <c:v>97.52</c:v>
                </c:pt>
                <c:pt idx="339">
                  <c:v>97.559999999999988</c:v>
                </c:pt>
                <c:pt idx="340">
                  <c:v>97.6</c:v>
                </c:pt>
                <c:pt idx="341">
                  <c:v>97.64</c:v>
                </c:pt>
                <c:pt idx="342">
                  <c:v>97.679999999999993</c:v>
                </c:pt>
                <c:pt idx="343">
                  <c:v>97.72</c:v>
                </c:pt>
                <c:pt idx="344">
                  <c:v>97.759999999999991</c:v>
                </c:pt>
                <c:pt idx="345">
                  <c:v>97.8</c:v>
                </c:pt>
                <c:pt idx="346">
                  <c:v>97.839999999999989</c:v>
                </c:pt>
                <c:pt idx="347">
                  <c:v>97.88</c:v>
                </c:pt>
                <c:pt idx="348">
                  <c:v>97.92</c:v>
                </c:pt>
                <c:pt idx="349">
                  <c:v>97.96</c:v>
                </c:pt>
                <c:pt idx="350">
                  <c:v>98</c:v>
                </c:pt>
                <c:pt idx="351">
                  <c:v>98.039999999999992</c:v>
                </c:pt>
                <c:pt idx="352">
                  <c:v>98.08</c:v>
                </c:pt>
                <c:pt idx="353">
                  <c:v>98.11999999999999</c:v>
                </c:pt>
                <c:pt idx="354">
                  <c:v>98.16</c:v>
                </c:pt>
                <c:pt idx="355">
                  <c:v>98.2</c:v>
                </c:pt>
                <c:pt idx="356">
                  <c:v>98.24</c:v>
                </c:pt>
                <c:pt idx="357">
                  <c:v>98.28</c:v>
                </c:pt>
                <c:pt idx="358">
                  <c:v>98.32</c:v>
                </c:pt>
                <c:pt idx="359">
                  <c:v>98.36</c:v>
                </c:pt>
                <c:pt idx="360">
                  <c:v>98.399999999999991</c:v>
                </c:pt>
                <c:pt idx="361">
                  <c:v>98.44</c:v>
                </c:pt>
                <c:pt idx="362">
                  <c:v>98.48</c:v>
                </c:pt>
                <c:pt idx="363">
                  <c:v>98.52</c:v>
                </c:pt>
                <c:pt idx="364">
                  <c:v>98.56</c:v>
                </c:pt>
                <c:pt idx="365">
                  <c:v>98.6</c:v>
                </c:pt>
                <c:pt idx="366">
                  <c:v>98.64</c:v>
                </c:pt>
                <c:pt idx="367">
                  <c:v>98.679999999999993</c:v>
                </c:pt>
                <c:pt idx="368">
                  <c:v>98.72</c:v>
                </c:pt>
                <c:pt idx="369">
                  <c:v>98.76</c:v>
                </c:pt>
                <c:pt idx="370">
                  <c:v>98.8</c:v>
                </c:pt>
                <c:pt idx="371">
                  <c:v>98.84</c:v>
                </c:pt>
                <c:pt idx="372">
                  <c:v>98.88</c:v>
                </c:pt>
                <c:pt idx="373">
                  <c:v>98.92</c:v>
                </c:pt>
                <c:pt idx="374">
                  <c:v>98.96</c:v>
                </c:pt>
                <c:pt idx="375">
                  <c:v>99</c:v>
                </c:pt>
                <c:pt idx="376">
                  <c:v>99.04</c:v>
                </c:pt>
                <c:pt idx="377">
                  <c:v>99.08</c:v>
                </c:pt>
                <c:pt idx="378">
                  <c:v>99.12</c:v>
                </c:pt>
                <c:pt idx="379">
                  <c:v>99.16</c:v>
                </c:pt>
                <c:pt idx="380">
                  <c:v>99.2</c:v>
                </c:pt>
                <c:pt idx="381">
                  <c:v>99.24</c:v>
                </c:pt>
                <c:pt idx="382">
                  <c:v>99.28</c:v>
                </c:pt>
                <c:pt idx="383">
                  <c:v>99.320000000000007</c:v>
                </c:pt>
                <c:pt idx="384">
                  <c:v>99.36</c:v>
                </c:pt>
                <c:pt idx="385">
                  <c:v>99.4</c:v>
                </c:pt>
                <c:pt idx="386">
                  <c:v>99.44</c:v>
                </c:pt>
                <c:pt idx="387">
                  <c:v>99.48</c:v>
                </c:pt>
                <c:pt idx="388">
                  <c:v>99.52</c:v>
                </c:pt>
                <c:pt idx="389">
                  <c:v>99.56</c:v>
                </c:pt>
                <c:pt idx="390">
                  <c:v>99.600000000000009</c:v>
                </c:pt>
                <c:pt idx="391">
                  <c:v>99.64</c:v>
                </c:pt>
                <c:pt idx="392">
                  <c:v>99.68</c:v>
                </c:pt>
                <c:pt idx="393">
                  <c:v>99.72</c:v>
                </c:pt>
                <c:pt idx="394">
                  <c:v>99.76</c:v>
                </c:pt>
                <c:pt idx="395">
                  <c:v>99.8</c:v>
                </c:pt>
                <c:pt idx="396">
                  <c:v>99.84</c:v>
                </c:pt>
                <c:pt idx="397">
                  <c:v>99.88000000000001</c:v>
                </c:pt>
                <c:pt idx="398">
                  <c:v>99.92</c:v>
                </c:pt>
                <c:pt idx="399">
                  <c:v>99.960000000000008</c:v>
                </c:pt>
                <c:pt idx="400">
                  <c:v>100</c:v>
                </c:pt>
                <c:pt idx="401">
                  <c:v>100.04</c:v>
                </c:pt>
                <c:pt idx="402">
                  <c:v>100.08</c:v>
                </c:pt>
                <c:pt idx="403">
                  <c:v>100.12</c:v>
                </c:pt>
                <c:pt idx="404">
                  <c:v>100.16000000000001</c:v>
                </c:pt>
                <c:pt idx="405">
                  <c:v>100.2</c:v>
                </c:pt>
                <c:pt idx="406">
                  <c:v>100.24000000000001</c:v>
                </c:pt>
                <c:pt idx="407">
                  <c:v>100.28</c:v>
                </c:pt>
                <c:pt idx="408">
                  <c:v>100.32000000000001</c:v>
                </c:pt>
                <c:pt idx="409">
                  <c:v>100.36</c:v>
                </c:pt>
                <c:pt idx="410">
                  <c:v>100.4</c:v>
                </c:pt>
                <c:pt idx="411">
                  <c:v>100.44</c:v>
                </c:pt>
                <c:pt idx="412">
                  <c:v>100.48</c:v>
                </c:pt>
                <c:pt idx="413">
                  <c:v>100.52</c:v>
                </c:pt>
                <c:pt idx="414">
                  <c:v>100.56</c:v>
                </c:pt>
                <c:pt idx="415">
                  <c:v>100.6</c:v>
                </c:pt>
                <c:pt idx="416">
                  <c:v>100.64</c:v>
                </c:pt>
                <c:pt idx="417">
                  <c:v>100.67999999999999</c:v>
                </c:pt>
                <c:pt idx="418">
                  <c:v>100.72</c:v>
                </c:pt>
                <c:pt idx="419">
                  <c:v>100.75999999999999</c:v>
                </c:pt>
                <c:pt idx="420">
                  <c:v>100.8</c:v>
                </c:pt>
                <c:pt idx="421">
                  <c:v>100.83999999999999</c:v>
                </c:pt>
                <c:pt idx="422">
                  <c:v>100.88</c:v>
                </c:pt>
                <c:pt idx="423">
                  <c:v>100.92</c:v>
                </c:pt>
                <c:pt idx="424">
                  <c:v>100.96</c:v>
                </c:pt>
                <c:pt idx="425">
                  <c:v>101</c:v>
                </c:pt>
                <c:pt idx="426">
                  <c:v>101.03999999999999</c:v>
                </c:pt>
                <c:pt idx="427">
                  <c:v>101.08</c:v>
                </c:pt>
                <c:pt idx="428">
                  <c:v>101.11999999999999</c:v>
                </c:pt>
                <c:pt idx="429">
                  <c:v>101.16</c:v>
                </c:pt>
                <c:pt idx="430">
                  <c:v>101.2</c:v>
                </c:pt>
                <c:pt idx="431">
                  <c:v>101.24</c:v>
                </c:pt>
                <c:pt idx="432">
                  <c:v>101.28</c:v>
                </c:pt>
                <c:pt idx="433">
                  <c:v>101.32</c:v>
                </c:pt>
                <c:pt idx="434">
                  <c:v>101.36</c:v>
                </c:pt>
                <c:pt idx="435">
                  <c:v>101.39999999999999</c:v>
                </c:pt>
                <c:pt idx="436">
                  <c:v>101.44</c:v>
                </c:pt>
                <c:pt idx="437">
                  <c:v>101.48</c:v>
                </c:pt>
                <c:pt idx="438">
                  <c:v>101.52</c:v>
                </c:pt>
                <c:pt idx="439">
                  <c:v>101.56</c:v>
                </c:pt>
                <c:pt idx="440">
                  <c:v>101.6</c:v>
                </c:pt>
                <c:pt idx="441">
                  <c:v>101.64</c:v>
                </c:pt>
                <c:pt idx="442">
                  <c:v>101.67999999999999</c:v>
                </c:pt>
                <c:pt idx="443">
                  <c:v>101.72</c:v>
                </c:pt>
                <c:pt idx="444">
                  <c:v>101.76</c:v>
                </c:pt>
                <c:pt idx="445">
                  <c:v>101.8</c:v>
                </c:pt>
                <c:pt idx="446">
                  <c:v>101.84</c:v>
                </c:pt>
                <c:pt idx="447">
                  <c:v>101.88</c:v>
                </c:pt>
                <c:pt idx="448">
                  <c:v>101.92</c:v>
                </c:pt>
                <c:pt idx="449">
                  <c:v>101.96</c:v>
                </c:pt>
                <c:pt idx="450">
                  <c:v>102</c:v>
                </c:pt>
                <c:pt idx="451">
                  <c:v>102.04</c:v>
                </c:pt>
                <c:pt idx="452">
                  <c:v>102.08</c:v>
                </c:pt>
                <c:pt idx="453">
                  <c:v>102.12</c:v>
                </c:pt>
                <c:pt idx="454">
                  <c:v>102.16</c:v>
                </c:pt>
                <c:pt idx="455">
                  <c:v>102.2</c:v>
                </c:pt>
                <c:pt idx="456">
                  <c:v>102.24</c:v>
                </c:pt>
                <c:pt idx="457">
                  <c:v>102.28</c:v>
                </c:pt>
                <c:pt idx="458">
                  <c:v>102.32000000000001</c:v>
                </c:pt>
                <c:pt idx="459">
                  <c:v>102.36</c:v>
                </c:pt>
                <c:pt idx="460">
                  <c:v>102.4</c:v>
                </c:pt>
                <c:pt idx="461">
                  <c:v>102.44</c:v>
                </c:pt>
                <c:pt idx="462">
                  <c:v>102.48</c:v>
                </c:pt>
                <c:pt idx="463">
                  <c:v>102.52</c:v>
                </c:pt>
                <c:pt idx="464">
                  <c:v>102.56</c:v>
                </c:pt>
                <c:pt idx="465">
                  <c:v>102.60000000000001</c:v>
                </c:pt>
                <c:pt idx="466">
                  <c:v>102.64</c:v>
                </c:pt>
                <c:pt idx="467">
                  <c:v>102.68</c:v>
                </c:pt>
                <c:pt idx="468">
                  <c:v>102.72</c:v>
                </c:pt>
                <c:pt idx="469">
                  <c:v>102.76</c:v>
                </c:pt>
                <c:pt idx="470">
                  <c:v>102.8</c:v>
                </c:pt>
                <c:pt idx="471">
                  <c:v>102.84</c:v>
                </c:pt>
                <c:pt idx="472">
                  <c:v>102.88000000000001</c:v>
                </c:pt>
                <c:pt idx="473">
                  <c:v>102.92</c:v>
                </c:pt>
                <c:pt idx="474">
                  <c:v>102.96000000000001</c:v>
                </c:pt>
                <c:pt idx="475">
                  <c:v>103</c:v>
                </c:pt>
                <c:pt idx="476">
                  <c:v>103.04</c:v>
                </c:pt>
                <c:pt idx="477">
                  <c:v>103.08</c:v>
                </c:pt>
                <c:pt idx="478">
                  <c:v>103.12</c:v>
                </c:pt>
                <c:pt idx="479">
                  <c:v>103.16000000000001</c:v>
                </c:pt>
                <c:pt idx="480">
                  <c:v>103.2</c:v>
                </c:pt>
                <c:pt idx="481">
                  <c:v>103.24000000000001</c:v>
                </c:pt>
                <c:pt idx="482">
                  <c:v>103.28</c:v>
                </c:pt>
                <c:pt idx="483">
                  <c:v>103.32000000000001</c:v>
                </c:pt>
                <c:pt idx="484">
                  <c:v>103.36</c:v>
                </c:pt>
                <c:pt idx="485">
                  <c:v>103.4</c:v>
                </c:pt>
                <c:pt idx="486">
                  <c:v>103.44000000000001</c:v>
                </c:pt>
                <c:pt idx="487">
                  <c:v>103.48</c:v>
                </c:pt>
                <c:pt idx="488">
                  <c:v>103.52000000000001</c:v>
                </c:pt>
                <c:pt idx="489">
                  <c:v>103.56</c:v>
                </c:pt>
                <c:pt idx="490">
                  <c:v>103.6</c:v>
                </c:pt>
                <c:pt idx="491">
                  <c:v>103.64</c:v>
                </c:pt>
                <c:pt idx="492">
                  <c:v>103.67999999999999</c:v>
                </c:pt>
                <c:pt idx="493">
                  <c:v>103.72</c:v>
                </c:pt>
                <c:pt idx="494">
                  <c:v>103.75999999999999</c:v>
                </c:pt>
                <c:pt idx="495">
                  <c:v>103.8</c:v>
                </c:pt>
                <c:pt idx="496">
                  <c:v>103.83999999999999</c:v>
                </c:pt>
                <c:pt idx="497">
                  <c:v>103.88</c:v>
                </c:pt>
                <c:pt idx="498">
                  <c:v>103.91999999999999</c:v>
                </c:pt>
                <c:pt idx="499">
                  <c:v>103.96</c:v>
                </c:pt>
                <c:pt idx="500">
                  <c:v>104</c:v>
                </c:pt>
                <c:pt idx="501">
                  <c:v>104.03999999999999</c:v>
                </c:pt>
                <c:pt idx="502">
                  <c:v>104.08</c:v>
                </c:pt>
                <c:pt idx="503">
                  <c:v>104.11999999999999</c:v>
                </c:pt>
                <c:pt idx="504">
                  <c:v>104.16</c:v>
                </c:pt>
                <c:pt idx="505">
                  <c:v>104.2</c:v>
                </c:pt>
                <c:pt idx="506">
                  <c:v>104.24</c:v>
                </c:pt>
                <c:pt idx="507">
                  <c:v>104.28</c:v>
                </c:pt>
                <c:pt idx="508">
                  <c:v>104.32</c:v>
                </c:pt>
                <c:pt idx="509">
                  <c:v>104.36</c:v>
                </c:pt>
                <c:pt idx="510">
                  <c:v>104.39999999999999</c:v>
                </c:pt>
                <c:pt idx="511">
                  <c:v>104.44</c:v>
                </c:pt>
                <c:pt idx="512">
                  <c:v>104.48</c:v>
                </c:pt>
                <c:pt idx="513">
                  <c:v>104.52</c:v>
                </c:pt>
                <c:pt idx="514">
                  <c:v>104.56</c:v>
                </c:pt>
                <c:pt idx="515">
                  <c:v>104.6</c:v>
                </c:pt>
                <c:pt idx="516">
                  <c:v>104.64</c:v>
                </c:pt>
                <c:pt idx="517">
                  <c:v>104.67999999999999</c:v>
                </c:pt>
                <c:pt idx="518">
                  <c:v>104.72</c:v>
                </c:pt>
                <c:pt idx="519">
                  <c:v>104.76</c:v>
                </c:pt>
                <c:pt idx="520">
                  <c:v>104.8</c:v>
                </c:pt>
                <c:pt idx="521">
                  <c:v>104.84</c:v>
                </c:pt>
                <c:pt idx="522">
                  <c:v>104.88</c:v>
                </c:pt>
                <c:pt idx="523">
                  <c:v>104.92</c:v>
                </c:pt>
                <c:pt idx="524">
                  <c:v>104.96</c:v>
                </c:pt>
                <c:pt idx="525">
                  <c:v>105</c:v>
                </c:pt>
                <c:pt idx="526">
                  <c:v>105.04</c:v>
                </c:pt>
                <c:pt idx="527">
                  <c:v>105.08</c:v>
                </c:pt>
                <c:pt idx="528">
                  <c:v>105.12</c:v>
                </c:pt>
                <c:pt idx="529">
                  <c:v>105.16</c:v>
                </c:pt>
                <c:pt idx="530">
                  <c:v>105.2</c:v>
                </c:pt>
                <c:pt idx="531">
                  <c:v>105.24</c:v>
                </c:pt>
                <c:pt idx="532">
                  <c:v>105.28</c:v>
                </c:pt>
                <c:pt idx="533">
                  <c:v>105.32000000000001</c:v>
                </c:pt>
                <c:pt idx="534">
                  <c:v>105.36</c:v>
                </c:pt>
                <c:pt idx="535">
                  <c:v>105.4</c:v>
                </c:pt>
                <c:pt idx="536">
                  <c:v>105.44</c:v>
                </c:pt>
                <c:pt idx="537">
                  <c:v>105.48</c:v>
                </c:pt>
                <c:pt idx="538">
                  <c:v>105.52</c:v>
                </c:pt>
                <c:pt idx="539">
                  <c:v>105.56</c:v>
                </c:pt>
                <c:pt idx="540">
                  <c:v>105.60000000000001</c:v>
                </c:pt>
                <c:pt idx="541">
                  <c:v>105.64</c:v>
                </c:pt>
                <c:pt idx="542">
                  <c:v>105.68</c:v>
                </c:pt>
                <c:pt idx="543">
                  <c:v>105.72</c:v>
                </c:pt>
                <c:pt idx="544">
                  <c:v>105.76</c:v>
                </c:pt>
                <c:pt idx="545">
                  <c:v>105.8</c:v>
                </c:pt>
                <c:pt idx="546">
                  <c:v>105.84</c:v>
                </c:pt>
                <c:pt idx="547">
                  <c:v>105.88000000000001</c:v>
                </c:pt>
                <c:pt idx="548">
                  <c:v>105.92</c:v>
                </c:pt>
                <c:pt idx="549">
                  <c:v>105.96000000000001</c:v>
                </c:pt>
                <c:pt idx="550">
                  <c:v>106</c:v>
                </c:pt>
                <c:pt idx="551">
                  <c:v>106.04</c:v>
                </c:pt>
                <c:pt idx="552">
                  <c:v>106.08</c:v>
                </c:pt>
                <c:pt idx="553">
                  <c:v>106.12</c:v>
                </c:pt>
                <c:pt idx="554">
                  <c:v>106.16000000000001</c:v>
                </c:pt>
                <c:pt idx="555">
                  <c:v>106.2</c:v>
                </c:pt>
                <c:pt idx="556">
                  <c:v>106.24000000000001</c:v>
                </c:pt>
                <c:pt idx="557">
                  <c:v>106.28</c:v>
                </c:pt>
                <c:pt idx="558">
                  <c:v>106.32000000000001</c:v>
                </c:pt>
                <c:pt idx="559">
                  <c:v>106.36</c:v>
                </c:pt>
                <c:pt idx="560">
                  <c:v>106.4</c:v>
                </c:pt>
                <c:pt idx="561">
                  <c:v>106.44000000000001</c:v>
                </c:pt>
                <c:pt idx="562">
                  <c:v>106.48</c:v>
                </c:pt>
                <c:pt idx="563">
                  <c:v>106.52000000000001</c:v>
                </c:pt>
                <c:pt idx="564">
                  <c:v>106.56</c:v>
                </c:pt>
                <c:pt idx="565">
                  <c:v>106.60000000000001</c:v>
                </c:pt>
                <c:pt idx="566">
                  <c:v>106.64</c:v>
                </c:pt>
                <c:pt idx="567">
                  <c:v>106.67999999999999</c:v>
                </c:pt>
                <c:pt idx="568">
                  <c:v>106.72</c:v>
                </c:pt>
                <c:pt idx="569">
                  <c:v>106.75999999999999</c:v>
                </c:pt>
                <c:pt idx="570">
                  <c:v>106.8</c:v>
                </c:pt>
                <c:pt idx="571">
                  <c:v>106.83999999999999</c:v>
                </c:pt>
                <c:pt idx="572">
                  <c:v>106.88</c:v>
                </c:pt>
                <c:pt idx="573">
                  <c:v>106.91999999999999</c:v>
                </c:pt>
                <c:pt idx="574">
                  <c:v>106.96</c:v>
                </c:pt>
                <c:pt idx="575">
                  <c:v>107</c:v>
                </c:pt>
                <c:pt idx="576">
                  <c:v>107.03999999999999</c:v>
                </c:pt>
                <c:pt idx="577">
                  <c:v>107.08</c:v>
                </c:pt>
                <c:pt idx="578">
                  <c:v>107.11999999999999</c:v>
                </c:pt>
                <c:pt idx="579">
                  <c:v>107.16</c:v>
                </c:pt>
                <c:pt idx="580">
                  <c:v>107.19999999999999</c:v>
                </c:pt>
                <c:pt idx="581">
                  <c:v>107.24</c:v>
                </c:pt>
                <c:pt idx="582">
                  <c:v>107.28</c:v>
                </c:pt>
                <c:pt idx="583">
                  <c:v>107.32</c:v>
                </c:pt>
                <c:pt idx="584">
                  <c:v>107.36</c:v>
                </c:pt>
                <c:pt idx="585">
                  <c:v>107.39999999999999</c:v>
                </c:pt>
                <c:pt idx="586">
                  <c:v>107.44</c:v>
                </c:pt>
                <c:pt idx="587">
                  <c:v>107.47999999999999</c:v>
                </c:pt>
                <c:pt idx="588">
                  <c:v>107.52</c:v>
                </c:pt>
                <c:pt idx="589">
                  <c:v>107.56</c:v>
                </c:pt>
                <c:pt idx="590">
                  <c:v>107.6</c:v>
                </c:pt>
                <c:pt idx="591">
                  <c:v>107.64</c:v>
                </c:pt>
                <c:pt idx="592">
                  <c:v>107.67999999999999</c:v>
                </c:pt>
                <c:pt idx="593">
                  <c:v>107.72</c:v>
                </c:pt>
                <c:pt idx="594">
                  <c:v>107.75999999999999</c:v>
                </c:pt>
                <c:pt idx="595">
                  <c:v>107.8</c:v>
                </c:pt>
                <c:pt idx="596">
                  <c:v>107.84</c:v>
                </c:pt>
                <c:pt idx="597">
                  <c:v>107.88</c:v>
                </c:pt>
                <c:pt idx="598">
                  <c:v>107.92</c:v>
                </c:pt>
                <c:pt idx="599">
                  <c:v>107.96</c:v>
                </c:pt>
                <c:pt idx="600">
                  <c:v>108</c:v>
                </c:pt>
                <c:pt idx="601">
                  <c:v>108.04</c:v>
                </c:pt>
                <c:pt idx="602">
                  <c:v>108.08</c:v>
                </c:pt>
                <c:pt idx="603">
                  <c:v>108.12</c:v>
                </c:pt>
                <c:pt idx="604">
                  <c:v>108.16</c:v>
                </c:pt>
                <c:pt idx="605">
                  <c:v>108.2</c:v>
                </c:pt>
                <c:pt idx="606">
                  <c:v>108.24</c:v>
                </c:pt>
                <c:pt idx="607">
                  <c:v>108.28</c:v>
                </c:pt>
                <c:pt idx="608">
                  <c:v>108.32000000000001</c:v>
                </c:pt>
                <c:pt idx="609">
                  <c:v>108.36</c:v>
                </c:pt>
                <c:pt idx="610">
                  <c:v>108.4</c:v>
                </c:pt>
                <c:pt idx="611">
                  <c:v>108.44</c:v>
                </c:pt>
                <c:pt idx="612">
                  <c:v>108.48</c:v>
                </c:pt>
                <c:pt idx="613">
                  <c:v>108.52</c:v>
                </c:pt>
                <c:pt idx="614">
                  <c:v>108.56</c:v>
                </c:pt>
                <c:pt idx="615">
                  <c:v>108.60000000000001</c:v>
                </c:pt>
                <c:pt idx="616">
                  <c:v>108.64</c:v>
                </c:pt>
                <c:pt idx="617">
                  <c:v>108.68</c:v>
                </c:pt>
                <c:pt idx="618">
                  <c:v>108.72</c:v>
                </c:pt>
                <c:pt idx="619">
                  <c:v>108.76</c:v>
                </c:pt>
                <c:pt idx="620">
                  <c:v>108.8</c:v>
                </c:pt>
                <c:pt idx="621">
                  <c:v>108.84</c:v>
                </c:pt>
                <c:pt idx="622">
                  <c:v>108.88000000000001</c:v>
                </c:pt>
                <c:pt idx="623">
                  <c:v>108.92</c:v>
                </c:pt>
                <c:pt idx="624">
                  <c:v>108.96000000000001</c:v>
                </c:pt>
                <c:pt idx="625">
                  <c:v>109</c:v>
                </c:pt>
                <c:pt idx="626">
                  <c:v>109.04</c:v>
                </c:pt>
                <c:pt idx="627">
                  <c:v>109.08</c:v>
                </c:pt>
                <c:pt idx="628">
                  <c:v>109.12</c:v>
                </c:pt>
                <c:pt idx="629">
                  <c:v>109.16000000000001</c:v>
                </c:pt>
                <c:pt idx="630">
                  <c:v>109.2</c:v>
                </c:pt>
                <c:pt idx="631">
                  <c:v>109.24000000000001</c:v>
                </c:pt>
                <c:pt idx="632">
                  <c:v>109.28</c:v>
                </c:pt>
                <c:pt idx="633">
                  <c:v>109.32000000000001</c:v>
                </c:pt>
                <c:pt idx="634">
                  <c:v>109.36</c:v>
                </c:pt>
                <c:pt idx="635">
                  <c:v>109.4</c:v>
                </c:pt>
                <c:pt idx="636">
                  <c:v>109.44000000000001</c:v>
                </c:pt>
                <c:pt idx="637">
                  <c:v>109.48</c:v>
                </c:pt>
                <c:pt idx="638">
                  <c:v>109.52000000000001</c:v>
                </c:pt>
                <c:pt idx="639">
                  <c:v>109.56</c:v>
                </c:pt>
                <c:pt idx="640">
                  <c:v>109.60000000000001</c:v>
                </c:pt>
                <c:pt idx="641">
                  <c:v>109.64</c:v>
                </c:pt>
                <c:pt idx="642">
                  <c:v>109.68</c:v>
                </c:pt>
                <c:pt idx="643">
                  <c:v>109.72</c:v>
                </c:pt>
                <c:pt idx="644">
                  <c:v>109.76</c:v>
                </c:pt>
                <c:pt idx="645">
                  <c:v>109.8</c:v>
                </c:pt>
                <c:pt idx="646">
                  <c:v>109.83999999999999</c:v>
                </c:pt>
                <c:pt idx="647">
                  <c:v>109.88</c:v>
                </c:pt>
                <c:pt idx="648">
                  <c:v>109.91999999999999</c:v>
                </c:pt>
                <c:pt idx="649">
                  <c:v>109.96</c:v>
                </c:pt>
                <c:pt idx="650">
                  <c:v>110</c:v>
                </c:pt>
                <c:pt idx="651">
                  <c:v>110.03999999999999</c:v>
                </c:pt>
                <c:pt idx="652">
                  <c:v>110.08</c:v>
                </c:pt>
                <c:pt idx="653">
                  <c:v>110.11999999999999</c:v>
                </c:pt>
                <c:pt idx="654">
                  <c:v>110.16</c:v>
                </c:pt>
                <c:pt idx="655">
                  <c:v>110.19999999999999</c:v>
                </c:pt>
                <c:pt idx="656">
                  <c:v>110.24</c:v>
                </c:pt>
                <c:pt idx="657">
                  <c:v>110.28</c:v>
                </c:pt>
                <c:pt idx="658">
                  <c:v>110.32</c:v>
                </c:pt>
                <c:pt idx="659">
                  <c:v>110.36</c:v>
                </c:pt>
                <c:pt idx="660">
                  <c:v>110.39999999999999</c:v>
                </c:pt>
                <c:pt idx="661">
                  <c:v>110.44</c:v>
                </c:pt>
                <c:pt idx="662">
                  <c:v>110.47999999999999</c:v>
                </c:pt>
                <c:pt idx="663">
                  <c:v>110.52</c:v>
                </c:pt>
                <c:pt idx="664">
                  <c:v>110.56</c:v>
                </c:pt>
                <c:pt idx="665">
                  <c:v>110.6</c:v>
                </c:pt>
                <c:pt idx="666">
                  <c:v>110.64</c:v>
                </c:pt>
                <c:pt idx="667">
                  <c:v>110.67999999999999</c:v>
                </c:pt>
                <c:pt idx="668">
                  <c:v>110.72</c:v>
                </c:pt>
                <c:pt idx="669">
                  <c:v>110.75999999999999</c:v>
                </c:pt>
                <c:pt idx="670">
                  <c:v>110.8</c:v>
                </c:pt>
                <c:pt idx="671">
                  <c:v>110.84</c:v>
                </c:pt>
                <c:pt idx="672">
                  <c:v>110.88</c:v>
                </c:pt>
                <c:pt idx="673">
                  <c:v>110.92</c:v>
                </c:pt>
                <c:pt idx="674">
                  <c:v>110.96</c:v>
                </c:pt>
                <c:pt idx="675">
                  <c:v>111</c:v>
                </c:pt>
                <c:pt idx="676">
                  <c:v>111.03999999999999</c:v>
                </c:pt>
                <c:pt idx="677">
                  <c:v>111.08</c:v>
                </c:pt>
                <c:pt idx="678">
                  <c:v>111.12</c:v>
                </c:pt>
                <c:pt idx="679">
                  <c:v>111.16</c:v>
                </c:pt>
                <c:pt idx="680">
                  <c:v>111.2</c:v>
                </c:pt>
                <c:pt idx="681">
                  <c:v>111.24</c:v>
                </c:pt>
                <c:pt idx="682">
                  <c:v>111.28</c:v>
                </c:pt>
                <c:pt idx="683">
                  <c:v>111.32</c:v>
                </c:pt>
                <c:pt idx="684">
                  <c:v>111.36</c:v>
                </c:pt>
                <c:pt idx="685">
                  <c:v>111.4</c:v>
                </c:pt>
                <c:pt idx="686">
                  <c:v>111.44</c:v>
                </c:pt>
                <c:pt idx="687">
                  <c:v>111.48</c:v>
                </c:pt>
                <c:pt idx="688">
                  <c:v>111.52</c:v>
                </c:pt>
                <c:pt idx="689">
                  <c:v>111.56</c:v>
                </c:pt>
                <c:pt idx="690">
                  <c:v>111.6</c:v>
                </c:pt>
                <c:pt idx="691">
                  <c:v>111.64</c:v>
                </c:pt>
                <c:pt idx="692">
                  <c:v>111.68</c:v>
                </c:pt>
                <c:pt idx="693">
                  <c:v>111.72</c:v>
                </c:pt>
                <c:pt idx="694">
                  <c:v>111.76</c:v>
                </c:pt>
                <c:pt idx="695">
                  <c:v>111.8</c:v>
                </c:pt>
                <c:pt idx="696">
                  <c:v>111.84</c:v>
                </c:pt>
                <c:pt idx="697">
                  <c:v>111.88000000000001</c:v>
                </c:pt>
                <c:pt idx="698">
                  <c:v>111.92</c:v>
                </c:pt>
                <c:pt idx="699">
                  <c:v>111.96000000000001</c:v>
                </c:pt>
                <c:pt idx="700">
                  <c:v>112</c:v>
                </c:pt>
                <c:pt idx="701">
                  <c:v>112.04</c:v>
                </c:pt>
                <c:pt idx="702">
                  <c:v>112.08</c:v>
                </c:pt>
                <c:pt idx="703">
                  <c:v>112.12</c:v>
                </c:pt>
                <c:pt idx="704">
                  <c:v>112.16000000000001</c:v>
                </c:pt>
                <c:pt idx="705">
                  <c:v>112.2</c:v>
                </c:pt>
                <c:pt idx="706">
                  <c:v>112.24000000000001</c:v>
                </c:pt>
                <c:pt idx="707">
                  <c:v>112.28</c:v>
                </c:pt>
                <c:pt idx="708">
                  <c:v>112.32000000000001</c:v>
                </c:pt>
                <c:pt idx="709">
                  <c:v>112.36</c:v>
                </c:pt>
                <c:pt idx="710">
                  <c:v>112.4</c:v>
                </c:pt>
                <c:pt idx="711">
                  <c:v>112.44000000000001</c:v>
                </c:pt>
                <c:pt idx="712">
                  <c:v>112.48</c:v>
                </c:pt>
                <c:pt idx="713">
                  <c:v>112.52000000000001</c:v>
                </c:pt>
                <c:pt idx="714">
                  <c:v>112.56</c:v>
                </c:pt>
                <c:pt idx="715">
                  <c:v>112.60000000000001</c:v>
                </c:pt>
                <c:pt idx="716">
                  <c:v>112.64</c:v>
                </c:pt>
                <c:pt idx="717">
                  <c:v>112.68</c:v>
                </c:pt>
                <c:pt idx="718">
                  <c:v>112.72000000000001</c:v>
                </c:pt>
                <c:pt idx="719">
                  <c:v>112.76</c:v>
                </c:pt>
                <c:pt idx="720">
                  <c:v>112.8</c:v>
                </c:pt>
                <c:pt idx="721">
                  <c:v>112.84</c:v>
                </c:pt>
                <c:pt idx="722">
                  <c:v>112.88</c:v>
                </c:pt>
                <c:pt idx="723">
                  <c:v>112.92</c:v>
                </c:pt>
                <c:pt idx="724">
                  <c:v>112.96</c:v>
                </c:pt>
                <c:pt idx="725">
                  <c:v>113</c:v>
                </c:pt>
                <c:pt idx="726">
                  <c:v>113.03999999999999</c:v>
                </c:pt>
                <c:pt idx="727">
                  <c:v>113.08</c:v>
                </c:pt>
                <c:pt idx="728">
                  <c:v>113.11999999999999</c:v>
                </c:pt>
                <c:pt idx="729">
                  <c:v>113.16</c:v>
                </c:pt>
                <c:pt idx="730">
                  <c:v>113.19999999999999</c:v>
                </c:pt>
                <c:pt idx="731">
                  <c:v>113.24</c:v>
                </c:pt>
                <c:pt idx="732">
                  <c:v>113.28</c:v>
                </c:pt>
                <c:pt idx="733">
                  <c:v>113.32</c:v>
                </c:pt>
                <c:pt idx="734">
                  <c:v>113.36</c:v>
                </c:pt>
                <c:pt idx="735">
                  <c:v>113.39999999999999</c:v>
                </c:pt>
                <c:pt idx="736">
                  <c:v>113.44</c:v>
                </c:pt>
                <c:pt idx="737">
                  <c:v>113.47999999999999</c:v>
                </c:pt>
                <c:pt idx="738">
                  <c:v>113.52</c:v>
                </c:pt>
                <c:pt idx="739">
                  <c:v>113.56</c:v>
                </c:pt>
                <c:pt idx="740">
                  <c:v>113.6</c:v>
                </c:pt>
                <c:pt idx="741">
                  <c:v>113.64</c:v>
                </c:pt>
                <c:pt idx="742">
                  <c:v>113.67999999999999</c:v>
                </c:pt>
                <c:pt idx="743">
                  <c:v>113.72</c:v>
                </c:pt>
                <c:pt idx="744">
                  <c:v>113.75999999999999</c:v>
                </c:pt>
                <c:pt idx="745">
                  <c:v>113.8</c:v>
                </c:pt>
                <c:pt idx="746">
                  <c:v>113.84</c:v>
                </c:pt>
                <c:pt idx="747">
                  <c:v>113.88</c:v>
                </c:pt>
                <c:pt idx="748">
                  <c:v>113.92</c:v>
                </c:pt>
                <c:pt idx="749">
                  <c:v>113.96</c:v>
                </c:pt>
                <c:pt idx="750">
                  <c:v>114</c:v>
                </c:pt>
                <c:pt idx="751">
                  <c:v>114.03999999999999</c:v>
                </c:pt>
                <c:pt idx="752">
                  <c:v>114.08</c:v>
                </c:pt>
                <c:pt idx="753">
                  <c:v>114.12</c:v>
                </c:pt>
                <c:pt idx="754">
                  <c:v>114.16</c:v>
                </c:pt>
                <c:pt idx="755">
                  <c:v>114.2</c:v>
                </c:pt>
                <c:pt idx="756">
                  <c:v>114.24</c:v>
                </c:pt>
                <c:pt idx="757">
                  <c:v>114.28</c:v>
                </c:pt>
                <c:pt idx="758">
                  <c:v>114.32</c:v>
                </c:pt>
                <c:pt idx="759">
                  <c:v>114.36</c:v>
                </c:pt>
                <c:pt idx="760">
                  <c:v>114.4</c:v>
                </c:pt>
                <c:pt idx="761">
                  <c:v>114.44</c:v>
                </c:pt>
                <c:pt idx="762">
                  <c:v>114.48</c:v>
                </c:pt>
                <c:pt idx="763">
                  <c:v>114.52</c:v>
                </c:pt>
                <c:pt idx="764">
                  <c:v>114.56</c:v>
                </c:pt>
                <c:pt idx="765">
                  <c:v>114.6</c:v>
                </c:pt>
                <c:pt idx="766">
                  <c:v>114.64</c:v>
                </c:pt>
                <c:pt idx="767">
                  <c:v>114.68</c:v>
                </c:pt>
                <c:pt idx="768">
                  <c:v>114.72</c:v>
                </c:pt>
                <c:pt idx="769">
                  <c:v>114.76</c:v>
                </c:pt>
                <c:pt idx="770">
                  <c:v>114.8</c:v>
                </c:pt>
                <c:pt idx="771">
                  <c:v>114.84</c:v>
                </c:pt>
                <c:pt idx="772">
                  <c:v>114.88</c:v>
                </c:pt>
                <c:pt idx="773">
                  <c:v>114.92</c:v>
                </c:pt>
                <c:pt idx="774">
                  <c:v>114.96000000000001</c:v>
                </c:pt>
                <c:pt idx="775">
                  <c:v>115</c:v>
                </c:pt>
                <c:pt idx="776">
                  <c:v>115.04</c:v>
                </c:pt>
                <c:pt idx="777">
                  <c:v>115.08</c:v>
                </c:pt>
                <c:pt idx="778">
                  <c:v>115.12</c:v>
                </c:pt>
                <c:pt idx="779">
                  <c:v>115.16</c:v>
                </c:pt>
                <c:pt idx="780">
                  <c:v>115.2</c:v>
                </c:pt>
                <c:pt idx="781">
                  <c:v>115.24000000000001</c:v>
                </c:pt>
                <c:pt idx="782">
                  <c:v>115.28</c:v>
                </c:pt>
                <c:pt idx="783">
                  <c:v>115.32000000000001</c:v>
                </c:pt>
                <c:pt idx="784">
                  <c:v>115.36</c:v>
                </c:pt>
                <c:pt idx="785">
                  <c:v>115.4</c:v>
                </c:pt>
                <c:pt idx="786">
                  <c:v>115.44</c:v>
                </c:pt>
                <c:pt idx="787">
                  <c:v>115.48</c:v>
                </c:pt>
                <c:pt idx="788">
                  <c:v>115.52000000000001</c:v>
                </c:pt>
                <c:pt idx="789">
                  <c:v>115.56</c:v>
                </c:pt>
                <c:pt idx="790">
                  <c:v>115.60000000000001</c:v>
                </c:pt>
                <c:pt idx="791">
                  <c:v>115.64</c:v>
                </c:pt>
                <c:pt idx="792">
                  <c:v>115.68</c:v>
                </c:pt>
                <c:pt idx="793">
                  <c:v>115.72000000000001</c:v>
                </c:pt>
                <c:pt idx="794">
                  <c:v>115.76</c:v>
                </c:pt>
                <c:pt idx="795">
                  <c:v>115.80000000000001</c:v>
                </c:pt>
                <c:pt idx="796">
                  <c:v>115.84</c:v>
                </c:pt>
                <c:pt idx="797">
                  <c:v>115.88000000000001</c:v>
                </c:pt>
                <c:pt idx="798">
                  <c:v>115.92</c:v>
                </c:pt>
                <c:pt idx="799">
                  <c:v>115.96</c:v>
                </c:pt>
                <c:pt idx="800">
                  <c:v>116</c:v>
                </c:pt>
                <c:pt idx="801">
                  <c:v>116.03999999999999</c:v>
                </c:pt>
                <c:pt idx="802">
                  <c:v>116.08</c:v>
                </c:pt>
                <c:pt idx="803">
                  <c:v>116.11999999999999</c:v>
                </c:pt>
                <c:pt idx="804">
                  <c:v>116.16</c:v>
                </c:pt>
                <c:pt idx="805">
                  <c:v>116.19999999999999</c:v>
                </c:pt>
                <c:pt idx="806">
                  <c:v>116.24</c:v>
                </c:pt>
                <c:pt idx="807">
                  <c:v>116.28</c:v>
                </c:pt>
                <c:pt idx="808">
                  <c:v>116.32</c:v>
                </c:pt>
                <c:pt idx="809">
                  <c:v>116.36</c:v>
                </c:pt>
                <c:pt idx="810">
                  <c:v>116.39999999999999</c:v>
                </c:pt>
                <c:pt idx="811">
                  <c:v>116.44</c:v>
                </c:pt>
                <c:pt idx="812">
                  <c:v>116.47999999999999</c:v>
                </c:pt>
                <c:pt idx="813">
                  <c:v>116.52</c:v>
                </c:pt>
                <c:pt idx="814">
                  <c:v>116.56</c:v>
                </c:pt>
                <c:pt idx="815">
                  <c:v>116.6</c:v>
                </c:pt>
                <c:pt idx="816">
                  <c:v>116.64</c:v>
                </c:pt>
                <c:pt idx="817">
                  <c:v>116.67999999999999</c:v>
                </c:pt>
                <c:pt idx="818">
                  <c:v>116.72</c:v>
                </c:pt>
                <c:pt idx="819">
                  <c:v>116.75999999999999</c:v>
                </c:pt>
                <c:pt idx="820">
                  <c:v>116.8</c:v>
                </c:pt>
                <c:pt idx="821">
                  <c:v>116.84</c:v>
                </c:pt>
                <c:pt idx="822">
                  <c:v>116.88</c:v>
                </c:pt>
                <c:pt idx="823">
                  <c:v>116.92</c:v>
                </c:pt>
                <c:pt idx="824">
                  <c:v>116.96</c:v>
                </c:pt>
                <c:pt idx="825">
                  <c:v>117</c:v>
                </c:pt>
                <c:pt idx="826">
                  <c:v>117.03999999999999</c:v>
                </c:pt>
                <c:pt idx="827">
                  <c:v>117.08</c:v>
                </c:pt>
                <c:pt idx="828">
                  <c:v>117.12</c:v>
                </c:pt>
                <c:pt idx="829">
                  <c:v>117.16</c:v>
                </c:pt>
                <c:pt idx="830">
                  <c:v>117.2</c:v>
                </c:pt>
                <c:pt idx="831">
                  <c:v>117.24</c:v>
                </c:pt>
                <c:pt idx="832">
                  <c:v>117.28</c:v>
                </c:pt>
                <c:pt idx="833">
                  <c:v>117.32</c:v>
                </c:pt>
                <c:pt idx="834">
                  <c:v>117.36</c:v>
                </c:pt>
                <c:pt idx="835">
                  <c:v>117.4</c:v>
                </c:pt>
                <c:pt idx="836">
                  <c:v>117.44</c:v>
                </c:pt>
                <c:pt idx="837">
                  <c:v>117.48</c:v>
                </c:pt>
                <c:pt idx="838">
                  <c:v>117.52</c:v>
                </c:pt>
                <c:pt idx="839">
                  <c:v>117.56</c:v>
                </c:pt>
                <c:pt idx="840">
                  <c:v>117.6</c:v>
                </c:pt>
                <c:pt idx="841">
                  <c:v>117.64</c:v>
                </c:pt>
                <c:pt idx="842">
                  <c:v>117.68</c:v>
                </c:pt>
                <c:pt idx="843">
                  <c:v>117.72</c:v>
                </c:pt>
                <c:pt idx="844">
                  <c:v>117.76</c:v>
                </c:pt>
                <c:pt idx="845">
                  <c:v>117.8</c:v>
                </c:pt>
                <c:pt idx="846">
                  <c:v>117.84</c:v>
                </c:pt>
                <c:pt idx="847">
                  <c:v>117.88</c:v>
                </c:pt>
                <c:pt idx="848">
                  <c:v>117.92</c:v>
                </c:pt>
                <c:pt idx="849">
                  <c:v>117.96000000000001</c:v>
                </c:pt>
                <c:pt idx="850">
                  <c:v>118</c:v>
                </c:pt>
                <c:pt idx="851">
                  <c:v>118.04</c:v>
                </c:pt>
                <c:pt idx="852">
                  <c:v>118.08</c:v>
                </c:pt>
                <c:pt idx="853">
                  <c:v>118.12</c:v>
                </c:pt>
                <c:pt idx="854">
                  <c:v>118.16</c:v>
                </c:pt>
                <c:pt idx="855">
                  <c:v>118.2</c:v>
                </c:pt>
                <c:pt idx="856">
                  <c:v>118.24000000000001</c:v>
                </c:pt>
                <c:pt idx="857">
                  <c:v>118.28</c:v>
                </c:pt>
                <c:pt idx="858">
                  <c:v>118.32000000000001</c:v>
                </c:pt>
                <c:pt idx="859">
                  <c:v>118.36</c:v>
                </c:pt>
                <c:pt idx="860">
                  <c:v>118.4</c:v>
                </c:pt>
                <c:pt idx="861">
                  <c:v>118.44</c:v>
                </c:pt>
                <c:pt idx="862">
                  <c:v>118.48</c:v>
                </c:pt>
                <c:pt idx="863">
                  <c:v>118.52000000000001</c:v>
                </c:pt>
                <c:pt idx="864">
                  <c:v>118.56</c:v>
                </c:pt>
                <c:pt idx="865">
                  <c:v>118.60000000000001</c:v>
                </c:pt>
                <c:pt idx="866">
                  <c:v>118.64</c:v>
                </c:pt>
                <c:pt idx="867">
                  <c:v>118.68</c:v>
                </c:pt>
                <c:pt idx="868">
                  <c:v>118.72</c:v>
                </c:pt>
                <c:pt idx="869">
                  <c:v>118.76</c:v>
                </c:pt>
                <c:pt idx="870">
                  <c:v>118.80000000000001</c:v>
                </c:pt>
                <c:pt idx="871">
                  <c:v>118.84</c:v>
                </c:pt>
                <c:pt idx="872">
                  <c:v>118.88000000000001</c:v>
                </c:pt>
                <c:pt idx="873">
                  <c:v>118.92</c:v>
                </c:pt>
                <c:pt idx="874">
                  <c:v>118.96000000000001</c:v>
                </c:pt>
                <c:pt idx="875">
                  <c:v>119</c:v>
                </c:pt>
                <c:pt idx="876">
                  <c:v>119.04</c:v>
                </c:pt>
                <c:pt idx="877">
                  <c:v>119.08</c:v>
                </c:pt>
                <c:pt idx="878">
                  <c:v>119.11999999999999</c:v>
                </c:pt>
                <c:pt idx="879">
                  <c:v>119.16</c:v>
                </c:pt>
                <c:pt idx="880">
                  <c:v>119.19999999999999</c:v>
                </c:pt>
                <c:pt idx="881">
                  <c:v>119.24</c:v>
                </c:pt>
                <c:pt idx="882">
                  <c:v>119.27999999999999</c:v>
                </c:pt>
                <c:pt idx="883">
                  <c:v>119.32000000000001</c:v>
                </c:pt>
                <c:pt idx="884">
                  <c:v>119.36</c:v>
                </c:pt>
                <c:pt idx="885">
                  <c:v>119.39999999999999</c:v>
                </c:pt>
                <c:pt idx="886">
                  <c:v>119.43999999999998</c:v>
                </c:pt>
                <c:pt idx="887">
                  <c:v>119.48</c:v>
                </c:pt>
                <c:pt idx="888">
                  <c:v>119.52</c:v>
                </c:pt>
                <c:pt idx="889">
                  <c:v>119.55999999999999</c:v>
                </c:pt>
                <c:pt idx="890">
                  <c:v>119.60000000000001</c:v>
                </c:pt>
                <c:pt idx="891">
                  <c:v>119.64</c:v>
                </c:pt>
                <c:pt idx="892">
                  <c:v>119.67999999999999</c:v>
                </c:pt>
                <c:pt idx="893">
                  <c:v>119.71999999999998</c:v>
                </c:pt>
                <c:pt idx="894">
                  <c:v>119.76</c:v>
                </c:pt>
                <c:pt idx="895">
                  <c:v>119.8</c:v>
                </c:pt>
                <c:pt idx="896">
                  <c:v>119.83999999999999</c:v>
                </c:pt>
                <c:pt idx="897">
                  <c:v>119.88000000000001</c:v>
                </c:pt>
                <c:pt idx="898">
                  <c:v>119.92</c:v>
                </c:pt>
                <c:pt idx="899">
                  <c:v>119.96</c:v>
                </c:pt>
                <c:pt idx="900">
                  <c:v>119.99999999999999</c:v>
                </c:pt>
                <c:pt idx="901">
                  <c:v>120.04</c:v>
                </c:pt>
                <c:pt idx="902">
                  <c:v>120.08</c:v>
                </c:pt>
                <c:pt idx="903">
                  <c:v>120.11999999999999</c:v>
                </c:pt>
                <c:pt idx="904">
                  <c:v>120.16000000000001</c:v>
                </c:pt>
                <c:pt idx="905">
                  <c:v>120.2</c:v>
                </c:pt>
                <c:pt idx="906">
                  <c:v>120.24</c:v>
                </c:pt>
                <c:pt idx="907">
                  <c:v>120.27999999999999</c:v>
                </c:pt>
                <c:pt idx="908">
                  <c:v>120.32000000000001</c:v>
                </c:pt>
                <c:pt idx="909">
                  <c:v>120.36</c:v>
                </c:pt>
                <c:pt idx="910">
                  <c:v>120.39999999999999</c:v>
                </c:pt>
                <c:pt idx="911">
                  <c:v>120.44000000000001</c:v>
                </c:pt>
                <c:pt idx="912">
                  <c:v>120.48</c:v>
                </c:pt>
                <c:pt idx="913">
                  <c:v>120.52</c:v>
                </c:pt>
                <c:pt idx="914">
                  <c:v>120.55999999999999</c:v>
                </c:pt>
                <c:pt idx="915">
                  <c:v>120.60000000000001</c:v>
                </c:pt>
                <c:pt idx="916">
                  <c:v>120.64</c:v>
                </c:pt>
                <c:pt idx="917">
                  <c:v>120.67999999999999</c:v>
                </c:pt>
                <c:pt idx="918">
                  <c:v>120.72000000000001</c:v>
                </c:pt>
                <c:pt idx="919">
                  <c:v>120.76</c:v>
                </c:pt>
                <c:pt idx="920">
                  <c:v>120.8</c:v>
                </c:pt>
                <c:pt idx="921">
                  <c:v>120.83999999999999</c:v>
                </c:pt>
                <c:pt idx="922">
                  <c:v>120.88000000000001</c:v>
                </c:pt>
                <c:pt idx="923">
                  <c:v>120.92</c:v>
                </c:pt>
                <c:pt idx="924">
                  <c:v>120.96</c:v>
                </c:pt>
                <c:pt idx="925">
                  <c:v>121.00000000000001</c:v>
                </c:pt>
                <c:pt idx="926">
                  <c:v>121.04</c:v>
                </c:pt>
                <c:pt idx="927">
                  <c:v>121.08</c:v>
                </c:pt>
                <c:pt idx="928">
                  <c:v>121.11999999999999</c:v>
                </c:pt>
                <c:pt idx="929">
                  <c:v>121.16000000000001</c:v>
                </c:pt>
                <c:pt idx="930">
                  <c:v>121.2</c:v>
                </c:pt>
                <c:pt idx="931">
                  <c:v>121.24</c:v>
                </c:pt>
                <c:pt idx="932">
                  <c:v>121.28000000000002</c:v>
                </c:pt>
                <c:pt idx="933">
                  <c:v>121.32000000000001</c:v>
                </c:pt>
                <c:pt idx="934">
                  <c:v>121.36</c:v>
                </c:pt>
                <c:pt idx="935">
                  <c:v>121.39999999999999</c:v>
                </c:pt>
                <c:pt idx="936">
                  <c:v>121.44000000000001</c:v>
                </c:pt>
                <c:pt idx="937">
                  <c:v>121.48</c:v>
                </c:pt>
                <c:pt idx="938">
                  <c:v>121.52</c:v>
                </c:pt>
                <c:pt idx="939">
                  <c:v>121.56000000000002</c:v>
                </c:pt>
                <c:pt idx="940">
                  <c:v>121.60000000000001</c:v>
                </c:pt>
                <c:pt idx="941">
                  <c:v>121.64</c:v>
                </c:pt>
                <c:pt idx="942">
                  <c:v>121.67999999999999</c:v>
                </c:pt>
                <c:pt idx="943">
                  <c:v>121.72000000000001</c:v>
                </c:pt>
                <c:pt idx="944">
                  <c:v>121.76</c:v>
                </c:pt>
                <c:pt idx="945">
                  <c:v>121.8</c:v>
                </c:pt>
                <c:pt idx="946">
                  <c:v>121.84000000000002</c:v>
                </c:pt>
                <c:pt idx="947">
                  <c:v>121.88000000000001</c:v>
                </c:pt>
                <c:pt idx="948">
                  <c:v>121.92</c:v>
                </c:pt>
                <c:pt idx="949">
                  <c:v>121.96</c:v>
                </c:pt>
                <c:pt idx="950">
                  <c:v>122.00000000000001</c:v>
                </c:pt>
                <c:pt idx="951">
                  <c:v>122.04</c:v>
                </c:pt>
                <c:pt idx="952">
                  <c:v>122.08</c:v>
                </c:pt>
                <c:pt idx="953">
                  <c:v>122.12</c:v>
                </c:pt>
                <c:pt idx="954">
                  <c:v>122.16</c:v>
                </c:pt>
                <c:pt idx="955">
                  <c:v>122.2</c:v>
                </c:pt>
                <c:pt idx="956">
                  <c:v>122.24</c:v>
                </c:pt>
                <c:pt idx="957">
                  <c:v>122.28</c:v>
                </c:pt>
                <c:pt idx="958">
                  <c:v>122.32</c:v>
                </c:pt>
                <c:pt idx="959">
                  <c:v>122.35999999999999</c:v>
                </c:pt>
                <c:pt idx="960">
                  <c:v>122.4</c:v>
                </c:pt>
                <c:pt idx="961">
                  <c:v>122.44</c:v>
                </c:pt>
                <c:pt idx="962">
                  <c:v>122.47999999999999</c:v>
                </c:pt>
                <c:pt idx="963">
                  <c:v>122.51999999999998</c:v>
                </c:pt>
                <c:pt idx="964">
                  <c:v>122.56</c:v>
                </c:pt>
                <c:pt idx="965">
                  <c:v>122.6</c:v>
                </c:pt>
                <c:pt idx="966">
                  <c:v>122.63999999999999</c:v>
                </c:pt>
                <c:pt idx="967">
                  <c:v>122.68</c:v>
                </c:pt>
                <c:pt idx="968">
                  <c:v>122.72</c:v>
                </c:pt>
                <c:pt idx="969">
                  <c:v>122.75999999999999</c:v>
                </c:pt>
                <c:pt idx="970">
                  <c:v>122.79999999999998</c:v>
                </c:pt>
                <c:pt idx="971">
                  <c:v>122.84</c:v>
                </c:pt>
                <c:pt idx="972">
                  <c:v>122.88</c:v>
                </c:pt>
                <c:pt idx="973">
                  <c:v>122.91999999999999</c:v>
                </c:pt>
                <c:pt idx="974">
                  <c:v>122.96000000000001</c:v>
                </c:pt>
                <c:pt idx="975">
                  <c:v>123</c:v>
                </c:pt>
                <c:pt idx="976">
                  <c:v>123.03999999999999</c:v>
                </c:pt>
                <c:pt idx="977">
                  <c:v>123.07999999999998</c:v>
                </c:pt>
                <c:pt idx="978">
                  <c:v>123.12</c:v>
                </c:pt>
                <c:pt idx="979">
                  <c:v>123.16</c:v>
                </c:pt>
                <c:pt idx="980">
                  <c:v>123.19999999999999</c:v>
                </c:pt>
                <c:pt idx="981">
                  <c:v>123.24000000000001</c:v>
                </c:pt>
                <c:pt idx="982">
                  <c:v>123.28</c:v>
                </c:pt>
                <c:pt idx="983">
                  <c:v>123.32</c:v>
                </c:pt>
                <c:pt idx="984">
                  <c:v>123.35999999999999</c:v>
                </c:pt>
                <c:pt idx="985">
                  <c:v>123.4</c:v>
                </c:pt>
                <c:pt idx="986">
                  <c:v>123.44</c:v>
                </c:pt>
                <c:pt idx="987">
                  <c:v>123.47999999999999</c:v>
                </c:pt>
                <c:pt idx="988">
                  <c:v>123.52000000000001</c:v>
                </c:pt>
                <c:pt idx="989">
                  <c:v>123.56</c:v>
                </c:pt>
                <c:pt idx="990">
                  <c:v>123.6</c:v>
                </c:pt>
                <c:pt idx="991">
                  <c:v>123.63999999999999</c:v>
                </c:pt>
                <c:pt idx="992">
                  <c:v>123.68</c:v>
                </c:pt>
                <c:pt idx="993">
                  <c:v>123.72</c:v>
                </c:pt>
                <c:pt idx="994">
                  <c:v>123.75999999999999</c:v>
                </c:pt>
                <c:pt idx="995">
                  <c:v>123.80000000000001</c:v>
                </c:pt>
                <c:pt idx="996">
                  <c:v>123.84</c:v>
                </c:pt>
                <c:pt idx="997">
                  <c:v>123.88</c:v>
                </c:pt>
                <c:pt idx="998">
                  <c:v>123.91999999999999</c:v>
                </c:pt>
                <c:pt idx="999">
                  <c:v>123.96000000000001</c:v>
                </c:pt>
                <c:pt idx="1000">
                  <c:v>124</c:v>
                </c:pt>
                <c:pt idx="1001">
                  <c:v>124.03999999999999</c:v>
                </c:pt>
                <c:pt idx="1002">
                  <c:v>124.08000000000001</c:v>
                </c:pt>
                <c:pt idx="1003">
                  <c:v>124.12</c:v>
                </c:pt>
                <c:pt idx="1004">
                  <c:v>124.16</c:v>
                </c:pt>
                <c:pt idx="1005">
                  <c:v>124.19999999999999</c:v>
                </c:pt>
                <c:pt idx="1006">
                  <c:v>124.24000000000001</c:v>
                </c:pt>
                <c:pt idx="1007">
                  <c:v>124.28</c:v>
                </c:pt>
                <c:pt idx="1008">
                  <c:v>124.32</c:v>
                </c:pt>
                <c:pt idx="1009">
                  <c:v>124.36000000000001</c:v>
                </c:pt>
                <c:pt idx="1010">
                  <c:v>124.4</c:v>
                </c:pt>
                <c:pt idx="1011">
                  <c:v>124.44</c:v>
                </c:pt>
                <c:pt idx="1012">
                  <c:v>124.47999999999999</c:v>
                </c:pt>
                <c:pt idx="1013">
                  <c:v>124.52000000000001</c:v>
                </c:pt>
                <c:pt idx="1014">
                  <c:v>124.56</c:v>
                </c:pt>
                <c:pt idx="1015">
                  <c:v>124.6</c:v>
                </c:pt>
                <c:pt idx="1016">
                  <c:v>124.64000000000001</c:v>
                </c:pt>
                <c:pt idx="1017">
                  <c:v>124.68</c:v>
                </c:pt>
                <c:pt idx="1018">
                  <c:v>124.72</c:v>
                </c:pt>
                <c:pt idx="1019">
                  <c:v>124.75999999999999</c:v>
                </c:pt>
                <c:pt idx="1020">
                  <c:v>124.80000000000001</c:v>
                </c:pt>
                <c:pt idx="1021">
                  <c:v>124.84</c:v>
                </c:pt>
                <c:pt idx="1022">
                  <c:v>124.88</c:v>
                </c:pt>
                <c:pt idx="1023">
                  <c:v>124.92000000000002</c:v>
                </c:pt>
                <c:pt idx="1024">
                  <c:v>124.96000000000001</c:v>
                </c:pt>
                <c:pt idx="1025">
                  <c:v>125</c:v>
                </c:pt>
                <c:pt idx="1026">
                  <c:v>125.04</c:v>
                </c:pt>
                <c:pt idx="1027">
                  <c:v>125.08000000000001</c:v>
                </c:pt>
                <c:pt idx="1028">
                  <c:v>125.12</c:v>
                </c:pt>
                <c:pt idx="1029">
                  <c:v>125.16</c:v>
                </c:pt>
                <c:pt idx="1030">
                  <c:v>125.2</c:v>
                </c:pt>
                <c:pt idx="1031">
                  <c:v>125.24</c:v>
                </c:pt>
                <c:pt idx="1032">
                  <c:v>125.28</c:v>
                </c:pt>
                <c:pt idx="1033">
                  <c:v>125.32000000000001</c:v>
                </c:pt>
                <c:pt idx="1034">
                  <c:v>125.36</c:v>
                </c:pt>
                <c:pt idx="1035">
                  <c:v>125.39999999999999</c:v>
                </c:pt>
                <c:pt idx="1036">
                  <c:v>125.43999999999998</c:v>
                </c:pt>
                <c:pt idx="1037">
                  <c:v>125.48</c:v>
                </c:pt>
                <c:pt idx="1038">
                  <c:v>125.52</c:v>
                </c:pt>
                <c:pt idx="1039">
                  <c:v>125.55999999999999</c:v>
                </c:pt>
                <c:pt idx="1040">
                  <c:v>125.60000000000001</c:v>
                </c:pt>
                <c:pt idx="1041">
                  <c:v>125.64</c:v>
                </c:pt>
                <c:pt idx="1042">
                  <c:v>125.67999999999999</c:v>
                </c:pt>
                <c:pt idx="1043">
                  <c:v>125.71999999999998</c:v>
                </c:pt>
                <c:pt idx="1044">
                  <c:v>125.76</c:v>
                </c:pt>
                <c:pt idx="1045">
                  <c:v>125.8</c:v>
                </c:pt>
                <c:pt idx="1046">
                  <c:v>125.83999999999999</c:v>
                </c:pt>
                <c:pt idx="1047">
                  <c:v>125.88000000000001</c:v>
                </c:pt>
                <c:pt idx="1048">
                  <c:v>125.92</c:v>
                </c:pt>
                <c:pt idx="1049">
                  <c:v>125.96</c:v>
                </c:pt>
                <c:pt idx="1050">
                  <c:v>125.99999999999999</c:v>
                </c:pt>
                <c:pt idx="1051">
                  <c:v>126.04</c:v>
                </c:pt>
                <c:pt idx="1052">
                  <c:v>126.08</c:v>
                </c:pt>
                <c:pt idx="1053">
                  <c:v>126.11999999999999</c:v>
                </c:pt>
                <c:pt idx="1054">
                  <c:v>126.16000000000001</c:v>
                </c:pt>
                <c:pt idx="1055">
                  <c:v>126.2</c:v>
                </c:pt>
                <c:pt idx="1056">
                  <c:v>126.24</c:v>
                </c:pt>
                <c:pt idx="1057">
                  <c:v>126.27999999999999</c:v>
                </c:pt>
                <c:pt idx="1058">
                  <c:v>126.32000000000001</c:v>
                </c:pt>
                <c:pt idx="1059">
                  <c:v>126.36</c:v>
                </c:pt>
                <c:pt idx="1060">
                  <c:v>126.39999999999999</c:v>
                </c:pt>
                <c:pt idx="1061">
                  <c:v>126.44000000000001</c:v>
                </c:pt>
                <c:pt idx="1062">
                  <c:v>126.48</c:v>
                </c:pt>
                <c:pt idx="1063">
                  <c:v>126.52</c:v>
                </c:pt>
                <c:pt idx="1064">
                  <c:v>126.55999999999999</c:v>
                </c:pt>
                <c:pt idx="1065">
                  <c:v>126.60000000000001</c:v>
                </c:pt>
                <c:pt idx="1066">
                  <c:v>126.64</c:v>
                </c:pt>
                <c:pt idx="1067">
                  <c:v>126.67999999999999</c:v>
                </c:pt>
                <c:pt idx="1068">
                  <c:v>126.72000000000001</c:v>
                </c:pt>
                <c:pt idx="1069">
                  <c:v>126.76</c:v>
                </c:pt>
                <c:pt idx="1070">
                  <c:v>126.8</c:v>
                </c:pt>
                <c:pt idx="1071">
                  <c:v>126.83999999999999</c:v>
                </c:pt>
                <c:pt idx="1072">
                  <c:v>126.88000000000001</c:v>
                </c:pt>
                <c:pt idx="1073">
                  <c:v>126.92</c:v>
                </c:pt>
                <c:pt idx="1074">
                  <c:v>126.96</c:v>
                </c:pt>
                <c:pt idx="1075">
                  <c:v>127.00000000000001</c:v>
                </c:pt>
                <c:pt idx="1076">
                  <c:v>127.04</c:v>
                </c:pt>
                <c:pt idx="1077">
                  <c:v>127.08</c:v>
                </c:pt>
                <c:pt idx="1078">
                  <c:v>127.11999999999999</c:v>
                </c:pt>
                <c:pt idx="1079">
                  <c:v>127.16000000000001</c:v>
                </c:pt>
                <c:pt idx="1080">
                  <c:v>127.2</c:v>
                </c:pt>
                <c:pt idx="1081">
                  <c:v>127.24</c:v>
                </c:pt>
                <c:pt idx="1082">
                  <c:v>127.28000000000002</c:v>
                </c:pt>
                <c:pt idx="1083">
                  <c:v>127.32000000000001</c:v>
                </c:pt>
                <c:pt idx="1084">
                  <c:v>127.36</c:v>
                </c:pt>
                <c:pt idx="1085">
                  <c:v>127.39999999999999</c:v>
                </c:pt>
                <c:pt idx="1086">
                  <c:v>127.44000000000001</c:v>
                </c:pt>
                <c:pt idx="1087">
                  <c:v>127.48</c:v>
                </c:pt>
                <c:pt idx="1088">
                  <c:v>127.52</c:v>
                </c:pt>
                <c:pt idx="1089">
                  <c:v>127.56000000000002</c:v>
                </c:pt>
                <c:pt idx="1090">
                  <c:v>127.60000000000001</c:v>
                </c:pt>
                <c:pt idx="1091">
                  <c:v>127.64</c:v>
                </c:pt>
                <c:pt idx="1092">
                  <c:v>127.67999999999999</c:v>
                </c:pt>
                <c:pt idx="1093">
                  <c:v>127.72000000000001</c:v>
                </c:pt>
                <c:pt idx="1094">
                  <c:v>127.76</c:v>
                </c:pt>
                <c:pt idx="1095">
                  <c:v>127.8</c:v>
                </c:pt>
                <c:pt idx="1096">
                  <c:v>127.84000000000002</c:v>
                </c:pt>
                <c:pt idx="1097">
                  <c:v>127.88000000000001</c:v>
                </c:pt>
                <c:pt idx="1098">
                  <c:v>127.92</c:v>
                </c:pt>
                <c:pt idx="1099">
                  <c:v>127.96</c:v>
                </c:pt>
                <c:pt idx="1100">
                  <c:v>128</c:v>
                </c:pt>
                <c:pt idx="1101">
                  <c:v>128.04</c:v>
                </c:pt>
                <c:pt idx="1102">
                  <c:v>128.07999999999998</c:v>
                </c:pt>
                <c:pt idx="1103">
                  <c:v>128.12</c:v>
                </c:pt>
                <c:pt idx="1104">
                  <c:v>128.16</c:v>
                </c:pt>
                <c:pt idx="1105">
                  <c:v>128.19999999999999</c:v>
                </c:pt>
                <c:pt idx="1106">
                  <c:v>128.23999999999998</c:v>
                </c:pt>
                <c:pt idx="1107">
                  <c:v>128.28</c:v>
                </c:pt>
                <c:pt idx="1108">
                  <c:v>128.32</c:v>
                </c:pt>
                <c:pt idx="1109">
                  <c:v>128.35999999999999</c:v>
                </c:pt>
                <c:pt idx="1110">
                  <c:v>128.4</c:v>
                </c:pt>
                <c:pt idx="1111">
                  <c:v>128.44</c:v>
                </c:pt>
                <c:pt idx="1112">
                  <c:v>128.47999999999999</c:v>
                </c:pt>
                <c:pt idx="1113">
                  <c:v>128.51999999999998</c:v>
                </c:pt>
                <c:pt idx="1114">
                  <c:v>128.56</c:v>
                </c:pt>
                <c:pt idx="1115">
                  <c:v>128.6</c:v>
                </c:pt>
                <c:pt idx="1116">
                  <c:v>128.63999999999999</c:v>
                </c:pt>
                <c:pt idx="1117">
                  <c:v>128.68</c:v>
                </c:pt>
                <c:pt idx="1118">
                  <c:v>128.72</c:v>
                </c:pt>
                <c:pt idx="1119">
                  <c:v>128.76</c:v>
                </c:pt>
                <c:pt idx="1120">
                  <c:v>128.79999999999998</c:v>
                </c:pt>
                <c:pt idx="1121">
                  <c:v>128.84</c:v>
                </c:pt>
                <c:pt idx="1122">
                  <c:v>128.88</c:v>
                </c:pt>
                <c:pt idx="1123">
                  <c:v>128.91999999999999</c:v>
                </c:pt>
                <c:pt idx="1124">
                  <c:v>128.96</c:v>
                </c:pt>
                <c:pt idx="1125">
                  <c:v>129</c:v>
                </c:pt>
                <c:pt idx="1126">
                  <c:v>129.04</c:v>
                </c:pt>
                <c:pt idx="1127">
                  <c:v>129.07999999999998</c:v>
                </c:pt>
                <c:pt idx="1128">
                  <c:v>129.12</c:v>
                </c:pt>
                <c:pt idx="1129">
                  <c:v>129.16</c:v>
                </c:pt>
                <c:pt idx="1130">
                  <c:v>129.19999999999999</c:v>
                </c:pt>
                <c:pt idx="1131">
                  <c:v>129.24</c:v>
                </c:pt>
                <c:pt idx="1132">
                  <c:v>129.28</c:v>
                </c:pt>
                <c:pt idx="1133">
                  <c:v>129.32</c:v>
                </c:pt>
                <c:pt idx="1134">
                  <c:v>129.35999999999999</c:v>
                </c:pt>
                <c:pt idx="1135">
                  <c:v>129.4</c:v>
                </c:pt>
                <c:pt idx="1136">
                  <c:v>129.44</c:v>
                </c:pt>
                <c:pt idx="1137">
                  <c:v>129.47999999999999</c:v>
                </c:pt>
                <c:pt idx="1138">
                  <c:v>129.52000000000001</c:v>
                </c:pt>
                <c:pt idx="1139">
                  <c:v>129.56</c:v>
                </c:pt>
                <c:pt idx="1140">
                  <c:v>129.6</c:v>
                </c:pt>
                <c:pt idx="1141">
                  <c:v>129.63999999999999</c:v>
                </c:pt>
                <c:pt idx="1142">
                  <c:v>129.68</c:v>
                </c:pt>
                <c:pt idx="1143">
                  <c:v>129.72</c:v>
                </c:pt>
                <c:pt idx="1144">
                  <c:v>129.76</c:v>
                </c:pt>
                <c:pt idx="1145">
                  <c:v>129.80000000000001</c:v>
                </c:pt>
                <c:pt idx="1146">
                  <c:v>129.84</c:v>
                </c:pt>
                <c:pt idx="1147">
                  <c:v>129.88</c:v>
                </c:pt>
                <c:pt idx="1148">
                  <c:v>129.91999999999999</c:v>
                </c:pt>
                <c:pt idx="1149">
                  <c:v>129.96</c:v>
                </c:pt>
                <c:pt idx="1150">
                  <c:v>130</c:v>
                </c:pt>
                <c:pt idx="1151">
                  <c:v>130.04</c:v>
                </c:pt>
                <c:pt idx="1152">
                  <c:v>130.08000000000001</c:v>
                </c:pt>
                <c:pt idx="1153">
                  <c:v>130.12</c:v>
                </c:pt>
                <c:pt idx="1154">
                  <c:v>130.16</c:v>
                </c:pt>
                <c:pt idx="1155">
                  <c:v>130.19999999999999</c:v>
                </c:pt>
                <c:pt idx="1156">
                  <c:v>130.24</c:v>
                </c:pt>
                <c:pt idx="1157">
                  <c:v>130.28</c:v>
                </c:pt>
                <c:pt idx="1158">
                  <c:v>130.32</c:v>
                </c:pt>
                <c:pt idx="1159">
                  <c:v>130.36000000000001</c:v>
                </c:pt>
                <c:pt idx="1160">
                  <c:v>130.4</c:v>
                </c:pt>
                <c:pt idx="1161">
                  <c:v>130.44</c:v>
                </c:pt>
                <c:pt idx="1162">
                  <c:v>130.47999999999999</c:v>
                </c:pt>
                <c:pt idx="1163">
                  <c:v>130.52000000000001</c:v>
                </c:pt>
                <c:pt idx="1164">
                  <c:v>130.56</c:v>
                </c:pt>
                <c:pt idx="1165">
                  <c:v>130.6</c:v>
                </c:pt>
                <c:pt idx="1166">
                  <c:v>130.64000000000001</c:v>
                </c:pt>
                <c:pt idx="1167">
                  <c:v>130.68</c:v>
                </c:pt>
                <c:pt idx="1168">
                  <c:v>130.72</c:v>
                </c:pt>
                <c:pt idx="1169">
                  <c:v>130.76</c:v>
                </c:pt>
                <c:pt idx="1170">
                  <c:v>130.80000000000001</c:v>
                </c:pt>
                <c:pt idx="1171">
                  <c:v>130.84</c:v>
                </c:pt>
                <c:pt idx="1172">
                  <c:v>130.88</c:v>
                </c:pt>
                <c:pt idx="1173">
                  <c:v>130.92000000000002</c:v>
                </c:pt>
                <c:pt idx="1174">
                  <c:v>130.96</c:v>
                </c:pt>
                <c:pt idx="1175">
                  <c:v>131</c:v>
                </c:pt>
                <c:pt idx="1176">
                  <c:v>131.04</c:v>
                </c:pt>
                <c:pt idx="1177">
                  <c:v>131.08000000000001</c:v>
                </c:pt>
                <c:pt idx="1178">
                  <c:v>131.12</c:v>
                </c:pt>
                <c:pt idx="1179">
                  <c:v>131.16</c:v>
                </c:pt>
                <c:pt idx="1180">
                  <c:v>131.20000000000002</c:v>
                </c:pt>
                <c:pt idx="1181">
                  <c:v>131.24</c:v>
                </c:pt>
                <c:pt idx="1182">
                  <c:v>131.28</c:v>
                </c:pt>
                <c:pt idx="1183">
                  <c:v>131.32</c:v>
                </c:pt>
                <c:pt idx="1184">
                  <c:v>131.36000000000001</c:v>
                </c:pt>
                <c:pt idx="1185">
                  <c:v>131.4</c:v>
                </c:pt>
                <c:pt idx="1186">
                  <c:v>131.44</c:v>
                </c:pt>
                <c:pt idx="1187">
                  <c:v>131.48000000000002</c:v>
                </c:pt>
                <c:pt idx="1188">
                  <c:v>131.52000000000001</c:v>
                </c:pt>
                <c:pt idx="1189">
                  <c:v>131.56</c:v>
                </c:pt>
                <c:pt idx="1190">
                  <c:v>131.6</c:v>
                </c:pt>
                <c:pt idx="1191">
                  <c:v>131.64000000000001</c:v>
                </c:pt>
                <c:pt idx="1192">
                  <c:v>131.68</c:v>
                </c:pt>
                <c:pt idx="1193">
                  <c:v>131.72</c:v>
                </c:pt>
                <c:pt idx="1194">
                  <c:v>131.76000000000002</c:v>
                </c:pt>
                <c:pt idx="1195">
                  <c:v>131.80000000000001</c:v>
                </c:pt>
                <c:pt idx="1196">
                  <c:v>131.84</c:v>
                </c:pt>
                <c:pt idx="1197">
                  <c:v>131.88</c:v>
                </c:pt>
                <c:pt idx="1198">
                  <c:v>131.92000000000002</c:v>
                </c:pt>
                <c:pt idx="1199">
                  <c:v>131.96</c:v>
                </c:pt>
                <c:pt idx="1200">
                  <c:v>132</c:v>
                </c:pt>
                <c:pt idx="1201">
                  <c:v>132.04000000000002</c:v>
                </c:pt>
                <c:pt idx="1202">
                  <c:v>132.08000000000001</c:v>
                </c:pt>
                <c:pt idx="1203">
                  <c:v>132.12</c:v>
                </c:pt>
                <c:pt idx="1204">
                  <c:v>132.16</c:v>
                </c:pt>
                <c:pt idx="1205">
                  <c:v>132.20000000000002</c:v>
                </c:pt>
                <c:pt idx="1206">
                  <c:v>132.24</c:v>
                </c:pt>
                <c:pt idx="1207">
                  <c:v>132.28</c:v>
                </c:pt>
                <c:pt idx="1208">
                  <c:v>132.32000000000002</c:v>
                </c:pt>
                <c:pt idx="1209">
                  <c:v>132.36000000000001</c:v>
                </c:pt>
                <c:pt idx="1210">
                  <c:v>132.4</c:v>
                </c:pt>
                <c:pt idx="1211">
                  <c:v>132.44</c:v>
                </c:pt>
                <c:pt idx="1212">
                  <c:v>132.48000000000002</c:v>
                </c:pt>
                <c:pt idx="1213">
                  <c:v>132.52000000000001</c:v>
                </c:pt>
                <c:pt idx="1214">
                  <c:v>132.56</c:v>
                </c:pt>
                <c:pt idx="1215">
                  <c:v>132.60000000000002</c:v>
                </c:pt>
                <c:pt idx="1216">
                  <c:v>132.64000000000001</c:v>
                </c:pt>
                <c:pt idx="1217">
                  <c:v>132.68</c:v>
                </c:pt>
                <c:pt idx="1218">
                  <c:v>132.72000000000003</c:v>
                </c:pt>
                <c:pt idx="1219">
                  <c:v>132.76000000000002</c:v>
                </c:pt>
                <c:pt idx="1220">
                  <c:v>132.80000000000001</c:v>
                </c:pt>
                <c:pt idx="1221">
                  <c:v>132.84</c:v>
                </c:pt>
                <c:pt idx="1222">
                  <c:v>132.88</c:v>
                </c:pt>
                <c:pt idx="1223">
                  <c:v>132.92000000000002</c:v>
                </c:pt>
                <c:pt idx="1224">
                  <c:v>132.96</c:v>
                </c:pt>
                <c:pt idx="1225">
                  <c:v>133</c:v>
                </c:pt>
                <c:pt idx="1226">
                  <c:v>133.04</c:v>
                </c:pt>
                <c:pt idx="1227">
                  <c:v>133.07999999999998</c:v>
                </c:pt>
                <c:pt idx="1228">
                  <c:v>133.11999999999998</c:v>
                </c:pt>
                <c:pt idx="1229">
                  <c:v>133.16</c:v>
                </c:pt>
                <c:pt idx="1230">
                  <c:v>133.19999999999999</c:v>
                </c:pt>
                <c:pt idx="1231">
                  <c:v>133.23999999999998</c:v>
                </c:pt>
                <c:pt idx="1232">
                  <c:v>133.28</c:v>
                </c:pt>
                <c:pt idx="1233">
                  <c:v>133.32</c:v>
                </c:pt>
                <c:pt idx="1234">
                  <c:v>133.35999999999999</c:v>
                </c:pt>
                <c:pt idx="1235">
                  <c:v>133.39999999999998</c:v>
                </c:pt>
                <c:pt idx="1236">
                  <c:v>133.44</c:v>
                </c:pt>
                <c:pt idx="1237">
                  <c:v>133.47999999999999</c:v>
                </c:pt>
                <c:pt idx="1238">
                  <c:v>133.51999999999998</c:v>
                </c:pt>
                <c:pt idx="1239">
                  <c:v>133.56</c:v>
                </c:pt>
                <c:pt idx="1240">
                  <c:v>133.6</c:v>
                </c:pt>
                <c:pt idx="1241">
                  <c:v>133.63999999999999</c:v>
                </c:pt>
                <c:pt idx="1242">
                  <c:v>133.67999999999998</c:v>
                </c:pt>
                <c:pt idx="1243">
                  <c:v>133.72</c:v>
                </c:pt>
                <c:pt idx="1244">
                  <c:v>133.76</c:v>
                </c:pt>
                <c:pt idx="1245">
                  <c:v>133.79999999999998</c:v>
                </c:pt>
                <c:pt idx="1246">
                  <c:v>133.84</c:v>
                </c:pt>
                <c:pt idx="1247">
                  <c:v>133.88</c:v>
                </c:pt>
                <c:pt idx="1248">
                  <c:v>133.91999999999999</c:v>
                </c:pt>
                <c:pt idx="1249">
                  <c:v>133.95999999999998</c:v>
                </c:pt>
                <c:pt idx="1250">
                  <c:v>134</c:v>
                </c:pt>
                <c:pt idx="1251">
                  <c:v>134.04</c:v>
                </c:pt>
                <c:pt idx="1252">
                  <c:v>134.07999999999998</c:v>
                </c:pt>
                <c:pt idx="1253">
                  <c:v>134.12</c:v>
                </c:pt>
                <c:pt idx="1254">
                  <c:v>134.16</c:v>
                </c:pt>
                <c:pt idx="1255">
                  <c:v>134.19999999999999</c:v>
                </c:pt>
                <c:pt idx="1256">
                  <c:v>134.23999999999998</c:v>
                </c:pt>
                <c:pt idx="1257">
                  <c:v>134.28</c:v>
                </c:pt>
                <c:pt idx="1258">
                  <c:v>134.32</c:v>
                </c:pt>
                <c:pt idx="1259">
                  <c:v>134.35999999999999</c:v>
                </c:pt>
                <c:pt idx="1260">
                  <c:v>134.4</c:v>
                </c:pt>
                <c:pt idx="1261">
                  <c:v>134.44</c:v>
                </c:pt>
                <c:pt idx="1262">
                  <c:v>134.47999999999999</c:v>
                </c:pt>
                <c:pt idx="1263">
                  <c:v>134.51999999999998</c:v>
                </c:pt>
                <c:pt idx="1264">
                  <c:v>134.56</c:v>
                </c:pt>
                <c:pt idx="1265">
                  <c:v>134.6</c:v>
                </c:pt>
                <c:pt idx="1266">
                  <c:v>134.63999999999999</c:v>
                </c:pt>
                <c:pt idx="1267">
                  <c:v>134.68</c:v>
                </c:pt>
                <c:pt idx="1268">
                  <c:v>134.72</c:v>
                </c:pt>
                <c:pt idx="1269">
                  <c:v>134.76</c:v>
                </c:pt>
                <c:pt idx="1270">
                  <c:v>134.79999999999998</c:v>
                </c:pt>
                <c:pt idx="1271">
                  <c:v>134.84</c:v>
                </c:pt>
                <c:pt idx="1272">
                  <c:v>134.88</c:v>
                </c:pt>
                <c:pt idx="1273">
                  <c:v>134.91999999999999</c:v>
                </c:pt>
                <c:pt idx="1274">
                  <c:v>134.96</c:v>
                </c:pt>
                <c:pt idx="1275">
                  <c:v>135</c:v>
                </c:pt>
                <c:pt idx="1276">
                  <c:v>135.04</c:v>
                </c:pt>
                <c:pt idx="1277">
                  <c:v>135.07999999999998</c:v>
                </c:pt>
                <c:pt idx="1278">
                  <c:v>135.12</c:v>
                </c:pt>
                <c:pt idx="1279">
                  <c:v>135.16</c:v>
                </c:pt>
                <c:pt idx="1280">
                  <c:v>135.19999999999999</c:v>
                </c:pt>
                <c:pt idx="1281">
                  <c:v>135.24</c:v>
                </c:pt>
                <c:pt idx="1282">
                  <c:v>135.28</c:v>
                </c:pt>
                <c:pt idx="1283">
                  <c:v>135.32</c:v>
                </c:pt>
                <c:pt idx="1284">
                  <c:v>135.35999999999999</c:v>
                </c:pt>
                <c:pt idx="1285">
                  <c:v>135.4</c:v>
                </c:pt>
                <c:pt idx="1286">
                  <c:v>135.44</c:v>
                </c:pt>
                <c:pt idx="1287">
                  <c:v>135.47999999999999</c:v>
                </c:pt>
                <c:pt idx="1288">
                  <c:v>135.52000000000001</c:v>
                </c:pt>
                <c:pt idx="1289">
                  <c:v>135.56</c:v>
                </c:pt>
                <c:pt idx="1290">
                  <c:v>135.6</c:v>
                </c:pt>
                <c:pt idx="1291">
                  <c:v>135.63999999999999</c:v>
                </c:pt>
                <c:pt idx="1292">
                  <c:v>135.68</c:v>
                </c:pt>
                <c:pt idx="1293">
                  <c:v>135.72</c:v>
                </c:pt>
                <c:pt idx="1294">
                  <c:v>135.76</c:v>
                </c:pt>
                <c:pt idx="1295">
                  <c:v>135.80000000000001</c:v>
                </c:pt>
                <c:pt idx="1296">
                  <c:v>135.84</c:v>
                </c:pt>
                <c:pt idx="1297">
                  <c:v>135.88</c:v>
                </c:pt>
                <c:pt idx="1298">
                  <c:v>135.91999999999999</c:v>
                </c:pt>
                <c:pt idx="1299">
                  <c:v>135.96</c:v>
                </c:pt>
                <c:pt idx="1300">
                  <c:v>136</c:v>
                </c:pt>
                <c:pt idx="1301">
                  <c:v>136.04</c:v>
                </c:pt>
                <c:pt idx="1302">
                  <c:v>136.08000000000001</c:v>
                </c:pt>
                <c:pt idx="1303">
                  <c:v>136.12</c:v>
                </c:pt>
                <c:pt idx="1304">
                  <c:v>136.16</c:v>
                </c:pt>
                <c:pt idx="1305">
                  <c:v>136.19999999999999</c:v>
                </c:pt>
                <c:pt idx="1306">
                  <c:v>136.24</c:v>
                </c:pt>
                <c:pt idx="1307">
                  <c:v>136.28</c:v>
                </c:pt>
                <c:pt idx="1308">
                  <c:v>136.32</c:v>
                </c:pt>
                <c:pt idx="1309">
                  <c:v>136.36000000000001</c:v>
                </c:pt>
                <c:pt idx="1310">
                  <c:v>136.4</c:v>
                </c:pt>
                <c:pt idx="1311">
                  <c:v>136.44</c:v>
                </c:pt>
                <c:pt idx="1312">
                  <c:v>136.47999999999999</c:v>
                </c:pt>
                <c:pt idx="1313">
                  <c:v>136.52000000000001</c:v>
                </c:pt>
                <c:pt idx="1314">
                  <c:v>136.56</c:v>
                </c:pt>
                <c:pt idx="1315">
                  <c:v>136.6</c:v>
                </c:pt>
                <c:pt idx="1316">
                  <c:v>136.64000000000001</c:v>
                </c:pt>
                <c:pt idx="1317">
                  <c:v>136.68</c:v>
                </c:pt>
                <c:pt idx="1318">
                  <c:v>136.72</c:v>
                </c:pt>
                <c:pt idx="1319">
                  <c:v>136.76</c:v>
                </c:pt>
                <c:pt idx="1320">
                  <c:v>136.80000000000001</c:v>
                </c:pt>
                <c:pt idx="1321">
                  <c:v>136.84</c:v>
                </c:pt>
                <c:pt idx="1322">
                  <c:v>136.88</c:v>
                </c:pt>
                <c:pt idx="1323">
                  <c:v>136.92000000000002</c:v>
                </c:pt>
                <c:pt idx="1324">
                  <c:v>136.96</c:v>
                </c:pt>
                <c:pt idx="1325">
                  <c:v>137</c:v>
                </c:pt>
                <c:pt idx="1326">
                  <c:v>137.04</c:v>
                </c:pt>
                <c:pt idx="1327">
                  <c:v>137.08000000000001</c:v>
                </c:pt>
                <c:pt idx="1328">
                  <c:v>137.12</c:v>
                </c:pt>
                <c:pt idx="1329">
                  <c:v>137.16</c:v>
                </c:pt>
                <c:pt idx="1330">
                  <c:v>137.20000000000002</c:v>
                </c:pt>
                <c:pt idx="1331">
                  <c:v>137.24</c:v>
                </c:pt>
                <c:pt idx="1332">
                  <c:v>137.28</c:v>
                </c:pt>
                <c:pt idx="1333">
                  <c:v>137.32</c:v>
                </c:pt>
                <c:pt idx="1334">
                  <c:v>137.36000000000001</c:v>
                </c:pt>
                <c:pt idx="1335">
                  <c:v>137.4</c:v>
                </c:pt>
                <c:pt idx="1336">
                  <c:v>137.44</c:v>
                </c:pt>
                <c:pt idx="1337">
                  <c:v>137.48000000000002</c:v>
                </c:pt>
                <c:pt idx="1338">
                  <c:v>137.52000000000001</c:v>
                </c:pt>
                <c:pt idx="1339">
                  <c:v>137.56</c:v>
                </c:pt>
                <c:pt idx="1340">
                  <c:v>137.6</c:v>
                </c:pt>
                <c:pt idx="1341">
                  <c:v>137.64000000000001</c:v>
                </c:pt>
                <c:pt idx="1342">
                  <c:v>137.68</c:v>
                </c:pt>
                <c:pt idx="1343">
                  <c:v>137.72</c:v>
                </c:pt>
                <c:pt idx="1344">
                  <c:v>137.76000000000002</c:v>
                </c:pt>
                <c:pt idx="1345">
                  <c:v>137.80000000000001</c:v>
                </c:pt>
                <c:pt idx="1346">
                  <c:v>137.84</c:v>
                </c:pt>
                <c:pt idx="1347">
                  <c:v>137.88</c:v>
                </c:pt>
                <c:pt idx="1348">
                  <c:v>137.92000000000002</c:v>
                </c:pt>
                <c:pt idx="1349">
                  <c:v>137.96</c:v>
                </c:pt>
                <c:pt idx="1350">
                  <c:v>138</c:v>
                </c:pt>
                <c:pt idx="1351">
                  <c:v>138.04000000000002</c:v>
                </c:pt>
                <c:pt idx="1352">
                  <c:v>138.08000000000001</c:v>
                </c:pt>
                <c:pt idx="1353">
                  <c:v>138.12</c:v>
                </c:pt>
                <c:pt idx="1354">
                  <c:v>138.16</c:v>
                </c:pt>
                <c:pt idx="1355">
                  <c:v>138.20000000000002</c:v>
                </c:pt>
                <c:pt idx="1356">
                  <c:v>138.24</c:v>
                </c:pt>
                <c:pt idx="1357">
                  <c:v>138.28</c:v>
                </c:pt>
                <c:pt idx="1358">
                  <c:v>138.32000000000002</c:v>
                </c:pt>
                <c:pt idx="1359">
                  <c:v>138.36000000000001</c:v>
                </c:pt>
                <c:pt idx="1360">
                  <c:v>138.4</c:v>
                </c:pt>
                <c:pt idx="1361">
                  <c:v>138.44</c:v>
                </c:pt>
                <c:pt idx="1362">
                  <c:v>138.48000000000002</c:v>
                </c:pt>
                <c:pt idx="1363">
                  <c:v>138.52000000000001</c:v>
                </c:pt>
                <c:pt idx="1364">
                  <c:v>138.56</c:v>
                </c:pt>
                <c:pt idx="1365">
                  <c:v>138.60000000000002</c:v>
                </c:pt>
                <c:pt idx="1366">
                  <c:v>138.64000000000001</c:v>
                </c:pt>
                <c:pt idx="1367">
                  <c:v>138.68</c:v>
                </c:pt>
                <c:pt idx="1368">
                  <c:v>138.72</c:v>
                </c:pt>
                <c:pt idx="1369">
                  <c:v>138.76000000000002</c:v>
                </c:pt>
                <c:pt idx="1370">
                  <c:v>138.80000000000001</c:v>
                </c:pt>
                <c:pt idx="1371">
                  <c:v>138.84</c:v>
                </c:pt>
                <c:pt idx="1372">
                  <c:v>138.88000000000002</c:v>
                </c:pt>
                <c:pt idx="1373">
                  <c:v>138.92000000000002</c:v>
                </c:pt>
                <c:pt idx="1374">
                  <c:v>138.96</c:v>
                </c:pt>
                <c:pt idx="1375">
                  <c:v>139</c:v>
                </c:pt>
                <c:pt idx="1376">
                  <c:v>139.04</c:v>
                </c:pt>
                <c:pt idx="1377">
                  <c:v>139.08000000000001</c:v>
                </c:pt>
                <c:pt idx="1378">
                  <c:v>139.12</c:v>
                </c:pt>
                <c:pt idx="1379">
                  <c:v>139.16</c:v>
                </c:pt>
                <c:pt idx="1380">
                  <c:v>139.19999999999999</c:v>
                </c:pt>
                <c:pt idx="1381">
                  <c:v>139.23999999999998</c:v>
                </c:pt>
                <c:pt idx="1382">
                  <c:v>139.28</c:v>
                </c:pt>
                <c:pt idx="1383">
                  <c:v>139.32</c:v>
                </c:pt>
                <c:pt idx="1384">
                  <c:v>139.35999999999999</c:v>
                </c:pt>
                <c:pt idx="1385">
                  <c:v>139.39999999999998</c:v>
                </c:pt>
                <c:pt idx="1386">
                  <c:v>139.44</c:v>
                </c:pt>
                <c:pt idx="1387">
                  <c:v>139.47999999999999</c:v>
                </c:pt>
                <c:pt idx="1388">
                  <c:v>139.51999999999998</c:v>
                </c:pt>
                <c:pt idx="1389">
                  <c:v>139.55999999999997</c:v>
                </c:pt>
                <c:pt idx="1390">
                  <c:v>139.6</c:v>
                </c:pt>
                <c:pt idx="1391">
                  <c:v>139.63999999999999</c:v>
                </c:pt>
                <c:pt idx="1392">
                  <c:v>139.67999999999998</c:v>
                </c:pt>
                <c:pt idx="1393">
                  <c:v>139.72</c:v>
                </c:pt>
                <c:pt idx="1394">
                  <c:v>139.76</c:v>
                </c:pt>
                <c:pt idx="1395">
                  <c:v>139.79999999999998</c:v>
                </c:pt>
                <c:pt idx="1396">
                  <c:v>139.83999999999997</c:v>
                </c:pt>
                <c:pt idx="1397">
                  <c:v>139.88</c:v>
                </c:pt>
                <c:pt idx="1398">
                  <c:v>139.91999999999999</c:v>
                </c:pt>
                <c:pt idx="1399">
                  <c:v>139.95999999999998</c:v>
                </c:pt>
                <c:pt idx="1400">
                  <c:v>140</c:v>
                </c:pt>
                <c:pt idx="1401">
                  <c:v>140.04</c:v>
                </c:pt>
                <c:pt idx="1402">
                  <c:v>140.07999999999998</c:v>
                </c:pt>
                <c:pt idx="1403">
                  <c:v>140.11999999999998</c:v>
                </c:pt>
                <c:pt idx="1404">
                  <c:v>140.16</c:v>
                </c:pt>
                <c:pt idx="1405">
                  <c:v>140.19999999999999</c:v>
                </c:pt>
                <c:pt idx="1406">
                  <c:v>140.23999999999998</c:v>
                </c:pt>
                <c:pt idx="1407">
                  <c:v>140.28</c:v>
                </c:pt>
                <c:pt idx="1408">
                  <c:v>140.32</c:v>
                </c:pt>
                <c:pt idx="1409">
                  <c:v>140.35999999999999</c:v>
                </c:pt>
                <c:pt idx="1410">
                  <c:v>140.4</c:v>
                </c:pt>
                <c:pt idx="1411">
                  <c:v>140.44</c:v>
                </c:pt>
                <c:pt idx="1412">
                  <c:v>140.47999999999999</c:v>
                </c:pt>
                <c:pt idx="1413">
                  <c:v>140.51999999999998</c:v>
                </c:pt>
                <c:pt idx="1414">
                  <c:v>140.56</c:v>
                </c:pt>
                <c:pt idx="1415">
                  <c:v>140.6</c:v>
                </c:pt>
                <c:pt idx="1416">
                  <c:v>140.63999999999999</c:v>
                </c:pt>
                <c:pt idx="1417">
                  <c:v>140.68</c:v>
                </c:pt>
                <c:pt idx="1418">
                  <c:v>140.72</c:v>
                </c:pt>
                <c:pt idx="1419">
                  <c:v>140.76</c:v>
                </c:pt>
                <c:pt idx="1420">
                  <c:v>140.79999999999998</c:v>
                </c:pt>
                <c:pt idx="1421">
                  <c:v>140.84</c:v>
                </c:pt>
                <c:pt idx="1422">
                  <c:v>140.88</c:v>
                </c:pt>
                <c:pt idx="1423">
                  <c:v>140.91999999999999</c:v>
                </c:pt>
                <c:pt idx="1424">
                  <c:v>140.96</c:v>
                </c:pt>
                <c:pt idx="1425">
                  <c:v>141</c:v>
                </c:pt>
                <c:pt idx="1426">
                  <c:v>141.04</c:v>
                </c:pt>
                <c:pt idx="1427">
                  <c:v>141.07999999999998</c:v>
                </c:pt>
                <c:pt idx="1428">
                  <c:v>141.12</c:v>
                </c:pt>
                <c:pt idx="1429">
                  <c:v>141.16</c:v>
                </c:pt>
                <c:pt idx="1430">
                  <c:v>141.19999999999999</c:v>
                </c:pt>
                <c:pt idx="1431">
                  <c:v>141.24</c:v>
                </c:pt>
                <c:pt idx="1432">
                  <c:v>141.28</c:v>
                </c:pt>
                <c:pt idx="1433">
                  <c:v>141.32</c:v>
                </c:pt>
                <c:pt idx="1434">
                  <c:v>141.35999999999999</c:v>
                </c:pt>
                <c:pt idx="1435">
                  <c:v>141.4</c:v>
                </c:pt>
                <c:pt idx="1436">
                  <c:v>141.44</c:v>
                </c:pt>
                <c:pt idx="1437">
                  <c:v>141.47999999999999</c:v>
                </c:pt>
                <c:pt idx="1438">
                  <c:v>141.52000000000001</c:v>
                </c:pt>
                <c:pt idx="1439">
                  <c:v>141.56</c:v>
                </c:pt>
                <c:pt idx="1440">
                  <c:v>141.6</c:v>
                </c:pt>
                <c:pt idx="1441">
                  <c:v>141.63999999999999</c:v>
                </c:pt>
                <c:pt idx="1442">
                  <c:v>141.68</c:v>
                </c:pt>
                <c:pt idx="1443">
                  <c:v>141.72</c:v>
                </c:pt>
                <c:pt idx="1444">
                  <c:v>141.76</c:v>
                </c:pt>
                <c:pt idx="1445">
                  <c:v>141.80000000000001</c:v>
                </c:pt>
                <c:pt idx="1446">
                  <c:v>141.84</c:v>
                </c:pt>
                <c:pt idx="1447">
                  <c:v>141.88</c:v>
                </c:pt>
                <c:pt idx="1448">
                  <c:v>141.91999999999999</c:v>
                </c:pt>
                <c:pt idx="1449">
                  <c:v>141.96</c:v>
                </c:pt>
                <c:pt idx="1450">
                  <c:v>142</c:v>
                </c:pt>
                <c:pt idx="1451">
                  <c:v>142.04</c:v>
                </c:pt>
                <c:pt idx="1452">
                  <c:v>142.08000000000001</c:v>
                </c:pt>
                <c:pt idx="1453">
                  <c:v>142.12</c:v>
                </c:pt>
                <c:pt idx="1454">
                  <c:v>142.16</c:v>
                </c:pt>
                <c:pt idx="1455">
                  <c:v>142.19999999999999</c:v>
                </c:pt>
                <c:pt idx="1456">
                  <c:v>142.24</c:v>
                </c:pt>
                <c:pt idx="1457">
                  <c:v>142.28</c:v>
                </c:pt>
                <c:pt idx="1458">
                  <c:v>142.32</c:v>
                </c:pt>
                <c:pt idx="1459">
                  <c:v>142.36000000000001</c:v>
                </c:pt>
                <c:pt idx="1460">
                  <c:v>142.4</c:v>
                </c:pt>
                <c:pt idx="1461">
                  <c:v>142.44</c:v>
                </c:pt>
                <c:pt idx="1462">
                  <c:v>142.47999999999999</c:v>
                </c:pt>
                <c:pt idx="1463">
                  <c:v>142.52000000000001</c:v>
                </c:pt>
                <c:pt idx="1464">
                  <c:v>142.56</c:v>
                </c:pt>
                <c:pt idx="1465">
                  <c:v>142.6</c:v>
                </c:pt>
                <c:pt idx="1466">
                  <c:v>142.64000000000001</c:v>
                </c:pt>
                <c:pt idx="1467">
                  <c:v>142.68</c:v>
                </c:pt>
                <c:pt idx="1468">
                  <c:v>142.72</c:v>
                </c:pt>
                <c:pt idx="1469">
                  <c:v>142.76</c:v>
                </c:pt>
                <c:pt idx="1470">
                  <c:v>142.80000000000001</c:v>
                </c:pt>
                <c:pt idx="1471">
                  <c:v>142.84</c:v>
                </c:pt>
                <c:pt idx="1472">
                  <c:v>142.88</c:v>
                </c:pt>
                <c:pt idx="1473">
                  <c:v>142.92000000000002</c:v>
                </c:pt>
                <c:pt idx="1474">
                  <c:v>142.96</c:v>
                </c:pt>
                <c:pt idx="1475">
                  <c:v>143</c:v>
                </c:pt>
                <c:pt idx="1476">
                  <c:v>143.04</c:v>
                </c:pt>
                <c:pt idx="1477">
                  <c:v>143.08000000000001</c:v>
                </c:pt>
                <c:pt idx="1478">
                  <c:v>143.12</c:v>
                </c:pt>
                <c:pt idx="1479">
                  <c:v>143.16</c:v>
                </c:pt>
                <c:pt idx="1480">
                  <c:v>143.20000000000002</c:v>
                </c:pt>
                <c:pt idx="1481">
                  <c:v>143.24</c:v>
                </c:pt>
                <c:pt idx="1482">
                  <c:v>143.28</c:v>
                </c:pt>
                <c:pt idx="1483">
                  <c:v>143.32</c:v>
                </c:pt>
                <c:pt idx="1484">
                  <c:v>143.36000000000001</c:v>
                </c:pt>
                <c:pt idx="1485">
                  <c:v>143.4</c:v>
                </c:pt>
                <c:pt idx="1486">
                  <c:v>143.44</c:v>
                </c:pt>
                <c:pt idx="1487">
                  <c:v>143.48000000000002</c:v>
                </c:pt>
                <c:pt idx="1488">
                  <c:v>143.52000000000001</c:v>
                </c:pt>
                <c:pt idx="1489">
                  <c:v>143.56</c:v>
                </c:pt>
                <c:pt idx="1490">
                  <c:v>143.6</c:v>
                </c:pt>
                <c:pt idx="1491">
                  <c:v>143.64000000000001</c:v>
                </c:pt>
                <c:pt idx="1492">
                  <c:v>143.68</c:v>
                </c:pt>
                <c:pt idx="1493">
                  <c:v>143.72</c:v>
                </c:pt>
                <c:pt idx="1494">
                  <c:v>143.76000000000002</c:v>
                </c:pt>
                <c:pt idx="1495">
                  <c:v>143.80000000000001</c:v>
                </c:pt>
                <c:pt idx="1496">
                  <c:v>143.84</c:v>
                </c:pt>
                <c:pt idx="1497">
                  <c:v>143.88</c:v>
                </c:pt>
                <c:pt idx="1498">
                  <c:v>143.92000000000002</c:v>
                </c:pt>
                <c:pt idx="1499">
                  <c:v>143.96</c:v>
                </c:pt>
                <c:pt idx="1500">
                  <c:v>144</c:v>
                </c:pt>
                <c:pt idx="1501">
                  <c:v>144.04000000000002</c:v>
                </c:pt>
                <c:pt idx="1502">
                  <c:v>144.08000000000001</c:v>
                </c:pt>
                <c:pt idx="1503">
                  <c:v>144.12</c:v>
                </c:pt>
                <c:pt idx="1504">
                  <c:v>144.16</c:v>
                </c:pt>
                <c:pt idx="1505">
                  <c:v>144.20000000000002</c:v>
                </c:pt>
                <c:pt idx="1506">
                  <c:v>144.24</c:v>
                </c:pt>
                <c:pt idx="1507">
                  <c:v>144.28</c:v>
                </c:pt>
                <c:pt idx="1508">
                  <c:v>144.32000000000002</c:v>
                </c:pt>
                <c:pt idx="1509">
                  <c:v>144.36000000000001</c:v>
                </c:pt>
                <c:pt idx="1510">
                  <c:v>144.4</c:v>
                </c:pt>
                <c:pt idx="1511">
                  <c:v>144.44</c:v>
                </c:pt>
                <c:pt idx="1512">
                  <c:v>144.48000000000002</c:v>
                </c:pt>
                <c:pt idx="1513">
                  <c:v>144.52000000000001</c:v>
                </c:pt>
                <c:pt idx="1514">
                  <c:v>144.56</c:v>
                </c:pt>
                <c:pt idx="1515">
                  <c:v>144.60000000000002</c:v>
                </c:pt>
                <c:pt idx="1516">
                  <c:v>144.64000000000001</c:v>
                </c:pt>
                <c:pt idx="1517">
                  <c:v>144.68</c:v>
                </c:pt>
                <c:pt idx="1518">
                  <c:v>144.72</c:v>
                </c:pt>
                <c:pt idx="1519">
                  <c:v>144.76000000000002</c:v>
                </c:pt>
                <c:pt idx="1520">
                  <c:v>144.80000000000001</c:v>
                </c:pt>
                <c:pt idx="1521">
                  <c:v>144.84</c:v>
                </c:pt>
                <c:pt idx="1522">
                  <c:v>144.88000000000002</c:v>
                </c:pt>
                <c:pt idx="1523">
                  <c:v>144.92000000000002</c:v>
                </c:pt>
                <c:pt idx="1524">
                  <c:v>144.96</c:v>
                </c:pt>
                <c:pt idx="1525">
                  <c:v>145</c:v>
                </c:pt>
                <c:pt idx="1526">
                  <c:v>145.04000000000002</c:v>
                </c:pt>
                <c:pt idx="1527">
                  <c:v>145.08000000000001</c:v>
                </c:pt>
                <c:pt idx="1528">
                  <c:v>145.12</c:v>
                </c:pt>
                <c:pt idx="1529">
                  <c:v>145.16</c:v>
                </c:pt>
                <c:pt idx="1530">
                  <c:v>145.20000000000002</c:v>
                </c:pt>
                <c:pt idx="1531">
                  <c:v>145.24</c:v>
                </c:pt>
                <c:pt idx="1532">
                  <c:v>145.28</c:v>
                </c:pt>
                <c:pt idx="1533">
                  <c:v>145.32</c:v>
                </c:pt>
                <c:pt idx="1534">
                  <c:v>145.35999999999999</c:v>
                </c:pt>
                <c:pt idx="1535">
                  <c:v>145.4</c:v>
                </c:pt>
                <c:pt idx="1536">
                  <c:v>145.44</c:v>
                </c:pt>
                <c:pt idx="1537">
                  <c:v>145.47999999999999</c:v>
                </c:pt>
                <c:pt idx="1538">
                  <c:v>145.51999999999998</c:v>
                </c:pt>
                <c:pt idx="1539">
                  <c:v>145.55999999999997</c:v>
                </c:pt>
                <c:pt idx="1540">
                  <c:v>145.6</c:v>
                </c:pt>
                <c:pt idx="1541">
                  <c:v>145.63999999999999</c:v>
                </c:pt>
                <c:pt idx="1542">
                  <c:v>145.67999999999998</c:v>
                </c:pt>
                <c:pt idx="1543">
                  <c:v>145.72</c:v>
                </c:pt>
                <c:pt idx="1544">
                  <c:v>145.76</c:v>
                </c:pt>
                <c:pt idx="1545">
                  <c:v>145.79999999999998</c:v>
                </c:pt>
                <c:pt idx="1546">
                  <c:v>145.83999999999997</c:v>
                </c:pt>
                <c:pt idx="1547">
                  <c:v>145.88</c:v>
                </c:pt>
                <c:pt idx="1548">
                  <c:v>145.91999999999999</c:v>
                </c:pt>
                <c:pt idx="1549">
                  <c:v>145.95999999999998</c:v>
                </c:pt>
                <c:pt idx="1550">
                  <c:v>146</c:v>
                </c:pt>
                <c:pt idx="1551">
                  <c:v>146.04</c:v>
                </c:pt>
                <c:pt idx="1552">
                  <c:v>146.07999999999998</c:v>
                </c:pt>
                <c:pt idx="1553">
                  <c:v>146.11999999999998</c:v>
                </c:pt>
                <c:pt idx="1554">
                  <c:v>146.16</c:v>
                </c:pt>
                <c:pt idx="1555">
                  <c:v>146.19999999999999</c:v>
                </c:pt>
                <c:pt idx="1556">
                  <c:v>146.23999999999998</c:v>
                </c:pt>
                <c:pt idx="1557">
                  <c:v>146.28</c:v>
                </c:pt>
                <c:pt idx="1558">
                  <c:v>146.32</c:v>
                </c:pt>
                <c:pt idx="1559">
                  <c:v>146.35999999999999</c:v>
                </c:pt>
                <c:pt idx="1560">
                  <c:v>146.39999999999998</c:v>
                </c:pt>
                <c:pt idx="1561">
                  <c:v>146.44</c:v>
                </c:pt>
                <c:pt idx="1562">
                  <c:v>146.47999999999999</c:v>
                </c:pt>
                <c:pt idx="1563">
                  <c:v>146.51999999999998</c:v>
                </c:pt>
                <c:pt idx="1564">
                  <c:v>146.56</c:v>
                </c:pt>
                <c:pt idx="1565">
                  <c:v>146.6</c:v>
                </c:pt>
                <c:pt idx="1566">
                  <c:v>146.63999999999999</c:v>
                </c:pt>
                <c:pt idx="1567">
                  <c:v>146.67999999999998</c:v>
                </c:pt>
                <c:pt idx="1568">
                  <c:v>146.72</c:v>
                </c:pt>
                <c:pt idx="1569">
                  <c:v>146.76</c:v>
                </c:pt>
                <c:pt idx="1570">
                  <c:v>146.79999999999998</c:v>
                </c:pt>
                <c:pt idx="1571">
                  <c:v>146.84</c:v>
                </c:pt>
                <c:pt idx="1572">
                  <c:v>146.88</c:v>
                </c:pt>
                <c:pt idx="1573">
                  <c:v>146.91999999999999</c:v>
                </c:pt>
                <c:pt idx="1574">
                  <c:v>146.95999999999998</c:v>
                </c:pt>
                <c:pt idx="1575">
                  <c:v>147</c:v>
                </c:pt>
                <c:pt idx="1576">
                  <c:v>147.04</c:v>
                </c:pt>
                <c:pt idx="1577">
                  <c:v>147.07999999999998</c:v>
                </c:pt>
                <c:pt idx="1578">
                  <c:v>147.12</c:v>
                </c:pt>
                <c:pt idx="1579">
                  <c:v>147.16</c:v>
                </c:pt>
                <c:pt idx="1580">
                  <c:v>147.19999999999999</c:v>
                </c:pt>
                <c:pt idx="1581">
                  <c:v>147.23999999999998</c:v>
                </c:pt>
                <c:pt idx="1582">
                  <c:v>147.28</c:v>
                </c:pt>
                <c:pt idx="1583">
                  <c:v>147.32</c:v>
                </c:pt>
                <c:pt idx="1584">
                  <c:v>147.35999999999999</c:v>
                </c:pt>
                <c:pt idx="1585">
                  <c:v>147.4</c:v>
                </c:pt>
                <c:pt idx="1586">
                  <c:v>147.44</c:v>
                </c:pt>
                <c:pt idx="1587">
                  <c:v>147.47999999999999</c:v>
                </c:pt>
                <c:pt idx="1588">
                  <c:v>147.51999999999998</c:v>
                </c:pt>
                <c:pt idx="1589">
                  <c:v>147.56</c:v>
                </c:pt>
                <c:pt idx="1590">
                  <c:v>147.6</c:v>
                </c:pt>
                <c:pt idx="1591">
                  <c:v>147.63999999999999</c:v>
                </c:pt>
                <c:pt idx="1592">
                  <c:v>147.68</c:v>
                </c:pt>
                <c:pt idx="1593">
                  <c:v>147.72</c:v>
                </c:pt>
                <c:pt idx="1594">
                  <c:v>147.76</c:v>
                </c:pt>
                <c:pt idx="1595">
                  <c:v>147.80000000000001</c:v>
                </c:pt>
                <c:pt idx="1596">
                  <c:v>147.84</c:v>
                </c:pt>
                <c:pt idx="1597">
                  <c:v>147.88</c:v>
                </c:pt>
                <c:pt idx="1598">
                  <c:v>147.91999999999999</c:v>
                </c:pt>
                <c:pt idx="1599">
                  <c:v>147.96</c:v>
                </c:pt>
                <c:pt idx="1600">
                  <c:v>148</c:v>
                </c:pt>
                <c:pt idx="1601">
                  <c:v>148.04</c:v>
                </c:pt>
                <c:pt idx="1602">
                  <c:v>148.08000000000001</c:v>
                </c:pt>
                <c:pt idx="1603">
                  <c:v>148.12</c:v>
                </c:pt>
                <c:pt idx="1604">
                  <c:v>148.16</c:v>
                </c:pt>
                <c:pt idx="1605">
                  <c:v>148.19999999999999</c:v>
                </c:pt>
                <c:pt idx="1606">
                  <c:v>148.24</c:v>
                </c:pt>
                <c:pt idx="1607">
                  <c:v>148.28</c:v>
                </c:pt>
                <c:pt idx="1608">
                  <c:v>148.32</c:v>
                </c:pt>
                <c:pt idx="1609">
                  <c:v>148.36000000000001</c:v>
                </c:pt>
                <c:pt idx="1610">
                  <c:v>148.4</c:v>
                </c:pt>
                <c:pt idx="1611">
                  <c:v>148.44</c:v>
                </c:pt>
                <c:pt idx="1612">
                  <c:v>148.47999999999999</c:v>
                </c:pt>
                <c:pt idx="1613">
                  <c:v>148.52000000000001</c:v>
                </c:pt>
                <c:pt idx="1614">
                  <c:v>148.56</c:v>
                </c:pt>
                <c:pt idx="1615">
                  <c:v>148.6</c:v>
                </c:pt>
                <c:pt idx="1616">
                  <c:v>148.64000000000001</c:v>
                </c:pt>
                <c:pt idx="1617">
                  <c:v>148.68</c:v>
                </c:pt>
                <c:pt idx="1618">
                  <c:v>148.72</c:v>
                </c:pt>
                <c:pt idx="1619">
                  <c:v>148.76</c:v>
                </c:pt>
                <c:pt idx="1620">
                  <c:v>148.80000000000001</c:v>
                </c:pt>
                <c:pt idx="1621">
                  <c:v>148.84</c:v>
                </c:pt>
                <c:pt idx="1622">
                  <c:v>148.88</c:v>
                </c:pt>
                <c:pt idx="1623">
                  <c:v>148.92000000000002</c:v>
                </c:pt>
                <c:pt idx="1624">
                  <c:v>148.96</c:v>
                </c:pt>
                <c:pt idx="1625">
                  <c:v>149</c:v>
                </c:pt>
                <c:pt idx="1626">
                  <c:v>149.04</c:v>
                </c:pt>
                <c:pt idx="1627">
                  <c:v>149.08000000000001</c:v>
                </c:pt>
                <c:pt idx="1628">
                  <c:v>149.12</c:v>
                </c:pt>
                <c:pt idx="1629">
                  <c:v>149.16</c:v>
                </c:pt>
                <c:pt idx="1630">
                  <c:v>149.20000000000002</c:v>
                </c:pt>
                <c:pt idx="1631">
                  <c:v>149.24</c:v>
                </c:pt>
                <c:pt idx="1632">
                  <c:v>149.28</c:v>
                </c:pt>
                <c:pt idx="1633">
                  <c:v>149.32</c:v>
                </c:pt>
                <c:pt idx="1634">
                  <c:v>149.36000000000001</c:v>
                </c:pt>
                <c:pt idx="1635">
                  <c:v>149.4</c:v>
                </c:pt>
                <c:pt idx="1636">
                  <c:v>149.44</c:v>
                </c:pt>
                <c:pt idx="1637">
                  <c:v>149.48000000000002</c:v>
                </c:pt>
                <c:pt idx="1638">
                  <c:v>149.52000000000001</c:v>
                </c:pt>
                <c:pt idx="1639">
                  <c:v>149.56</c:v>
                </c:pt>
                <c:pt idx="1640">
                  <c:v>149.6</c:v>
                </c:pt>
                <c:pt idx="1641">
                  <c:v>149.64000000000001</c:v>
                </c:pt>
                <c:pt idx="1642">
                  <c:v>149.68</c:v>
                </c:pt>
                <c:pt idx="1643">
                  <c:v>149.72</c:v>
                </c:pt>
                <c:pt idx="1644">
                  <c:v>149.76000000000002</c:v>
                </c:pt>
                <c:pt idx="1645">
                  <c:v>149.80000000000001</c:v>
                </c:pt>
                <c:pt idx="1646">
                  <c:v>149.84</c:v>
                </c:pt>
                <c:pt idx="1647">
                  <c:v>149.88</c:v>
                </c:pt>
                <c:pt idx="1648">
                  <c:v>149.92000000000002</c:v>
                </c:pt>
                <c:pt idx="1649">
                  <c:v>149.96</c:v>
                </c:pt>
                <c:pt idx="1650">
                  <c:v>150</c:v>
                </c:pt>
                <c:pt idx="1651">
                  <c:v>150.04000000000002</c:v>
                </c:pt>
                <c:pt idx="1652">
                  <c:v>150.08000000000001</c:v>
                </c:pt>
                <c:pt idx="1653">
                  <c:v>150.12</c:v>
                </c:pt>
                <c:pt idx="1654">
                  <c:v>150.16</c:v>
                </c:pt>
                <c:pt idx="1655">
                  <c:v>150.20000000000002</c:v>
                </c:pt>
                <c:pt idx="1656">
                  <c:v>150.24</c:v>
                </c:pt>
                <c:pt idx="1657">
                  <c:v>150.28</c:v>
                </c:pt>
                <c:pt idx="1658">
                  <c:v>150.32000000000002</c:v>
                </c:pt>
                <c:pt idx="1659">
                  <c:v>150.36000000000001</c:v>
                </c:pt>
                <c:pt idx="1660">
                  <c:v>150.4</c:v>
                </c:pt>
                <c:pt idx="1661">
                  <c:v>150.44</c:v>
                </c:pt>
                <c:pt idx="1662">
                  <c:v>150.48000000000002</c:v>
                </c:pt>
                <c:pt idx="1663">
                  <c:v>150.52000000000001</c:v>
                </c:pt>
                <c:pt idx="1664">
                  <c:v>150.56</c:v>
                </c:pt>
                <c:pt idx="1665">
                  <c:v>150.60000000000002</c:v>
                </c:pt>
                <c:pt idx="1666">
                  <c:v>150.64000000000001</c:v>
                </c:pt>
                <c:pt idx="1667">
                  <c:v>150.68</c:v>
                </c:pt>
                <c:pt idx="1668">
                  <c:v>150.72</c:v>
                </c:pt>
                <c:pt idx="1669">
                  <c:v>150.76000000000002</c:v>
                </c:pt>
                <c:pt idx="1670">
                  <c:v>150.80000000000001</c:v>
                </c:pt>
                <c:pt idx="1671">
                  <c:v>150.84</c:v>
                </c:pt>
                <c:pt idx="1672">
                  <c:v>150.88000000000002</c:v>
                </c:pt>
                <c:pt idx="1673">
                  <c:v>150.92000000000002</c:v>
                </c:pt>
                <c:pt idx="1674">
                  <c:v>150.96</c:v>
                </c:pt>
                <c:pt idx="1675">
                  <c:v>151</c:v>
                </c:pt>
                <c:pt idx="1676">
                  <c:v>151.04000000000002</c:v>
                </c:pt>
                <c:pt idx="1677">
                  <c:v>151.08000000000001</c:v>
                </c:pt>
                <c:pt idx="1678">
                  <c:v>151.12</c:v>
                </c:pt>
                <c:pt idx="1679">
                  <c:v>151.16000000000003</c:v>
                </c:pt>
                <c:pt idx="1680">
                  <c:v>151.20000000000002</c:v>
                </c:pt>
                <c:pt idx="1681">
                  <c:v>151.24</c:v>
                </c:pt>
                <c:pt idx="1682">
                  <c:v>151.28</c:v>
                </c:pt>
                <c:pt idx="1683">
                  <c:v>151.32000000000002</c:v>
                </c:pt>
                <c:pt idx="1684">
                  <c:v>151.36000000000001</c:v>
                </c:pt>
                <c:pt idx="1685">
                  <c:v>151.4</c:v>
                </c:pt>
                <c:pt idx="1686">
                  <c:v>151.44</c:v>
                </c:pt>
                <c:pt idx="1687">
                  <c:v>151.47999999999999</c:v>
                </c:pt>
                <c:pt idx="1688">
                  <c:v>151.52000000000001</c:v>
                </c:pt>
                <c:pt idx="1689">
                  <c:v>151.56</c:v>
                </c:pt>
                <c:pt idx="1690">
                  <c:v>151.6</c:v>
                </c:pt>
                <c:pt idx="1691">
                  <c:v>151.63999999999999</c:v>
                </c:pt>
                <c:pt idx="1692">
                  <c:v>151.67999999999998</c:v>
                </c:pt>
                <c:pt idx="1693">
                  <c:v>151.72</c:v>
                </c:pt>
                <c:pt idx="1694">
                  <c:v>151.76</c:v>
                </c:pt>
                <c:pt idx="1695">
                  <c:v>151.79999999999998</c:v>
                </c:pt>
                <c:pt idx="1696">
                  <c:v>151.83999999999997</c:v>
                </c:pt>
                <c:pt idx="1697">
                  <c:v>151.88</c:v>
                </c:pt>
                <c:pt idx="1698">
                  <c:v>151.91999999999999</c:v>
                </c:pt>
                <c:pt idx="1699">
                  <c:v>151.95999999999998</c:v>
                </c:pt>
                <c:pt idx="1700">
                  <c:v>152</c:v>
                </c:pt>
                <c:pt idx="1701">
                  <c:v>152.04</c:v>
                </c:pt>
                <c:pt idx="1702">
                  <c:v>152.07999999999998</c:v>
                </c:pt>
                <c:pt idx="1703">
                  <c:v>152.11999999999998</c:v>
                </c:pt>
                <c:pt idx="1704">
                  <c:v>152.16</c:v>
                </c:pt>
                <c:pt idx="1705">
                  <c:v>152.19999999999999</c:v>
                </c:pt>
                <c:pt idx="1706">
                  <c:v>152.23999999999998</c:v>
                </c:pt>
                <c:pt idx="1707">
                  <c:v>152.28</c:v>
                </c:pt>
                <c:pt idx="1708">
                  <c:v>152.32</c:v>
                </c:pt>
                <c:pt idx="1709">
                  <c:v>152.35999999999999</c:v>
                </c:pt>
                <c:pt idx="1710">
                  <c:v>152.39999999999998</c:v>
                </c:pt>
                <c:pt idx="1711">
                  <c:v>152.44</c:v>
                </c:pt>
                <c:pt idx="1712">
                  <c:v>152.47999999999999</c:v>
                </c:pt>
                <c:pt idx="1713">
                  <c:v>152.51999999999998</c:v>
                </c:pt>
                <c:pt idx="1714">
                  <c:v>152.56</c:v>
                </c:pt>
                <c:pt idx="1715">
                  <c:v>152.6</c:v>
                </c:pt>
                <c:pt idx="1716">
                  <c:v>152.63999999999999</c:v>
                </c:pt>
                <c:pt idx="1717">
                  <c:v>152.67999999999998</c:v>
                </c:pt>
                <c:pt idx="1718">
                  <c:v>152.72</c:v>
                </c:pt>
                <c:pt idx="1719">
                  <c:v>152.76</c:v>
                </c:pt>
                <c:pt idx="1720">
                  <c:v>152.79999999999998</c:v>
                </c:pt>
                <c:pt idx="1721">
                  <c:v>152.84</c:v>
                </c:pt>
                <c:pt idx="1722">
                  <c:v>152.88</c:v>
                </c:pt>
                <c:pt idx="1723">
                  <c:v>152.91999999999999</c:v>
                </c:pt>
                <c:pt idx="1724">
                  <c:v>152.95999999999998</c:v>
                </c:pt>
                <c:pt idx="1725">
                  <c:v>153</c:v>
                </c:pt>
                <c:pt idx="1726">
                  <c:v>153.04</c:v>
                </c:pt>
                <c:pt idx="1727">
                  <c:v>153.07999999999998</c:v>
                </c:pt>
                <c:pt idx="1728">
                  <c:v>153.12</c:v>
                </c:pt>
                <c:pt idx="1729">
                  <c:v>153.16</c:v>
                </c:pt>
                <c:pt idx="1730">
                  <c:v>153.19999999999999</c:v>
                </c:pt>
                <c:pt idx="1731">
                  <c:v>153.23999999999998</c:v>
                </c:pt>
                <c:pt idx="1732">
                  <c:v>153.28</c:v>
                </c:pt>
                <c:pt idx="1733">
                  <c:v>153.32</c:v>
                </c:pt>
                <c:pt idx="1734">
                  <c:v>153.35999999999999</c:v>
                </c:pt>
                <c:pt idx="1735">
                  <c:v>153.4</c:v>
                </c:pt>
                <c:pt idx="1736">
                  <c:v>153.44</c:v>
                </c:pt>
                <c:pt idx="1737">
                  <c:v>153.47999999999999</c:v>
                </c:pt>
                <c:pt idx="1738">
                  <c:v>153.51999999999998</c:v>
                </c:pt>
                <c:pt idx="1739">
                  <c:v>153.56</c:v>
                </c:pt>
                <c:pt idx="1740">
                  <c:v>153.6</c:v>
                </c:pt>
                <c:pt idx="1741">
                  <c:v>153.63999999999999</c:v>
                </c:pt>
                <c:pt idx="1742">
                  <c:v>153.68</c:v>
                </c:pt>
                <c:pt idx="1743">
                  <c:v>153.72</c:v>
                </c:pt>
                <c:pt idx="1744">
                  <c:v>153.76</c:v>
                </c:pt>
                <c:pt idx="1745">
                  <c:v>153.79999999999998</c:v>
                </c:pt>
                <c:pt idx="1746">
                  <c:v>153.84</c:v>
                </c:pt>
                <c:pt idx="1747">
                  <c:v>153.88</c:v>
                </c:pt>
                <c:pt idx="1748">
                  <c:v>153.91999999999999</c:v>
                </c:pt>
                <c:pt idx="1749">
                  <c:v>153.96</c:v>
                </c:pt>
                <c:pt idx="1750">
                  <c:v>154</c:v>
                </c:pt>
                <c:pt idx="1751">
                  <c:v>154.04</c:v>
                </c:pt>
                <c:pt idx="1752">
                  <c:v>154.07999999999998</c:v>
                </c:pt>
                <c:pt idx="1753">
                  <c:v>154.12</c:v>
                </c:pt>
                <c:pt idx="1754">
                  <c:v>154.16</c:v>
                </c:pt>
                <c:pt idx="1755">
                  <c:v>154.19999999999999</c:v>
                </c:pt>
                <c:pt idx="1756">
                  <c:v>154.24</c:v>
                </c:pt>
                <c:pt idx="1757">
                  <c:v>154.28</c:v>
                </c:pt>
                <c:pt idx="1758">
                  <c:v>154.32</c:v>
                </c:pt>
                <c:pt idx="1759">
                  <c:v>154.35999999999999</c:v>
                </c:pt>
                <c:pt idx="1760">
                  <c:v>154.4</c:v>
                </c:pt>
                <c:pt idx="1761">
                  <c:v>154.44</c:v>
                </c:pt>
                <c:pt idx="1762">
                  <c:v>154.47999999999999</c:v>
                </c:pt>
                <c:pt idx="1763">
                  <c:v>154.52000000000001</c:v>
                </c:pt>
                <c:pt idx="1764">
                  <c:v>154.56</c:v>
                </c:pt>
                <c:pt idx="1765">
                  <c:v>154.6</c:v>
                </c:pt>
                <c:pt idx="1766">
                  <c:v>154.63999999999999</c:v>
                </c:pt>
                <c:pt idx="1767">
                  <c:v>154.68</c:v>
                </c:pt>
                <c:pt idx="1768">
                  <c:v>154.72</c:v>
                </c:pt>
                <c:pt idx="1769">
                  <c:v>154.76</c:v>
                </c:pt>
                <c:pt idx="1770">
                  <c:v>154.80000000000001</c:v>
                </c:pt>
                <c:pt idx="1771">
                  <c:v>154.84</c:v>
                </c:pt>
                <c:pt idx="1772">
                  <c:v>154.88</c:v>
                </c:pt>
                <c:pt idx="1773">
                  <c:v>154.91999999999999</c:v>
                </c:pt>
                <c:pt idx="1774">
                  <c:v>154.96</c:v>
                </c:pt>
                <c:pt idx="1775">
                  <c:v>155</c:v>
                </c:pt>
                <c:pt idx="1776">
                  <c:v>155.04</c:v>
                </c:pt>
                <c:pt idx="1777">
                  <c:v>155.08000000000001</c:v>
                </c:pt>
                <c:pt idx="1778">
                  <c:v>155.12</c:v>
                </c:pt>
                <c:pt idx="1779">
                  <c:v>155.16</c:v>
                </c:pt>
                <c:pt idx="1780">
                  <c:v>155.19999999999999</c:v>
                </c:pt>
                <c:pt idx="1781">
                  <c:v>155.24</c:v>
                </c:pt>
                <c:pt idx="1782">
                  <c:v>155.28</c:v>
                </c:pt>
                <c:pt idx="1783">
                  <c:v>155.32</c:v>
                </c:pt>
                <c:pt idx="1784">
                  <c:v>155.36000000000001</c:v>
                </c:pt>
                <c:pt idx="1785">
                  <c:v>155.4</c:v>
                </c:pt>
                <c:pt idx="1786">
                  <c:v>155.44</c:v>
                </c:pt>
                <c:pt idx="1787">
                  <c:v>155.48000000000002</c:v>
                </c:pt>
                <c:pt idx="1788">
                  <c:v>155.52000000000001</c:v>
                </c:pt>
                <c:pt idx="1789">
                  <c:v>155.56</c:v>
                </c:pt>
                <c:pt idx="1790">
                  <c:v>155.6</c:v>
                </c:pt>
                <c:pt idx="1791">
                  <c:v>155.64000000000001</c:v>
                </c:pt>
                <c:pt idx="1792">
                  <c:v>155.68</c:v>
                </c:pt>
                <c:pt idx="1793">
                  <c:v>155.72</c:v>
                </c:pt>
                <c:pt idx="1794">
                  <c:v>155.76000000000002</c:v>
                </c:pt>
                <c:pt idx="1795">
                  <c:v>155.80000000000001</c:v>
                </c:pt>
                <c:pt idx="1796">
                  <c:v>155.84</c:v>
                </c:pt>
                <c:pt idx="1797">
                  <c:v>155.88</c:v>
                </c:pt>
                <c:pt idx="1798">
                  <c:v>155.92000000000002</c:v>
                </c:pt>
                <c:pt idx="1799">
                  <c:v>155.96</c:v>
                </c:pt>
                <c:pt idx="1800">
                  <c:v>156</c:v>
                </c:pt>
                <c:pt idx="1801">
                  <c:v>156.04000000000002</c:v>
                </c:pt>
                <c:pt idx="1802">
                  <c:v>156.08000000000001</c:v>
                </c:pt>
                <c:pt idx="1803">
                  <c:v>156.12</c:v>
                </c:pt>
                <c:pt idx="1804">
                  <c:v>156.16</c:v>
                </c:pt>
                <c:pt idx="1805">
                  <c:v>156.20000000000002</c:v>
                </c:pt>
                <c:pt idx="1806">
                  <c:v>156.24</c:v>
                </c:pt>
                <c:pt idx="1807">
                  <c:v>156.28</c:v>
                </c:pt>
                <c:pt idx="1808">
                  <c:v>156.32000000000002</c:v>
                </c:pt>
                <c:pt idx="1809">
                  <c:v>156.36000000000001</c:v>
                </c:pt>
                <c:pt idx="1810">
                  <c:v>156.4</c:v>
                </c:pt>
                <c:pt idx="1811">
                  <c:v>156.44</c:v>
                </c:pt>
                <c:pt idx="1812">
                  <c:v>156.48000000000002</c:v>
                </c:pt>
                <c:pt idx="1813">
                  <c:v>156.52000000000001</c:v>
                </c:pt>
                <c:pt idx="1814">
                  <c:v>156.56</c:v>
                </c:pt>
                <c:pt idx="1815">
                  <c:v>156.60000000000002</c:v>
                </c:pt>
                <c:pt idx="1816">
                  <c:v>156.64000000000001</c:v>
                </c:pt>
                <c:pt idx="1817">
                  <c:v>156.68</c:v>
                </c:pt>
                <c:pt idx="1818">
                  <c:v>156.72</c:v>
                </c:pt>
                <c:pt idx="1819">
                  <c:v>156.76000000000002</c:v>
                </c:pt>
                <c:pt idx="1820">
                  <c:v>156.80000000000001</c:v>
                </c:pt>
                <c:pt idx="1821">
                  <c:v>156.84</c:v>
                </c:pt>
                <c:pt idx="1822">
                  <c:v>156.88000000000002</c:v>
                </c:pt>
                <c:pt idx="1823">
                  <c:v>156.92000000000002</c:v>
                </c:pt>
                <c:pt idx="1824">
                  <c:v>156.96</c:v>
                </c:pt>
                <c:pt idx="1825">
                  <c:v>157</c:v>
                </c:pt>
                <c:pt idx="1826">
                  <c:v>157.04000000000002</c:v>
                </c:pt>
                <c:pt idx="1827">
                  <c:v>157.08000000000001</c:v>
                </c:pt>
                <c:pt idx="1828">
                  <c:v>157.12</c:v>
                </c:pt>
                <c:pt idx="1829">
                  <c:v>157.16000000000003</c:v>
                </c:pt>
                <c:pt idx="1830">
                  <c:v>157.20000000000002</c:v>
                </c:pt>
                <c:pt idx="1831">
                  <c:v>157.24</c:v>
                </c:pt>
                <c:pt idx="1832">
                  <c:v>157.28</c:v>
                </c:pt>
                <c:pt idx="1833">
                  <c:v>157.32000000000002</c:v>
                </c:pt>
                <c:pt idx="1834">
                  <c:v>157.36000000000001</c:v>
                </c:pt>
                <c:pt idx="1835">
                  <c:v>157.4</c:v>
                </c:pt>
                <c:pt idx="1836">
                  <c:v>157.44000000000003</c:v>
                </c:pt>
                <c:pt idx="1837">
                  <c:v>157.48000000000002</c:v>
                </c:pt>
                <c:pt idx="1838">
                  <c:v>157.52000000000001</c:v>
                </c:pt>
                <c:pt idx="1839">
                  <c:v>157.56</c:v>
                </c:pt>
                <c:pt idx="1840">
                  <c:v>157.6</c:v>
                </c:pt>
                <c:pt idx="1841">
                  <c:v>157.64000000000001</c:v>
                </c:pt>
                <c:pt idx="1842">
                  <c:v>157.68</c:v>
                </c:pt>
                <c:pt idx="1843">
                  <c:v>157.72</c:v>
                </c:pt>
                <c:pt idx="1844">
                  <c:v>157.76</c:v>
                </c:pt>
                <c:pt idx="1845">
                  <c:v>157.79999999999998</c:v>
                </c:pt>
                <c:pt idx="1846">
                  <c:v>157.84</c:v>
                </c:pt>
                <c:pt idx="1847">
                  <c:v>157.88</c:v>
                </c:pt>
                <c:pt idx="1848">
                  <c:v>157.91999999999999</c:v>
                </c:pt>
                <c:pt idx="1849">
                  <c:v>157.95999999999998</c:v>
                </c:pt>
                <c:pt idx="1850">
                  <c:v>158</c:v>
                </c:pt>
                <c:pt idx="1851">
                  <c:v>158.04</c:v>
                </c:pt>
                <c:pt idx="1852">
                  <c:v>158.07999999999998</c:v>
                </c:pt>
                <c:pt idx="1853">
                  <c:v>158.11999999999998</c:v>
                </c:pt>
                <c:pt idx="1854">
                  <c:v>158.16</c:v>
                </c:pt>
                <c:pt idx="1855">
                  <c:v>158.19999999999999</c:v>
                </c:pt>
                <c:pt idx="1856">
                  <c:v>158.23999999999998</c:v>
                </c:pt>
                <c:pt idx="1857">
                  <c:v>158.28</c:v>
                </c:pt>
                <c:pt idx="1858">
                  <c:v>158.32</c:v>
                </c:pt>
                <c:pt idx="1859">
                  <c:v>158.35999999999999</c:v>
                </c:pt>
                <c:pt idx="1860">
                  <c:v>158.39999999999998</c:v>
                </c:pt>
                <c:pt idx="1861">
                  <c:v>158.44</c:v>
                </c:pt>
                <c:pt idx="1862">
                  <c:v>158.47999999999999</c:v>
                </c:pt>
                <c:pt idx="1863">
                  <c:v>158.51999999999998</c:v>
                </c:pt>
                <c:pt idx="1864">
                  <c:v>158.56</c:v>
                </c:pt>
                <c:pt idx="1865">
                  <c:v>158.6</c:v>
                </c:pt>
                <c:pt idx="1866">
                  <c:v>158.63999999999999</c:v>
                </c:pt>
                <c:pt idx="1867">
                  <c:v>158.67999999999998</c:v>
                </c:pt>
                <c:pt idx="1868">
                  <c:v>158.72</c:v>
                </c:pt>
                <c:pt idx="1869">
                  <c:v>158.76</c:v>
                </c:pt>
                <c:pt idx="1870">
                  <c:v>158.79999999999998</c:v>
                </c:pt>
                <c:pt idx="1871">
                  <c:v>158.84</c:v>
                </c:pt>
                <c:pt idx="1872">
                  <c:v>158.88</c:v>
                </c:pt>
                <c:pt idx="1873">
                  <c:v>158.91999999999999</c:v>
                </c:pt>
                <c:pt idx="1874">
                  <c:v>158.95999999999998</c:v>
                </c:pt>
                <c:pt idx="1875">
                  <c:v>159</c:v>
                </c:pt>
                <c:pt idx="1876">
                  <c:v>159.04</c:v>
                </c:pt>
                <c:pt idx="1877">
                  <c:v>159.07999999999998</c:v>
                </c:pt>
                <c:pt idx="1878">
                  <c:v>159.12</c:v>
                </c:pt>
                <c:pt idx="1879">
                  <c:v>159.16</c:v>
                </c:pt>
                <c:pt idx="1880">
                  <c:v>159.19999999999999</c:v>
                </c:pt>
                <c:pt idx="1881">
                  <c:v>159.23999999999998</c:v>
                </c:pt>
                <c:pt idx="1882">
                  <c:v>159.28</c:v>
                </c:pt>
                <c:pt idx="1883">
                  <c:v>159.32</c:v>
                </c:pt>
                <c:pt idx="1884">
                  <c:v>159.35999999999999</c:v>
                </c:pt>
                <c:pt idx="1885">
                  <c:v>159.4</c:v>
                </c:pt>
                <c:pt idx="1886">
                  <c:v>159.44</c:v>
                </c:pt>
                <c:pt idx="1887">
                  <c:v>159.47999999999999</c:v>
                </c:pt>
                <c:pt idx="1888">
                  <c:v>159.51999999999998</c:v>
                </c:pt>
                <c:pt idx="1889">
                  <c:v>159.56</c:v>
                </c:pt>
                <c:pt idx="1890">
                  <c:v>159.6</c:v>
                </c:pt>
                <c:pt idx="1891">
                  <c:v>159.63999999999999</c:v>
                </c:pt>
                <c:pt idx="1892">
                  <c:v>159.68</c:v>
                </c:pt>
                <c:pt idx="1893">
                  <c:v>159.72</c:v>
                </c:pt>
                <c:pt idx="1894">
                  <c:v>159.76</c:v>
                </c:pt>
                <c:pt idx="1895">
                  <c:v>159.79999999999998</c:v>
                </c:pt>
                <c:pt idx="1896">
                  <c:v>159.84</c:v>
                </c:pt>
                <c:pt idx="1897">
                  <c:v>159.88</c:v>
                </c:pt>
                <c:pt idx="1898">
                  <c:v>159.91999999999999</c:v>
                </c:pt>
                <c:pt idx="1899">
                  <c:v>159.96</c:v>
                </c:pt>
                <c:pt idx="1900">
                  <c:v>160</c:v>
                </c:pt>
                <c:pt idx="1901">
                  <c:v>160.04</c:v>
                </c:pt>
                <c:pt idx="1902">
                  <c:v>160.07999999999998</c:v>
                </c:pt>
                <c:pt idx="1903">
                  <c:v>160.12</c:v>
                </c:pt>
                <c:pt idx="1904">
                  <c:v>160.16</c:v>
                </c:pt>
                <c:pt idx="1905">
                  <c:v>160.19999999999999</c:v>
                </c:pt>
                <c:pt idx="1906">
                  <c:v>160.24</c:v>
                </c:pt>
                <c:pt idx="1907">
                  <c:v>160.28</c:v>
                </c:pt>
                <c:pt idx="1908">
                  <c:v>160.32</c:v>
                </c:pt>
                <c:pt idx="1909">
                  <c:v>160.35999999999999</c:v>
                </c:pt>
                <c:pt idx="1910">
                  <c:v>160.4</c:v>
                </c:pt>
                <c:pt idx="1911">
                  <c:v>160.44</c:v>
                </c:pt>
                <c:pt idx="1912">
                  <c:v>160.47999999999999</c:v>
                </c:pt>
                <c:pt idx="1913">
                  <c:v>160.52000000000001</c:v>
                </c:pt>
                <c:pt idx="1914">
                  <c:v>160.56</c:v>
                </c:pt>
                <c:pt idx="1915">
                  <c:v>160.6</c:v>
                </c:pt>
                <c:pt idx="1916">
                  <c:v>160.63999999999999</c:v>
                </c:pt>
                <c:pt idx="1917">
                  <c:v>160.68</c:v>
                </c:pt>
                <c:pt idx="1918">
                  <c:v>160.72</c:v>
                </c:pt>
                <c:pt idx="1919">
                  <c:v>160.76</c:v>
                </c:pt>
                <c:pt idx="1920">
                  <c:v>160.80000000000001</c:v>
                </c:pt>
                <c:pt idx="1921">
                  <c:v>160.84</c:v>
                </c:pt>
                <c:pt idx="1922">
                  <c:v>160.88</c:v>
                </c:pt>
                <c:pt idx="1923">
                  <c:v>160.91999999999999</c:v>
                </c:pt>
                <c:pt idx="1924">
                  <c:v>160.96</c:v>
                </c:pt>
                <c:pt idx="1925">
                  <c:v>161</c:v>
                </c:pt>
                <c:pt idx="1926">
                  <c:v>161.04</c:v>
                </c:pt>
                <c:pt idx="1927">
                  <c:v>161.08000000000001</c:v>
                </c:pt>
                <c:pt idx="1928">
                  <c:v>161.12</c:v>
                </c:pt>
                <c:pt idx="1929">
                  <c:v>161.16</c:v>
                </c:pt>
                <c:pt idx="1930">
                  <c:v>161.19999999999999</c:v>
                </c:pt>
                <c:pt idx="1931">
                  <c:v>161.24</c:v>
                </c:pt>
                <c:pt idx="1932">
                  <c:v>161.28</c:v>
                </c:pt>
                <c:pt idx="1933">
                  <c:v>161.32</c:v>
                </c:pt>
                <c:pt idx="1934">
                  <c:v>161.36000000000001</c:v>
                </c:pt>
                <c:pt idx="1935">
                  <c:v>161.4</c:v>
                </c:pt>
                <c:pt idx="1936">
                  <c:v>161.44</c:v>
                </c:pt>
                <c:pt idx="1937">
                  <c:v>161.47999999999999</c:v>
                </c:pt>
                <c:pt idx="1938">
                  <c:v>161.52000000000001</c:v>
                </c:pt>
                <c:pt idx="1939">
                  <c:v>161.56</c:v>
                </c:pt>
                <c:pt idx="1940">
                  <c:v>161.6</c:v>
                </c:pt>
                <c:pt idx="1941">
                  <c:v>161.64000000000001</c:v>
                </c:pt>
                <c:pt idx="1942">
                  <c:v>161.68</c:v>
                </c:pt>
                <c:pt idx="1943">
                  <c:v>161.72</c:v>
                </c:pt>
                <c:pt idx="1944">
                  <c:v>161.76</c:v>
                </c:pt>
                <c:pt idx="1945">
                  <c:v>161.80000000000001</c:v>
                </c:pt>
                <c:pt idx="1946">
                  <c:v>161.84</c:v>
                </c:pt>
                <c:pt idx="1947">
                  <c:v>161.88</c:v>
                </c:pt>
                <c:pt idx="1948">
                  <c:v>161.92000000000002</c:v>
                </c:pt>
                <c:pt idx="1949">
                  <c:v>161.96</c:v>
                </c:pt>
                <c:pt idx="1950">
                  <c:v>162</c:v>
                </c:pt>
                <c:pt idx="1951">
                  <c:v>162.04</c:v>
                </c:pt>
                <c:pt idx="1952">
                  <c:v>162.08000000000001</c:v>
                </c:pt>
                <c:pt idx="1953">
                  <c:v>162.12</c:v>
                </c:pt>
                <c:pt idx="1954">
                  <c:v>162.16</c:v>
                </c:pt>
                <c:pt idx="1955">
                  <c:v>162.20000000000002</c:v>
                </c:pt>
                <c:pt idx="1956">
                  <c:v>162.24</c:v>
                </c:pt>
                <c:pt idx="1957">
                  <c:v>162.28</c:v>
                </c:pt>
                <c:pt idx="1958">
                  <c:v>162.32</c:v>
                </c:pt>
                <c:pt idx="1959">
                  <c:v>162.36000000000001</c:v>
                </c:pt>
                <c:pt idx="1960">
                  <c:v>162.4</c:v>
                </c:pt>
                <c:pt idx="1961">
                  <c:v>162.44</c:v>
                </c:pt>
                <c:pt idx="1962">
                  <c:v>162.48000000000002</c:v>
                </c:pt>
                <c:pt idx="1963">
                  <c:v>162.52000000000001</c:v>
                </c:pt>
                <c:pt idx="1964">
                  <c:v>162.56</c:v>
                </c:pt>
                <c:pt idx="1965">
                  <c:v>162.6</c:v>
                </c:pt>
                <c:pt idx="1966">
                  <c:v>162.64000000000001</c:v>
                </c:pt>
                <c:pt idx="1967">
                  <c:v>162.68</c:v>
                </c:pt>
                <c:pt idx="1968">
                  <c:v>162.72</c:v>
                </c:pt>
                <c:pt idx="1969">
                  <c:v>162.76000000000002</c:v>
                </c:pt>
                <c:pt idx="1970">
                  <c:v>162.80000000000001</c:v>
                </c:pt>
                <c:pt idx="1971">
                  <c:v>162.84</c:v>
                </c:pt>
                <c:pt idx="1972">
                  <c:v>162.88</c:v>
                </c:pt>
                <c:pt idx="1973">
                  <c:v>162.92000000000002</c:v>
                </c:pt>
                <c:pt idx="1974">
                  <c:v>162.96</c:v>
                </c:pt>
                <c:pt idx="1975">
                  <c:v>163</c:v>
                </c:pt>
                <c:pt idx="1976">
                  <c:v>163.04000000000002</c:v>
                </c:pt>
                <c:pt idx="1977">
                  <c:v>163.08000000000001</c:v>
                </c:pt>
                <c:pt idx="1978">
                  <c:v>163.12</c:v>
                </c:pt>
                <c:pt idx="1979">
                  <c:v>163.16000000000003</c:v>
                </c:pt>
                <c:pt idx="1980">
                  <c:v>163.20000000000002</c:v>
                </c:pt>
                <c:pt idx="1981">
                  <c:v>163.24</c:v>
                </c:pt>
                <c:pt idx="1982">
                  <c:v>163.28</c:v>
                </c:pt>
                <c:pt idx="1983">
                  <c:v>163.32000000000002</c:v>
                </c:pt>
                <c:pt idx="1984">
                  <c:v>163.36000000000001</c:v>
                </c:pt>
                <c:pt idx="1985">
                  <c:v>163.4</c:v>
                </c:pt>
                <c:pt idx="1986">
                  <c:v>163.44000000000003</c:v>
                </c:pt>
                <c:pt idx="1987">
                  <c:v>163.48000000000002</c:v>
                </c:pt>
                <c:pt idx="1988">
                  <c:v>163.52000000000001</c:v>
                </c:pt>
                <c:pt idx="1989">
                  <c:v>163.56</c:v>
                </c:pt>
                <c:pt idx="1990">
                  <c:v>163.60000000000002</c:v>
                </c:pt>
                <c:pt idx="1991">
                  <c:v>163.64000000000001</c:v>
                </c:pt>
                <c:pt idx="1992">
                  <c:v>163.68</c:v>
                </c:pt>
                <c:pt idx="1993">
                  <c:v>163.72</c:v>
                </c:pt>
                <c:pt idx="1994">
                  <c:v>163.76000000000002</c:v>
                </c:pt>
                <c:pt idx="1995">
                  <c:v>163.80000000000001</c:v>
                </c:pt>
                <c:pt idx="1996">
                  <c:v>163.84</c:v>
                </c:pt>
                <c:pt idx="1997">
                  <c:v>163.88</c:v>
                </c:pt>
                <c:pt idx="1998">
                  <c:v>163.92</c:v>
                </c:pt>
                <c:pt idx="1999">
                  <c:v>163.96</c:v>
                </c:pt>
                <c:pt idx="2000">
                  <c:v>164</c:v>
                </c:pt>
                <c:pt idx="2001">
                  <c:v>164.04</c:v>
                </c:pt>
                <c:pt idx="2002">
                  <c:v>164.07999999999998</c:v>
                </c:pt>
                <c:pt idx="2003">
                  <c:v>164.11999999999998</c:v>
                </c:pt>
                <c:pt idx="2004">
                  <c:v>164.16</c:v>
                </c:pt>
                <c:pt idx="2005">
                  <c:v>164.2</c:v>
                </c:pt>
                <c:pt idx="2006">
                  <c:v>164.23999999999998</c:v>
                </c:pt>
                <c:pt idx="2007">
                  <c:v>164.28</c:v>
                </c:pt>
                <c:pt idx="2008">
                  <c:v>164.32</c:v>
                </c:pt>
                <c:pt idx="2009">
                  <c:v>164.35999999999999</c:v>
                </c:pt>
                <c:pt idx="2010">
                  <c:v>164.39999999999998</c:v>
                </c:pt>
                <c:pt idx="2011">
                  <c:v>164.44</c:v>
                </c:pt>
                <c:pt idx="2012">
                  <c:v>164.48</c:v>
                </c:pt>
                <c:pt idx="2013">
                  <c:v>164.51999999999998</c:v>
                </c:pt>
                <c:pt idx="2014">
                  <c:v>164.56</c:v>
                </c:pt>
                <c:pt idx="2015">
                  <c:v>164.6</c:v>
                </c:pt>
                <c:pt idx="2016">
                  <c:v>164.64</c:v>
                </c:pt>
                <c:pt idx="2017">
                  <c:v>164.67999999999998</c:v>
                </c:pt>
                <c:pt idx="2018">
                  <c:v>164.72</c:v>
                </c:pt>
                <c:pt idx="2019">
                  <c:v>164.76</c:v>
                </c:pt>
                <c:pt idx="2020">
                  <c:v>164.79999999999998</c:v>
                </c:pt>
                <c:pt idx="2021">
                  <c:v>164.84</c:v>
                </c:pt>
                <c:pt idx="2022">
                  <c:v>164.88</c:v>
                </c:pt>
                <c:pt idx="2023">
                  <c:v>164.92</c:v>
                </c:pt>
                <c:pt idx="2024">
                  <c:v>164.95999999999998</c:v>
                </c:pt>
                <c:pt idx="2025">
                  <c:v>165</c:v>
                </c:pt>
                <c:pt idx="2026">
                  <c:v>165.04</c:v>
                </c:pt>
                <c:pt idx="2027">
                  <c:v>165.07999999999998</c:v>
                </c:pt>
                <c:pt idx="2028">
                  <c:v>165.12</c:v>
                </c:pt>
                <c:pt idx="2029">
                  <c:v>165.16</c:v>
                </c:pt>
                <c:pt idx="2030">
                  <c:v>165.2</c:v>
                </c:pt>
                <c:pt idx="2031">
                  <c:v>165.23999999999998</c:v>
                </c:pt>
                <c:pt idx="2032">
                  <c:v>165.28</c:v>
                </c:pt>
                <c:pt idx="2033">
                  <c:v>165.32</c:v>
                </c:pt>
                <c:pt idx="2034">
                  <c:v>165.35999999999999</c:v>
                </c:pt>
                <c:pt idx="2035">
                  <c:v>165.4</c:v>
                </c:pt>
                <c:pt idx="2036">
                  <c:v>165.44</c:v>
                </c:pt>
                <c:pt idx="2037">
                  <c:v>165.48</c:v>
                </c:pt>
                <c:pt idx="2038">
                  <c:v>165.51999999999998</c:v>
                </c:pt>
                <c:pt idx="2039">
                  <c:v>165.56</c:v>
                </c:pt>
                <c:pt idx="2040">
                  <c:v>165.6</c:v>
                </c:pt>
                <c:pt idx="2041">
                  <c:v>165.64</c:v>
                </c:pt>
                <c:pt idx="2042">
                  <c:v>165.68</c:v>
                </c:pt>
                <c:pt idx="2043">
                  <c:v>165.72</c:v>
                </c:pt>
                <c:pt idx="2044">
                  <c:v>165.76</c:v>
                </c:pt>
                <c:pt idx="2045">
                  <c:v>165.79999999999998</c:v>
                </c:pt>
                <c:pt idx="2046">
                  <c:v>165.84</c:v>
                </c:pt>
                <c:pt idx="2047">
                  <c:v>165.88</c:v>
                </c:pt>
                <c:pt idx="2048">
                  <c:v>165.92</c:v>
                </c:pt>
                <c:pt idx="2049">
                  <c:v>165.96</c:v>
                </c:pt>
                <c:pt idx="2050">
                  <c:v>166</c:v>
                </c:pt>
                <c:pt idx="2051">
                  <c:v>166.04</c:v>
                </c:pt>
                <c:pt idx="2052">
                  <c:v>166.07999999999998</c:v>
                </c:pt>
                <c:pt idx="2053">
                  <c:v>166.12</c:v>
                </c:pt>
                <c:pt idx="2054">
                  <c:v>166.16</c:v>
                </c:pt>
                <c:pt idx="2055">
                  <c:v>166.2</c:v>
                </c:pt>
                <c:pt idx="2056">
                  <c:v>166.24</c:v>
                </c:pt>
                <c:pt idx="2057">
                  <c:v>166.28</c:v>
                </c:pt>
                <c:pt idx="2058">
                  <c:v>166.32</c:v>
                </c:pt>
                <c:pt idx="2059">
                  <c:v>166.35999999999999</c:v>
                </c:pt>
                <c:pt idx="2060">
                  <c:v>166.4</c:v>
                </c:pt>
                <c:pt idx="2061">
                  <c:v>166.44</c:v>
                </c:pt>
                <c:pt idx="2062">
                  <c:v>166.48</c:v>
                </c:pt>
                <c:pt idx="2063">
                  <c:v>166.52</c:v>
                </c:pt>
                <c:pt idx="2064">
                  <c:v>166.56</c:v>
                </c:pt>
                <c:pt idx="2065">
                  <c:v>166.6</c:v>
                </c:pt>
                <c:pt idx="2066">
                  <c:v>166.64</c:v>
                </c:pt>
                <c:pt idx="2067">
                  <c:v>166.68</c:v>
                </c:pt>
                <c:pt idx="2068">
                  <c:v>166.72</c:v>
                </c:pt>
                <c:pt idx="2069">
                  <c:v>166.76</c:v>
                </c:pt>
                <c:pt idx="2070">
                  <c:v>166.8</c:v>
                </c:pt>
                <c:pt idx="2071">
                  <c:v>166.84</c:v>
                </c:pt>
                <c:pt idx="2072">
                  <c:v>166.88</c:v>
                </c:pt>
                <c:pt idx="2073">
                  <c:v>166.92</c:v>
                </c:pt>
                <c:pt idx="2074">
                  <c:v>166.96</c:v>
                </c:pt>
                <c:pt idx="2075">
                  <c:v>167</c:v>
                </c:pt>
                <c:pt idx="2076">
                  <c:v>167.04</c:v>
                </c:pt>
                <c:pt idx="2077">
                  <c:v>167.08</c:v>
                </c:pt>
                <c:pt idx="2078">
                  <c:v>167.12</c:v>
                </c:pt>
                <c:pt idx="2079">
                  <c:v>167.16</c:v>
                </c:pt>
                <c:pt idx="2080">
                  <c:v>167.2</c:v>
                </c:pt>
                <c:pt idx="2081">
                  <c:v>167.24</c:v>
                </c:pt>
                <c:pt idx="2082">
                  <c:v>167.28</c:v>
                </c:pt>
                <c:pt idx="2083">
                  <c:v>167.32</c:v>
                </c:pt>
                <c:pt idx="2084">
                  <c:v>167.36</c:v>
                </c:pt>
                <c:pt idx="2085">
                  <c:v>167.4</c:v>
                </c:pt>
                <c:pt idx="2086">
                  <c:v>167.44</c:v>
                </c:pt>
                <c:pt idx="2087">
                  <c:v>167.48</c:v>
                </c:pt>
                <c:pt idx="2088">
                  <c:v>167.52</c:v>
                </c:pt>
                <c:pt idx="2089">
                  <c:v>167.56</c:v>
                </c:pt>
                <c:pt idx="2090">
                  <c:v>167.6</c:v>
                </c:pt>
                <c:pt idx="2091">
                  <c:v>167.64000000000001</c:v>
                </c:pt>
                <c:pt idx="2092">
                  <c:v>167.68</c:v>
                </c:pt>
                <c:pt idx="2093">
                  <c:v>167.72</c:v>
                </c:pt>
                <c:pt idx="2094">
                  <c:v>167.76</c:v>
                </c:pt>
                <c:pt idx="2095">
                  <c:v>167.8</c:v>
                </c:pt>
                <c:pt idx="2096">
                  <c:v>167.84</c:v>
                </c:pt>
                <c:pt idx="2097">
                  <c:v>167.88</c:v>
                </c:pt>
                <c:pt idx="2098">
                  <c:v>167.92000000000002</c:v>
                </c:pt>
                <c:pt idx="2099">
                  <c:v>167.96</c:v>
                </c:pt>
                <c:pt idx="2100">
                  <c:v>168</c:v>
                </c:pt>
                <c:pt idx="2101">
                  <c:v>168.04</c:v>
                </c:pt>
                <c:pt idx="2102">
                  <c:v>168.08</c:v>
                </c:pt>
                <c:pt idx="2103">
                  <c:v>168.12</c:v>
                </c:pt>
                <c:pt idx="2104">
                  <c:v>168.16</c:v>
                </c:pt>
                <c:pt idx="2105">
                  <c:v>168.20000000000002</c:v>
                </c:pt>
                <c:pt idx="2106">
                  <c:v>168.24</c:v>
                </c:pt>
                <c:pt idx="2107">
                  <c:v>168.28</c:v>
                </c:pt>
                <c:pt idx="2108">
                  <c:v>168.32</c:v>
                </c:pt>
                <c:pt idx="2109">
                  <c:v>168.36</c:v>
                </c:pt>
                <c:pt idx="2110">
                  <c:v>168.4</c:v>
                </c:pt>
                <c:pt idx="2111">
                  <c:v>168.44</c:v>
                </c:pt>
                <c:pt idx="2112">
                  <c:v>168.48000000000002</c:v>
                </c:pt>
                <c:pt idx="2113">
                  <c:v>168.52</c:v>
                </c:pt>
                <c:pt idx="2114">
                  <c:v>168.56</c:v>
                </c:pt>
                <c:pt idx="2115">
                  <c:v>168.6</c:v>
                </c:pt>
                <c:pt idx="2116">
                  <c:v>168.64000000000001</c:v>
                </c:pt>
                <c:pt idx="2117">
                  <c:v>168.68</c:v>
                </c:pt>
                <c:pt idx="2118">
                  <c:v>168.72</c:v>
                </c:pt>
                <c:pt idx="2119">
                  <c:v>168.76000000000002</c:v>
                </c:pt>
                <c:pt idx="2120">
                  <c:v>168.8</c:v>
                </c:pt>
                <c:pt idx="2121">
                  <c:v>168.84</c:v>
                </c:pt>
                <c:pt idx="2122">
                  <c:v>168.88</c:v>
                </c:pt>
                <c:pt idx="2123">
                  <c:v>168.92000000000002</c:v>
                </c:pt>
                <c:pt idx="2124">
                  <c:v>168.96</c:v>
                </c:pt>
                <c:pt idx="2125">
                  <c:v>169</c:v>
                </c:pt>
                <c:pt idx="2126">
                  <c:v>169.04000000000002</c:v>
                </c:pt>
                <c:pt idx="2127">
                  <c:v>169.08</c:v>
                </c:pt>
                <c:pt idx="2128">
                  <c:v>169.12</c:v>
                </c:pt>
                <c:pt idx="2129">
                  <c:v>169.16</c:v>
                </c:pt>
                <c:pt idx="2130">
                  <c:v>169.20000000000002</c:v>
                </c:pt>
                <c:pt idx="2131">
                  <c:v>169.24</c:v>
                </c:pt>
                <c:pt idx="2132">
                  <c:v>169.28</c:v>
                </c:pt>
                <c:pt idx="2133">
                  <c:v>169.32000000000002</c:v>
                </c:pt>
                <c:pt idx="2134">
                  <c:v>169.36</c:v>
                </c:pt>
                <c:pt idx="2135">
                  <c:v>169.4</c:v>
                </c:pt>
                <c:pt idx="2136">
                  <c:v>169.44</c:v>
                </c:pt>
                <c:pt idx="2137">
                  <c:v>169.48000000000002</c:v>
                </c:pt>
                <c:pt idx="2138">
                  <c:v>169.52</c:v>
                </c:pt>
                <c:pt idx="2139">
                  <c:v>169.56</c:v>
                </c:pt>
                <c:pt idx="2140">
                  <c:v>169.60000000000002</c:v>
                </c:pt>
                <c:pt idx="2141">
                  <c:v>169.64000000000001</c:v>
                </c:pt>
                <c:pt idx="2142">
                  <c:v>169.68</c:v>
                </c:pt>
                <c:pt idx="2143">
                  <c:v>169.72</c:v>
                </c:pt>
                <c:pt idx="2144">
                  <c:v>169.76000000000002</c:v>
                </c:pt>
                <c:pt idx="2145">
                  <c:v>169.8</c:v>
                </c:pt>
                <c:pt idx="2146">
                  <c:v>169.84</c:v>
                </c:pt>
                <c:pt idx="2147">
                  <c:v>169.88000000000002</c:v>
                </c:pt>
                <c:pt idx="2148">
                  <c:v>169.92000000000002</c:v>
                </c:pt>
                <c:pt idx="2149">
                  <c:v>169.96</c:v>
                </c:pt>
                <c:pt idx="2150">
                  <c:v>170</c:v>
                </c:pt>
                <c:pt idx="2151">
                  <c:v>170.04</c:v>
                </c:pt>
                <c:pt idx="2152">
                  <c:v>170.08</c:v>
                </c:pt>
                <c:pt idx="2153">
                  <c:v>170.12</c:v>
                </c:pt>
                <c:pt idx="2154">
                  <c:v>170.16</c:v>
                </c:pt>
                <c:pt idx="2155">
                  <c:v>170.2</c:v>
                </c:pt>
                <c:pt idx="2156">
                  <c:v>170.23999999999998</c:v>
                </c:pt>
                <c:pt idx="2157">
                  <c:v>170.27999999999997</c:v>
                </c:pt>
                <c:pt idx="2158">
                  <c:v>170.32</c:v>
                </c:pt>
                <c:pt idx="2159">
                  <c:v>170.35999999999999</c:v>
                </c:pt>
                <c:pt idx="2160">
                  <c:v>170.39999999999998</c:v>
                </c:pt>
                <c:pt idx="2161">
                  <c:v>170.44</c:v>
                </c:pt>
                <c:pt idx="2162">
                  <c:v>170.48</c:v>
                </c:pt>
                <c:pt idx="2163">
                  <c:v>170.51999999999998</c:v>
                </c:pt>
                <c:pt idx="2164">
                  <c:v>170.56</c:v>
                </c:pt>
                <c:pt idx="2165">
                  <c:v>170.6</c:v>
                </c:pt>
                <c:pt idx="2166">
                  <c:v>170.64</c:v>
                </c:pt>
                <c:pt idx="2167">
                  <c:v>170.67999999999998</c:v>
                </c:pt>
                <c:pt idx="2168">
                  <c:v>170.72</c:v>
                </c:pt>
                <c:pt idx="2169">
                  <c:v>170.76</c:v>
                </c:pt>
                <c:pt idx="2170">
                  <c:v>170.79999999999998</c:v>
                </c:pt>
                <c:pt idx="2171">
                  <c:v>170.84</c:v>
                </c:pt>
                <c:pt idx="2172">
                  <c:v>170.88</c:v>
                </c:pt>
                <c:pt idx="2173">
                  <c:v>170.92</c:v>
                </c:pt>
                <c:pt idx="2174">
                  <c:v>170.95999999999998</c:v>
                </c:pt>
                <c:pt idx="2175">
                  <c:v>171</c:v>
                </c:pt>
                <c:pt idx="2176">
                  <c:v>171.04</c:v>
                </c:pt>
                <c:pt idx="2177">
                  <c:v>171.07999999999998</c:v>
                </c:pt>
                <c:pt idx="2178">
                  <c:v>171.12</c:v>
                </c:pt>
                <c:pt idx="2179">
                  <c:v>171.16</c:v>
                </c:pt>
                <c:pt idx="2180">
                  <c:v>171.2</c:v>
                </c:pt>
                <c:pt idx="2181">
                  <c:v>171.23999999999998</c:v>
                </c:pt>
                <c:pt idx="2182">
                  <c:v>171.28</c:v>
                </c:pt>
                <c:pt idx="2183">
                  <c:v>171.32</c:v>
                </c:pt>
                <c:pt idx="2184">
                  <c:v>171.35999999999999</c:v>
                </c:pt>
                <c:pt idx="2185">
                  <c:v>171.4</c:v>
                </c:pt>
                <c:pt idx="2186">
                  <c:v>171.44</c:v>
                </c:pt>
                <c:pt idx="2187">
                  <c:v>171.48</c:v>
                </c:pt>
                <c:pt idx="2188">
                  <c:v>171.51999999999998</c:v>
                </c:pt>
                <c:pt idx="2189">
                  <c:v>171.56</c:v>
                </c:pt>
                <c:pt idx="2190">
                  <c:v>171.6</c:v>
                </c:pt>
                <c:pt idx="2191">
                  <c:v>171.64</c:v>
                </c:pt>
                <c:pt idx="2192">
                  <c:v>171.68</c:v>
                </c:pt>
                <c:pt idx="2193">
                  <c:v>171.72</c:v>
                </c:pt>
                <c:pt idx="2194">
                  <c:v>171.76</c:v>
                </c:pt>
                <c:pt idx="2195">
                  <c:v>171.79999999999998</c:v>
                </c:pt>
                <c:pt idx="2196">
                  <c:v>171.84</c:v>
                </c:pt>
                <c:pt idx="2197">
                  <c:v>171.88</c:v>
                </c:pt>
                <c:pt idx="2198">
                  <c:v>171.92</c:v>
                </c:pt>
                <c:pt idx="2199">
                  <c:v>171.96</c:v>
                </c:pt>
                <c:pt idx="2200">
                  <c:v>172</c:v>
                </c:pt>
                <c:pt idx="2201">
                  <c:v>172.04</c:v>
                </c:pt>
                <c:pt idx="2202">
                  <c:v>172.07999999999998</c:v>
                </c:pt>
                <c:pt idx="2203">
                  <c:v>172.12</c:v>
                </c:pt>
                <c:pt idx="2204">
                  <c:v>172.16</c:v>
                </c:pt>
                <c:pt idx="2205">
                  <c:v>172.2</c:v>
                </c:pt>
                <c:pt idx="2206">
                  <c:v>172.24</c:v>
                </c:pt>
                <c:pt idx="2207">
                  <c:v>172.28</c:v>
                </c:pt>
                <c:pt idx="2208">
                  <c:v>172.32</c:v>
                </c:pt>
                <c:pt idx="2209">
                  <c:v>172.35999999999999</c:v>
                </c:pt>
                <c:pt idx="2210">
                  <c:v>172.4</c:v>
                </c:pt>
                <c:pt idx="2211">
                  <c:v>172.44</c:v>
                </c:pt>
                <c:pt idx="2212">
                  <c:v>172.48</c:v>
                </c:pt>
                <c:pt idx="2213">
                  <c:v>172.52</c:v>
                </c:pt>
                <c:pt idx="2214">
                  <c:v>172.56</c:v>
                </c:pt>
                <c:pt idx="2215">
                  <c:v>172.6</c:v>
                </c:pt>
                <c:pt idx="2216">
                  <c:v>172.64</c:v>
                </c:pt>
                <c:pt idx="2217">
                  <c:v>172.68</c:v>
                </c:pt>
                <c:pt idx="2218">
                  <c:v>172.72</c:v>
                </c:pt>
                <c:pt idx="2219">
                  <c:v>172.76</c:v>
                </c:pt>
                <c:pt idx="2220">
                  <c:v>172.8</c:v>
                </c:pt>
                <c:pt idx="2221">
                  <c:v>172.84</c:v>
                </c:pt>
                <c:pt idx="2222">
                  <c:v>172.88</c:v>
                </c:pt>
                <c:pt idx="2223">
                  <c:v>172.92</c:v>
                </c:pt>
                <c:pt idx="2224">
                  <c:v>172.96</c:v>
                </c:pt>
                <c:pt idx="2225">
                  <c:v>173</c:v>
                </c:pt>
                <c:pt idx="2226">
                  <c:v>173.04</c:v>
                </c:pt>
                <c:pt idx="2227">
                  <c:v>173.08</c:v>
                </c:pt>
                <c:pt idx="2228">
                  <c:v>173.12</c:v>
                </c:pt>
                <c:pt idx="2229">
                  <c:v>173.16</c:v>
                </c:pt>
                <c:pt idx="2230">
                  <c:v>173.2</c:v>
                </c:pt>
                <c:pt idx="2231">
                  <c:v>173.24</c:v>
                </c:pt>
                <c:pt idx="2232">
                  <c:v>173.28</c:v>
                </c:pt>
                <c:pt idx="2233">
                  <c:v>173.32</c:v>
                </c:pt>
                <c:pt idx="2234">
                  <c:v>173.36</c:v>
                </c:pt>
                <c:pt idx="2235">
                  <c:v>173.4</c:v>
                </c:pt>
                <c:pt idx="2236">
                  <c:v>173.44</c:v>
                </c:pt>
                <c:pt idx="2237">
                  <c:v>173.48</c:v>
                </c:pt>
                <c:pt idx="2238">
                  <c:v>173.52</c:v>
                </c:pt>
                <c:pt idx="2239">
                  <c:v>173.56</c:v>
                </c:pt>
                <c:pt idx="2240">
                  <c:v>173.6</c:v>
                </c:pt>
                <c:pt idx="2241">
                  <c:v>173.64000000000001</c:v>
                </c:pt>
                <c:pt idx="2242">
                  <c:v>173.68</c:v>
                </c:pt>
                <c:pt idx="2243">
                  <c:v>173.72</c:v>
                </c:pt>
                <c:pt idx="2244">
                  <c:v>173.76</c:v>
                </c:pt>
                <c:pt idx="2245">
                  <c:v>173.8</c:v>
                </c:pt>
                <c:pt idx="2246">
                  <c:v>173.84</c:v>
                </c:pt>
                <c:pt idx="2247">
                  <c:v>173.88</c:v>
                </c:pt>
                <c:pt idx="2248">
                  <c:v>173.92000000000002</c:v>
                </c:pt>
                <c:pt idx="2249">
                  <c:v>173.96</c:v>
                </c:pt>
                <c:pt idx="2250">
                  <c:v>174</c:v>
                </c:pt>
                <c:pt idx="2251">
                  <c:v>174.04</c:v>
                </c:pt>
                <c:pt idx="2252">
                  <c:v>174.08</c:v>
                </c:pt>
                <c:pt idx="2253">
                  <c:v>174.12</c:v>
                </c:pt>
                <c:pt idx="2254">
                  <c:v>174.16</c:v>
                </c:pt>
                <c:pt idx="2255">
                  <c:v>174.20000000000002</c:v>
                </c:pt>
                <c:pt idx="2256">
                  <c:v>174.24</c:v>
                </c:pt>
                <c:pt idx="2257">
                  <c:v>174.28</c:v>
                </c:pt>
                <c:pt idx="2258">
                  <c:v>174.32</c:v>
                </c:pt>
                <c:pt idx="2259">
                  <c:v>174.36</c:v>
                </c:pt>
                <c:pt idx="2260">
                  <c:v>174.4</c:v>
                </c:pt>
                <c:pt idx="2261">
                  <c:v>174.44</c:v>
                </c:pt>
                <c:pt idx="2262">
                  <c:v>174.48000000000002</c:v>
                </c:pt>
                <c:pt idx="2263">
                  <c:v>174.52</c:v>
                </c:pt>
                <c:pt idx="2264">
                  <c:v>174.56</c:v>
                </c:pt>
                <c:pt idx="2265">
                  <c:v>174.6</c:v>
                </c:pt>
                <c:pt idx="2266">
                  <c:v>174.64000000000001</c:v>
                </c:pt>
                <c:pt idx="2267">
                  <c:v>174.68</c:v>
                </c:pt>
                <c:pt idx="2268">
                  <c:v>174.72</c:v>
                </c:pt>
                <c:pt idx="2269">
                  <c:v>174.76000000000002</c:v>
                </c:pt>
                <c:pt idx="2270">
                  <c:v>174.8</c:v>
                </c:pt>
                <c:pt idx="2271">
                  <c:v>174.84</c:v>
                </c:pt>
                <c:pt idx="2272">
                  <c:v>174.88</c:v>
                </c:pt>
                <c:pt idx="2273">
                  <c:v>174.92000000000002</c:v>
                </c:pt>
                <c:pt idx="2274">
                  <c:v>174.96</c:v>
                </c:pt>
                <c:pt idx="2275">
                  <c:v>175</c:v>
                </c:pt>
                <c:pt idx="2276">
                  <c:v>175.04000000000002</c:v>
                </c:pt>
                <c:pt idx="2277">
                  <c:v>175.08</c:v>
                </c:pt>
                <c:pt idx="2278">
                  <c:v>175.12</c:v>
                </c:pt>
                <c:pt idx="2279">
                  <c:v>175.16</c:v>
                </c:pt>
                <c:pt idx="2280">
                  <c:v>175.20000000000002</c:v>
                </c:pt>
                <c:pt idx="2281">
                  <c:v>175.24</c:v>
                </c:pt>
                <c:pt idx="2282">
                  <c:v>175.28</c:v>
                </c:pt>
                <c:pt idx="2283">
                  <c:v>175.32000000000002</c:v>
                </c:pt>
                <c:pt idx="2284">
                  <c:v>175.36</c:v>
                </c:pt>
                <c:pt idx="2285">
                  <c:v>175.4</c:v>
                </c:pt>
                <c:pt idx="2286">
                  <c:v>175.44</c:v>
                </c:pt>
                <c:pt idx="2287">
                  <c:v>175.48000000000002</c:v>
                </c:pt>
                <c:pt idx="2288">
                  <c:v>175.52</c:v>
                </c:pt>
                <c:pt idx="2289">
                  <c:v>175.56</c:v>
                </c:pt>
                <c:pt idx="2290">
                  <c:v>175.60000000000002</c:v>
                </c:pt>
                <c:pt idx="2291">
                  <c:v>175.64000000000001</c:v>
                </c:pt>
                <c:pt idx="2292">
                  <c:v>175.68</c:v>
                </c:pt>
                <c:pt idx="2293">
                  <c:v>175.72</c:v>
                </c:pt>
                <c:pt idx="2294">
                  <c:v>175.76000000000002</c:v>
                </c:pt>
                <c:pt idx="2295">
                  <c:v>175.8</c:v>
                </c:pt>
                <c:pt idx="2296">
                  <c:v>175.84</c:v>
                </c:pt>
                <c:pt idx="2297">
                  <c:v>175.88000000000002</c:v>
                </c:pt>
                <c:pt idx="2298">
                  <c:v>175.92000000000002</c:v>
                </c:pt>
                <c:pt idx="2299">
                  <c:v>175.96</c:v>
                </c:pt>
                <c:pt idx="2300">
                  <c:v>176</c:v>
                </c:pt>
                <c:pt idx="2301">
                  <c:v>176.04000000000002</c:v>
                </c:pt>
                <c:pt idx="2302">
                  <c:v>176.08</c:v>
                </c:pt>
                <c:pt idx="2303">
                  <c:v>176.12</c:v>
                </c:pt>
                <c:pt idx="2304">
                  <c:v>176.16</c:v>
                </c:pt>
                <c:pt idx="2305">
                  <c:v>176.2</c:v>
                </c:pt>
                <c:pt idx="2306">
                  <c:v>176.24</c:v>
                </c:pt>
                <c:pt idx="2307">
                  <c:v>176.28</c:v>
                </c:pt>
                <c:pt idx="2308">
                  <c:v>176.32</c:v>
                </c:pt>
                <c:pt idx="2309">
                  <c:v>176.35999999999999</c:v>
                </c:pt>
                <c:pt idx="2310">
                  <c:v>176.39999999999998</c:v>
                </c:pt>
                <c:pt idx="2311">
                  <c:v>176.44</c:v>
                </c:pt>
                <c:pt idx="2312">
                  <c:v>176.48</c:v>
                </c:pt>
                <c:pt idx="2313">
                  <c:v>176.51999999999998</c:v>
                </c:pt>
                <c:pt idx="2314">
                  <c:v>176.55999999999997</c:v>
                </c:pt>
                <c:pt idx="2315">
                  <c:v>176.6</c:v>
                </c:pt>
                <c:pt idx="2316">
                  <c:v>176.64</c:v>
                </c:pt>
                <c:pt idx="2317">
                  <c:v>176.67999999999998</c:v>
                </c:pt>
                <c:pt idx="2318">
                  <c:v>176.72</c:v>
                </c:pt>
                <c:pt idx="2319">
                  <c:v>176.76</c:v>
                </c:pt>
                <c:pt idx="2320">
                  <c:v>176.79999999999998</c:v>
                </c:pt>
                <c:pt idx="2321">
                  <c:v>176.83999999999997</c:v>
                </c:pt>
                <c:pt idx="2322">
                  <c:v>176.88</c:v>
                </c:pt>
                <c:pt idx="2323">
                  <c:v>176.92</c:v>
                </c:pt>
                <c:pt idx="2324">
                  <c:v>176.95999999999998</c:v>
                </c:pt>
                <c:pt idx="2325">
                  <c:v>177</c:v>
                </c:pt>
                <c:pt idx="2326">
                  <c:v>177.04</c:v>
                </c:pt>
                <c:pt idx="2327">
                  <c:v>177.07999999999998</c:v>
                </c:pt>
                <c:pt idx="2328">
                  <c:v>177.11999999999998</c:v>
                </c:pt>
                <c:pt idx="2329">
                  <c:v>177.16</c:v>
                </c:pt>
                <c:pt idx="2330">
                  <c:v>177.2</c:v>
                </c:pt>
                <c:pt idx="2331">
                  <c:v>177.23999999999998</c:v>
                </c:pt>
                <c:pt idx="2332">
                  <c:v>177.28</c:v>
                </c:pt>
                <c:pt idx="2333">
                  <c:v>177.32</c:v>
                </c:pt>
                <c:pt idx="2334">
                  <c:v>177.35999999999999</c:v>
                </c:pt>
                <c:pt idx="2335">
                  <c:v>177.39999999999998</c:v>
                </c:pt>
                <c:pt idx="2336">
                  <c:v>177.44</c:v>
                </c:pt>
                <c:pt idx="2337">
                  <c:v>177.48</c:v>
                </c:pt>
                <c:pt idx="2338">
                  <c:v>177.51999999999998</c:v>
                </c:pt>
                <c:pt idx="2339">
                  <c:v>177.56</c:v>
                </c:pt>
                <c:pt idx="2340">
                  <c:v>177.6</c:v>
                </c:pt>
                <c:pt idx="2341">
                  <c:v>177.64</c:v>
                </c:pt>
                <c:pt idx="2342">
                  <c:v>177.67999999999998</c:v>
                </c:pt>
                <c:pt idx="2343">
                  <c:v>177.72</c:v>
                </c:pt>
                <c:pt idx="2344">
                  <c:v>177.76</c:v>
                </c:pt>
                <c:pt idx="2345">
                  <c:v>177.79999999999998</c:v>
                </c:pt>
                <c:pt idx="2346">
                  <c:v>177.84</c:v>
                </c:pt>
                <c:pt idx="2347">
                  <c:v>177.88</c:v>
                </c:pt>
                <c:pt idx="2348">
                  <c:v>177.92</c:v>
                </c:pt>
                <c:pt idx="2349">
                  <c:v>177.95999999999998</c:v>
                </c:pt>
                <c:pt idx="2350">
                  <c:v>178</c:v>
                </c:pt>
                <c:pt idx="2351">
                  <c:v>178.04</c:v>
                </c:pt>
                <c:pt idx="2352">
                  <c:v>178.07999999999998</c:v>
                </c:pt>
                <c:pt idx="2353">
                  <c:v>178.12</c:v>
                </c:pt>
                <c:pt idx="2354">
                  <c:v>178.16</c:v>
                </c:pt>
                <c:pt idx="2355">
                  <c:v>178.2</c:v>
                </c:pt>
                <c:pt idx="2356">
                  <c:v>178.24</c:v>
                </c:pt>
                <c:pt idx="2357">
                  <c:v>178.28</c:v>
                </c:pt>
                <c:pt idx="2358">
                  <c:v>178.32</c:v>
                </c:pt>
                <c:pt idx="2359">
                  <c:v>178.35999999999999</c:v>
                </c:pt>
                <c:pt idx="2360">
                  <c:v>178.4</c:v>
                </c:pt>
                <c:pt idx="2361">
                  <c:v>178.44</c:v>
                </c:pt>
                <c:pt idx="2362">
                  <c:v>178.48</c:v>
                </c:pt>
                <c:pt idx="2363">
                  <c:v>178.52</c:v>
                </c:pt>
                <c:pt idx="2364">
                  <c:v>178.56</c:v>
                </c:pt>
                <c:pt idx="2365">
                  <c:v>178.6</c:v>
                </c:pt>
                <c:pt idx="2366">
                  <c:v>178.64</c:v>
                </c:pt>
                <c:pt idx="2367">
                  <c:v>178.68</c:v>
                </c:pt>
                <c:pt idx="2368">
                  <c:v>178.72</c:v>
                </c:pt>
                <c:pt idx="2369">
                  <c:v>178.76</c:v>
                </c:pt>
                <c:pt idx="2370">
                  <c:v>178.8</c:v>
                </c:pt>
                <c:pt idx="2371">
                  <c:v>178.84</c:v>
                </c:pt>
                <c:pt idx="2372">
                  <c:v>178.88</c:v>
                </c:pt>
                <c:pt idx="2373">
                  <c:v>178.92</c:v>
                </c:pt>
                <c:pt idx="2374">
                  <c:v>178.96</c:v>
                </c:pt>
                <c:pt idx="2375">
                  <c:v>179</c:v>
                </c:pt>
                <c:pt idx="2376">
                  <c:v>179.04</c:v>
                </c:pt>
                <c:pt idx="2377">
                  <c:v>179.08</c:v>
                </c:pt>
                <c:pt idx="2378">
                  <c:v>179.12</c:v>
                </c:pt>
                <c:pt idx="2379">
                  <c:v>179.16</c:v>
                </c:pt>
                <c:pt idx="2380">
                  <c:v>179.2</c:v>
                </c:pt>
                <c:pt idx="2381">
                  <c:v>179.24</c:v>
                </c:pt>
                <c:pt idx="2382">
                  <c:v>179.28</c:v>
                </c:pt>
                <c:pt idx="2383">
                  <c:v>179.32</c:v>
                </c:pt>
                <c:pt idx="2384">
                  <c:v>179.36</c:v>
                </c:pt>
                <c:pt idx="2385">
                  <c:v>179.4</c:v>
                </c:pt>
                <c:pt idx="2386">
                  <c:v>179.44</c:v>
                </c:pt>
                <c:pt idx="2387">
                  <c:v>179.48</c:v>
                </c:pt>
                <c:pt idx="2388">
                  <c:v>179.52</c:v>
                </c:pt>
                <c:pt idx="2389">
                  <c:v>179.56</c:v>
                </c:pt>
                <c:pt idx="2390">
                  <c:v>179.6</c:v>
                </c:pt>
                <c:pt idx="2391">
                  <c:v>179.64000000000001</c:v>
                </c:pt>
                <c:pt idx="2392">
                  <c:v>179.68</c:v>
                </c:pt>
                <c:pt idx="2393">
                  <c:v>179.72</c:v>
                </c:pt>
                <c:pt idx="2394">
                  <c:v>179.76</c:v>
                </c:pt>
                <c:pt idx="2395">
                  <c:v>179.8</c:v>
                </c:pt>
                <c:pt idx="2396">
                  <c:v>179.84</c:v>
                </c:pt>
                <c:pt idx="2397">
                  <c:v>179.88</c:v>
                </c:pt>
                <c:pt idx="2398">
                  <c:v>179.92000000000002</c:v>
                </c:pt>
                <c:pt idx="2399">
                  <c:v>179.96</c:v>
                </c:pt>
                <c:pt idx="2400">
                  <c:v>180</c:v>
                </c:pt>
                <c:pt idx="2401">
                  <c:v>180.04</c:v>
                </c:pt>
                <c:pt idx="2402">
                  <c:v>180.08</c:v>
                </c:pt>
                <c:pt idx="2403">
                  <c:v>180.12</c:v>
                </c:pt>
                <c:pt idx="2404">
                  <c:v>180.16</c:v>
                </c:pt>
                <c:pt idx="2405">
                  <c:v>180.20000000000002</c:v>
                </c:pt>
                <c:pt idx="2406">
                  <c:v>180.24</c:v>
                </c:pt>
                <c:pt idx="2407">
                  <c:v>180.28</c:v>
                </c:pt>
                <c:pt idx="2408">
                  <c:v>180.32</c:v>
                </c:pt>
                <c:pt idx="2409">
                  <c:v>180.36</c:v>
                </c:pt>
                <c:pt idx="2410">
                  <c:v>180.4</c:v>
                </c:pt>
                <c:pt idx="2411">
                  <c:v>180.44</c:v>
                </c:pt>
                <c:pt idx="2412">
                  <c:v>180.48000000000002</c:v>
                </c:pt>
                <c:pt idx="2413">
                  <c:v>180.52</c:v>
                </c:pt>
                <c:pt idx="2414">
                  <c:v>180.56</c:v>
                </c:pt>
                <c:pt idx="2415">
                  <c:v>180.6</c:v>
                </c:pt>
                <c:pt idx="2416">
                  <c:v>180.64000000000001</c:v>
                </c:pt>
                <c:pt idx="2417">
                  <c:v>180.68</c:v>
                </c:pt>
                <c:pt idx="2418">
                  <c:v>180.72</c:v>
                </c:pt>
                <c:pt idx="2419">
                  <c:v>180.76000000000002</c:v>
                </c:pt>
                <c:pt idx="2420">
                  <c:v>180.8</c:v>
                </c:pt>
                <c:pt idx="2421">
                  <c:v>180.84</c:v>
                </c:pt>
                <c:pt idx="2422">
                  <c:v>180.88</c:v>
                </c:pt>
                <c:pt idx="2423">
                  <c:v>180.92000000000002</c:v>
                </c:pt>
                <c:pt idx="2424">
                  <c:v>180.96</c:v>
                </c:pt>
                <c:pt idx="2425">
                  <c:v>181</c:v>
                </c:pt>
                <c:pt idx="2426">
                  <c:v>181.04000000000002</c:v>
                </c:pt>
                <c:pt idx="2427">
                  <c:v>181.08</c:v>
                </c:pt>
                <c:pt idx="2428">
                  <c:v>181.12</c:v>
                </c:pt>
                <c:pt idx="2429">
                  <c:v>181.16</c:v>
                </c:pt>
                <c:pt idx="2430">
                  <c:v>181.20000000000002</c:v>
                </c:pt>
                <c:pt idx="2431">
                  <c:v>181.24</c:v>
                </c:pt>
                <c:pt idx="2432">
                  <c:v>181.28</c:v>
                </c:pt>
                <c:pt idx="2433">
                  <c:v>181.32000000000002</c:v>
                </c:pt>
                <c:pt idx="2434">
                  <c:v>181.36</c:v>
                </c:pt>
                <c:pt idx="2435">
                  <c:v>181.4</c:v>
                </c:pt>
                <c:pt idx="2436">
                  <c:v>181.44</c:v>
                </c:pt>
                <c:pt idx="2437">
                  <c:v>181.48000000000002</c:v>
                </c:pt>
                <c:pt idx="2438">
                  <c:v>181.52</c:v>
                </c:pt>
                <c:pt idx="2439">
                  <c:v>181.56</c:v>
                </c:pt>
                <c:pt idx="2440">
                  <c:v>181.60000000000002</c:v>
                </c:pt>
                <c:pt idx="2441">
                  <c:v>181.64000000000001</c:v>
                </c:pt>
                <c:pt idx="2442">
                  <c:v>181.68</c:v>
                </c:pt>
                <c:pt idx="2443">
                  <c:v>181.72</c:v>
                </c:pt>
                <c:pt idx="2444">
                  <c:v>181.76000000000002</c:v>
                </c:pt>
                <c:pt idx="2445">
                  <c:v>181.8</c:v>
                </c:pt>
                <c:pt idx="2446">
                  <c:v>181.84</c:v>
                </c:pt>
                <c:pt idx="2447">
                  <c:v>181.88000000000002</c:v>
                </c:pt>
                <c:pt idx="2448">
                  <c:v>181.92000000000002</c:v>
                </c:pt>
                <c:pt idx="2449">
                  <c:v>181.96</c:v>
                </c:pt>
                <c:pt idx="2450">
                  <c:v>182</c:v>
                </c:pt>
                <c:pt idx="2451">
                  <c:v>182.04000000000002</c:v>
                </c:pt>
                <c:pt idx="2452">
                  <c:v>182.08</c:v>
                </c:pt>
                <c:pt idx="2453">
                  <c:v>182.12</c:v>
                </c:pt>
                <c:pt idx="2454">
                  <c:v>182.16000000000003</c:v>
                </c:pt>
                <c:pt idx="2455">
                  <c:v>182.20000000000002</c:v>
                </c:pt>
                <c:pt idx="2456">
                  <c:v>182.24</c:v>
                </c:pt>
                <c:pt idx="2457">
                  <c:v>182.28</c:v>
                </c:pt>
                <c:pt idx="2458">
                  <c:v>182.32</c:v>
                </c:pt>
                <c:pt idx="2459">
                  <c:v>182.36</c:v>
                </c:pt>
                <c:pt idx="2460">
                  <c:v>182.4</c:v>
                </c:pt>
                <c:pt idx="2461">
                  <c:v>182.44</c:v>
                </c:pt>
                <c:pt idx="2462">
                  <c:v>182.48</c:v>
                </c:pt>
                <c:pt idx="2463">
                  <c:v>182.51999999999998</c:v>
                </c:pt>
                <c:pt idx="2464">
                  <c:v>182.56</c:v>
                </c:pt>
                <c:pt idx="2465">
                  <c:v>182.6</c:v>
                </c:pt>
                <c:pt idx="2466">
                  <c:v>182.64</c:v>
                </c:pt>
                <c:pt idx="2467">
                  <c:v>182.67999999999998</c:v>
                </c:pt>
                <c:pt idx="2468">
                  <c:v>182.72</c:v>
                </c:pt>
                <c:pt idx="2469">
                  <c:v>182.76</c:v>
                </c:pt>
                <c:pt idx="2470">
                  <c:v>182.79999999999998</c:v>
                </c:pt>
                <c:pt idx="2471">
                  <c:v>182.83999999999997</c:v>
                </c:pt>
                <c:pt idx="2472">
                  <c:v>182.88</c:v>
                </c:pt>
                <c:pt idx="2473">
                  <c:v>182.92</c:v>
                </c:pt>
                <c:pt idx="2474">
                  <c:v>182.95999999999998</c:v>
                </c:pt>
                <c:pt idx="2475">
                  <c:v>183</c:v>
                </c:pt>
                <c:pt idx="2476">
                  <c:v>183.04</c:v>
                </c:pt>
                <c:pt idx="2477">
                  <c:v>183.07999999999998</c:v>
                </c:pt>
                <c:pt idx="2478">
                  <c:v>183.11999999999998</c:v>
                </c:pt>
                <c:pt idx="2479">
                  <c:v>183.16</c:v>
                </c:pt>
                <c:pt idx="2480">
                  <c:v>183.2</c:v>
                </c:pt>
                <c:pt idx="2481">
                  <c:v>183.23999999999998</c:v>
                </c:pt>
                <c:pt idx="2482">
                  <c:v>183.28</c:v>
                </c:pt>
                <c:pt idx="2483">
                  <c:v>183.32</c:v>
                </c:pt>
                <c:pt idx="2484">
                  <c:v>183.35999999999999</c:v>
                </c:pt>
                <c:pt idx="2485">
                  <c:v>183.39999999999998</c:v>
                </c:pt>
                <c:pt idx="2486">
                  <c:v>183.44</c:v>
                </c:pt>
                <c:pt idx="2487">
                  <c:v>183.48</c:v>
                </c:pt>
                <c:pt idx="2488">
                  <c:v>183.51999999999998</c:v>
                </c:pt>
                <c:pt idx="2489">
                  <c:v>183.56</c:v>
                </c:pt>
                <c:pt idx="2490">
                  <c:v>183.6</c:v>
                </c:pt>
                <c:pt idx="2491">
                  <c:v>183.64</c:v>
                </c:pt>
                <c:pt idx="2492">
                  <c:v>183.67999999999998</c:v>
                </c:pt>
                <c:pt idx="2493">
                  <c:v>183.72</c:v>
                </c:pt>
                <c:pt idx="2494">
                  <c:v>183.76</c:v>
                </c:pt>
                <c:pt idx="2495">
                  <c:v>183.79999999999998</c:v>
                </c:pt>
                <c:pt idx="2496">
                  <c:v>183.84</c:v>
                </c:pt>
                <c:pt idx="2497">
                  <c:v>183.88</c:v>
                </c:pt>
                <c:pt idx="2498">
                  <c:v>183.92</c:v>
                </c:pt>
                <c:pt idx="2499">
                  <c:v>183.95999999999998</c:v>
                </c:pt>
              </c:numCache>
            </c:numRef>
          </c:xVal>
          <c:yVal>
            <c:numRef>
              <c:f>Sheet1!$F$1:$F$2500</c:f>
              <c:numCache>
                <c:formatCode>General</c:formatCode>
                <c:ptCount val="2500"/>
                <c:pt idx="0">
                  <c:v>-1.8</c:v>
                </c:pt>
                <c:pt idx="1">
                  <c:v>-1.8</c:v>
                </c:pt>
                <c:pt idx="2">
                  <c:v>-1.8</c:v>
                </c:pt>
                <c:pt idx="3">
                  <c:v>-1.8</c:v>
                </c:pt>
                <c:pt idx="4">
                  <c:v>-1.8</c:v>
                </c:pt>
                <c:pt idx="5">
                  <c:v>-1.8</c:v>
                </c:pt>
                <c:pt idx="6">
                  <c:v>-1.8</c:v>
                </c:pt>
                <c:pt idx="7">
                  <c:v>-1.8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-1.8</c:v>
                </c:pt>
                <c:pt idx="12">
                  <c:v>-1.8</c:v>
                </c:pt>
                <c:pt idx="13">
                  <c:v>-1.8</c:v>
                </c:pt>
                <c:pt idx="14">
                  <c:v>-1.8</c:v>
                </c:pt>
                <c:pt idx="15">
                  <c:v>-1.8</c:v>
                </c:pt>
                <c:pt idx="16">
                  <c:v>-1.8</c:v>
                </c:pt>
                <c:pt idx="17">
                  <c:v>-1.8</c:v>
                </c:pt>
                <c:pt idx="18">
                  <c:v>-1.6</c:v>
                </c:pt>
                <c:pt idx="19">
                  <c:v>-1.6</c:v>
                </c:pt>
                <c:pt idx="20">
                  <c:v>-1.6</c:v>
                </c:pt>
                <c:pt idx="21">
                  <c:v>-1.6</c:v>
                </c:pt>
                <c:pt idx="22">
                  <c:v>-1.4</c:v>
                </c:pt>
                <c:pt idx="23">
                  <c:v>-1.4</c:v>
                </c:pt>
                <c:pt idx="24">
                  <c:v>-1.4</c:v>
                </c:pt>
                <c:pt idx="25">
                  <c:v>-1.2</c:v>
                </c:pt>
                <c:pt idx="26">
                  <c:v>-1.2</c:v>
                </c:pt>
                <c:pt idx="27">
                  <c:v>-1.2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-0.8</c:v>
                </c:pt>
                <c:pt idx="32">
                  <c:v>-0.8</c:v>
                </c:pt>
                <c:pt idx="33">
                  <c:v>-0.6</c:v>
                </c:pt>
                <c:pt idx="34">
                  <c:v>-0.6</c:v>
                </c:pt>
                <c:pt idx="35">
                  <c:v>-0.6</c:v>
                </c:pt>
                <c:pt idx="36">
                  <c:v>-0.4</c:v>
                </c:pt>
                <c:pt idx="37">
                  <c:v>-0.4</c:v>
                </c:pt>
                <c:pt idx="38">
                  <c:v>-0.2</c:v>
                </c:pt>
                <c:pt idx="39">
                  <c:v>-0.2</c:v>
                </c:pt>
                <c:pt idx="40">
                  <c:v>-0.2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0.2</c:v>
                </c:pt>
                <c:pt idx="45">
                  <c:v>0.2</c:v>
                </c:pt>
                <c:pt idx="46">
                  <c:v>0.2</c:v>
                </c:pt>
                <c:pt idx="47">
                  <c:v>0.2</c:v>
                </c:pt>
                <c:pt idx="48">
                  <c:v>0.4</c:v>
                </c:pt>
                <c:pt idx="49">
                  <c:v>0.4</c:v>
                </c:pt>
                <c:pt idx="50">
                  <c:v>0.4</c:v>
                </c:pt>
                <c:pt idx="51">
                  <c:v>0.4</c:v>
                </c:pt>
                <c:pt idx="52">
                  <c:v>0.4</c:v>
                </c:pt>
                <c:pt idx="53">
                  <c:v>0.6</c:v>
                </c:pt>
                <c:pt idx="54">
                  <c:v>0.6</c:v>
                </c:pt>
                <c:pt idx="55">
                  <c:v>0.6</c:v>
                </c:pt>
                <c:pt idx="56">
                  <c:v>0.6</c:v>
                </c:pt>
                <c:pt idx="57">
                  <c:v>0.6</c:v>
                </c:pt>
                <c:pt idx="58">
                  <c:v>0.6</c:v>
                </c:pt>
                <c:pt idx="59">
                  <c:v>0.6</c:v>
                </c:pt>
                <c:pt idx="60">
                  <c:v>0.6</c:v>
                </c:pt>
                <c:pt idx="61">
                  <c:v>0.6</c:v>
                </c:pt>
                <c:pt idx="62">
                  <c:v>0.6</c:v>
                </c:pt>
                <c:pt idx="63">
                  <c:v>0.6</c:v>
                </c:pt>
                <c:pt idx="64">
                  <c:v>0.6</c:v>
                </c:pt>
                <c:pt idx="65">
                  <c:v>0.6</c:v>
                </c:pt>
                <c:pt idx="66">
                  <c:v>0.6</c:v>
                </c:pt>
                <c:pt idx="67">
                  <c:v>0.4</c:v>
                </c:pt>
                <c:pt idx="68">
                  <c:v>0.4</c:v>
                </c:pt>
                <c:pt idx="69">
                  <c:v>0.4</c:v>
                </c:pt>
                <c:pt idx="70">
                  <c:v>0.4</c:v>
                </c:pt>
                <c:pt idx="71">
                  <c:v>0.4</c:v>
                </c:pt>
                <c:pt idx="72">
                  <c:v>0.4</c:v>
                </c:pt>
                <c:pt idx="73">
                  <c:v>0.4</c:v>
                </c:pt>
                <c:pt idx="74">
                  <c:v>0.2</c:v>
                </c:pt>
                <c:pt idx="75">
                  <c:v>0.2</c:v>
                </c:pt>
                <c:pt idx="76">
                  <c:v>0.2</c:v>
                </c:pt>
                <c:pt idx="77">
                  <c:v>0.2</c:v>
                </c:pt>
                <c:pt idx="78">
                  <c:v>0.2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-0.2</c:v>
                </c:pt>
                <c:pt idx="86">
                  <c:v>-0.2</c:v>
                </c:pt>
                <c:pt idx="87">
                  <c:v>-0.2</c:v>
                </c:pt>
                <c:pt idx="88">
                  <c:v>-0.2</c:v>
                </c:pt>
                <c:pt idx="89">
                  <c:v>-0.2</c:v>
                </c:pt>
                <c:pt idx="90">
                  <c:v>-0.2</c:v>
                </c:pt>
                <c:pt idx="91">
                  <c:v>-0.2</c:v>
                </c:pt>
                <c:pt idx="92">
                  <c:v>-0.2</c:v>
                </c:pt>
                <c:pt idx="93">
                  <c:v>-0.2</c:v>
                </c:pt>
                <c:pt idx="94">
                  <c:v>-0.4</c:v>
                </c:pt>
                <c:pt idx="95">
                  <c:v>-0.4</c:v>
                </c:pt>
                <c:pt idx="96">
                  <c:v>-0.4</c:v>
                </c:pt>
                <c:pt idx="97">
                  <c:v>-0.4</c:v>
                </c:pt>
                <c:pt idx="98">
                  <c:v>-0.4</c:v>
                </c:pt>
                <c:pt idx="99">
                  <c:v>-0.4</c:v>
                </c:pt>
                <c:pt idx="100">
                  <c:v>-0.4</c:v>
                </c:pt>
                <c:pt idx="101">
                  <c:v>-0.2</c:v>
                </c:pt>
                <c:pt idx="102">
                  <c:v>-0.2</c:v>
                </c:pt>
                <c:pt idx="103">
                  <c:v>-0.2</c:v>
                </c:pt>
                <c:pt idx="104">
                  <c:v>-0.2</c:v>
                </c:pt>
                <c:pt idx="105">
                  <c:v>-0.2</c:v>
                </c:pt>
                <c:pt idx="106">
                  <c:v>-0.2</c:v>
                </c:pt>
                <c:pt idx="107">
                  <c:v>-0.2</c:v>
                </c:pt>
                <c:pt idx="108">
                  <c:v>-0.2</c:v>
                </c:pt>
                <c:pt idx="109">
                  <c:v>-0.2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0.2</c:v>
                </c:pt>
                <c:pt idx="116">
                  <c:v>0.2</c:v>
                </c:pt>
                <c:pt idx="117">
                  <c:v>0.2</c:v>
                </c:pt>
                <c:pt idx="118">
                  <c:v>0.2</c:v>
                </c:pt>
                <c:pt idx="119">
                  <c:v>0.2</c:v>
                </c:pt>
                <c:pt idx="120">
                  <c:v>0.4</c:v>
                </c:pt>
                <c:pt idx="121">
                  <c:v>0.4</c:v>
                </c:pt>
                <c:pt idx="122">
                  <c:v>0.4</c:v>
                </c:pt>
                <c:pt idx="123">
                  <c:v>0.4</c:v>
                </c:pt>
                <c:pt idx="124">
                  <c:v>0.4</c:v>
                </c:pt>
                <c:pt idx="125">
                  <c:v>0.6</c:v>
                </c:pt>
                <c:pt idx="126">
                  <c:v>0.6</c:v>
                </c:pt>
                <c:pt idx="127">
                  <c:v>0.6</c:v>
                </c:pt>
                <c:pt idx="128">
                  <c:v>0.6</c:v>
                </c:pt>
                <c:pt idx="129">
                  <c:v>0.6</c:v>
                </c:pt>
                <c:pt idx="130">
                  <c:v>0.6</c:v>
                </c:pt>
                <c:pt idx="131">
                  <c:v>0.8</c:v>
                </c:pt>
                <c:pt idx="132">
                  <c:v>0.8</c:v>
                </c:pt>
                <c:pt idx="133">
                  <c:v>0.8</c:v>
                </c:pt>
                <c:pt idx="134">
                  <c:v>0.8</c:v>
                </c:pt>
                <c:pt idx="135">
                  <c:v>0.8</c:v>
                </c:pt>
                <c:pt idx="136">
                  <c:v>0.8</c:v>
                </c:pt>
                <c:pt idx="137">
                  <c:v>0.8</c:v>
                </c:pt>
                <c:pt idx="138">
                  <c:v>0.8</c:v>
                </c:pt>
                <c:pt idx="139">
                  <c:v>0.8</c:v>
                </c:pt>
                <c:pt idx="140">
                  <c:v>0.8</c:v>
                </c:pt>
                <c:pt idx="141">
                  <c:v>0.8</c:v>
                </c:pt>
                <c:pt idx="142">
                  <c:v>0.8</c:v>
                </c:pt>
                <c:pt idx="143">
                  <c:v>0.8</c:v>
                </c:pt>
                <c:pt idx="144">
                  <c:v>0.8</c:v>
                </c:pt>
                <c:pt idx="145">
                  <c:v>0.8</c:v>
                </c:pt>
                <c:pt idx="146">
                  <c:v>0.8</c:v>
                </c:pt>
                <c:pt idx="147">
                  <c:v>0.8</c:v>
                </c:pt>
                <c:pt idx="148">
                  <c:v>0.8</c:v>
                </c:pt>
                <c:pt idx="149">
                  <c:v>0.8</c:v>
                </c:pt>
                <c:pt idx="150">
                  <c:v>0.6</c:v>
                </c:pt>
                <c:pt idx="151">
                  <c:v>0.6</c:v>
                </c:pt>
                <c:pt idx="152">
                  <c:v>0.6</c:v>
                </c:pt>
                <c:pt idx="153">
                  <c:v>0.6</c:v>
                </c:pt>
                <c:pt idx="154">
                  <c:v>0.6</c:v>
                </c:pt>
                <c:pt idx="155">
                  <c:v>0.6</c:v>
                </c:pt>
                <c:pt idx="156">
                  <c:v>0.4</c:v>
                </c:pt>
                <c:pt idx="157">
                  <c:v>0.4</c:v>
                </c:pt>
                <c:pt idx="158">
                  <c:v>0.4</c:v>
                </c:pt>
                <c:pt idx="159">
                  <c:v>0.4</c:v>
                </c:pt>
                <c:pt idx="160">
                  <c:v>0.2</c:v>
                </c:pt>
                <c:pt idx="161">
                  <c:v>0.2</c:v>
                </c:pt>
                <c:pt idx="162">
                  <c:v>0.2</c:v>
                </c:pt>
                <c:pt idx="163">
                  <c:v>0.2</c:v>
                </c:pt>
                <c:pt idx="164">
                  <c:v>0.2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-0.2</c:v>
                </c:pt>
                <c:pt idx="171">
                  <c:v>-0.2</c:v>
                </c:pt>
                <c:pt idx="172">
                  <c:v>-0.2</c:v>
                </c:pt>
                <c:pt idx="173">
                  <c:v>-0.2</c:v>
                </c:pt>
                <c:pt idx="174">
                  <c:v>-0.2</c:v>
                </c:pt>
                <c:pt idx="175">
                  <c:v>-0.2</c:v>
                </c:pt>
                <c:pt idx="176">
                  <c:v>-0.4</c:v>
                </c:pt>
                <c:pt idx="177">
                  <c:v>-0.4</c:v>
                </c:pt>
                <c:pt idx="178">
                  <c:v>-0.4</c:v>
                </c:pt>
                <c:pt idx="179">
                  <c:v>-0.4</c:v>
                </c:pt>
                <c:pt idx="180">
                  <c:v>-0.4</c:v>
                </c:pt>
                <c:pt idx="181">
                  <c:v>-0.4</c:v>
                </c:pt>
                <c:pt idx="182">
                  <c:v>-0.4</c:v>
                </c:pt>
                <c:pt idx="183">
                  <c:v>-0.4</c:v>
                </c:pt>
                <c:pt idx="184">
                  <c:v>-0.4</c:v>
                </c:pt>
                <c:pt idx="185">
                  <c:v>-0.4</c:v>
                </c:pt>
                <c:pt idx="186">
                  <c:v>-0.4</c:v>
                </c:pt>
                <c:pt idx="187">
                  <c:v>-0.4</c:v>
                </c:pt>
                <c:pt idx="188">
                  <c:v>-0.4</c:v>
                </c:pt>
                <c:pt idx="189">
                  <c:v>-0.4</c:v>
                </c:pt>
                <c:pt idx="190">
                  <c:v>-0.4</c:v>
                </c:pt>
                <c:pt idx="191">
                  <c:v>-0.4</c:v>
                </c:pt>
                <c:pt idx="192">
                  <c:v>-0.4</c:v>
                </c:pt>
                <c:pt idx="193">
                  <c:v>-0.2</c:v>
                </c:pt>
                <c:pt idx="194">
                  <c:v>-0.2</c:v>
                </c:pt>
                <c:pt idx="195">
                  <c:v>-0.2</c:v>
                </c:pt>
                <c:pt idx="196">
                  <c:v>-0.2</c:v>
                </c:pt>
                <c:pt idx="197">
                  <c:v>-0.2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0.2</c:v>
                </c:pt>
                <c:pt idx="203">
                  <c:v>0.2</c:v>
                </c:pt>
                <c:pt idx="204">
                  <c:v>0.2</c:v>
                </c:pt>
                <c:pt idx="205">
                  <c:v>0.4</c:v>
                </c:pt>
                <c:pt idx="206">
                  <c:v>0.4</c:v>
                </c:pt>
                <c:pt idx="207">
                  <c:v>0.4</c:v>
                </c:pt>
                <c:pt idx="208">
                  <c:v>0.6</c:v>
                </c:pt>
                <c:pt idx="209">
                  <c:v>0.6</c:v>
                </c:pt>
                <c:pt idx="210">
                  <c:v>0.6</c:v>
                </c:pt>
                <c:pt idx="211">
                  <c:v>0.6</c:v>
                </c:pt>
                <c:pt idx="212">
                  <c:v>0.8</c:v>
                </c:pt>
                <c:pt idx="213">
                  <c:v>0.8</c:v>
                </c:pt>
                <c:pt idx="214">
                  <c:v>0.8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1.2</c:v>
                </c:pt>
                <c:pt idx="221">
                  <c:v>1.2</c:v>
                </c:pt>
                <c:pt idx="222">
                  <c:v>1.2</c:v>
                </c:pt>
                <c:pt idx="223">
                  <c:v>1.2</c:v>
                </c:pt>
                <c:pt idx="224">
                  <c:v>1.2</c:v>
                </c:pt>
                <c:pt idx="225">
                  <c:v>1.2</c:v>
                </c:pt>
                <c:pt idx="226">
                  <c:v>1.2</c:v>
                </c:pt>
                <c:pt idx="227">
                  <c:v>1.4</c:v>
                </c:pt>
                <c:pt idx="228">
                  <c:v>1.2</c:v>
                </c:pt>
                <c:pt idx="229">
                  <c:v>1.2</c:v>
                </c:pt>
                <c:pt idx="230">
                  <c:v>1.2</c:v>
                </c:pt>
                <c:pt idx="231">
                  <c:v>1.2</c:v>
                </c:pt>
                <c:pt idx="232">
                  <c:v>1.2</c:v>
                </c:pt>
                <c:pt idx="233">
                  <c:v>1.2</c:v>
                </c:pt>
                <c:pt idx="234">
                  <c:v>1.2</c:v>
                </c:pt>
                <c:pt idx="235">
                  <c:v>1.2</c:v>
                </c:pt>
                <c:pt idx="236">
                  <c:v>1.2</c:v>
                </c:pt>
                <c:pt idx="237">
                  <c:v>1.2</c:v>
                </c:pt>
                <c:pt idx="238">
                  <c:v>1</c:v>
                </c:pt>
                <c:pt idx="239">
                  <c:v>1</c:v>
                </c:pt>
                <c:pt idx="240">
                  <c:v>1</c:v>
                </c:pt>
                <c:pt idx="241">
                  <c:v>0.8</c:v>
                </c:pt>
                <c:pt idx="242">
                  <c:v>0.8</c:v>
                </c:pt>
                <c:pt idx="243">
                  <c:v>0.8</c:v>
                </c:pt>
                <c:pt idx="244">
                  <c:v>0.8</c:v>
                </c:pt>
                <c:pt idx="245">
                  <c:v>0.6</c:v>
                </c:pt>
                <c:pt idx="246">
                  <c:v>0.6</c:v>
                </c:pt>
                <c:pt idx="247">
                  <c:v>0.4</c:v>
                </c:pt>
                <c:pt idx="248">
                  <c:v>0.4</c:v>
                </c:pt>
                <c:pt idx="249">
                  <c:v>0.4</c:v>
                </c:pt>
                <c:pt idx="250">
                  <c:v>0.2</c:v>
                </c:pt>
                <c:pt idx="251">
                  <c:v>0.2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-0.2</c:v>
                </c:pt>
                <c:pt idx="256">
                  <c:v>-0.2</c:v>
                </c:pt>
                <c:pt idx="257">
                  <c:v>-0.4</c:v>
                </c:pt>
                <c:pt idx="258">
                  <c:v>-0.4</c:v>
                </c:pt>
                <c:pt idx="259">
                  <c:v>-0.4</c:v>
                </c:pt>
                <c:pt idx="260">
                  <c:v>-0.6</c:v>
                </c:pt>
                <c:pt idx="261">
                  <c:v>-0.6</c:v>
                </c:pt>
                <c:pt idx="262">
                  <c:v>-0.8</c:v>
                </c:pt>
                <c:pt idx="263">
                  <c:v>-0.8</c:v>
                </c:pt>
                <c:pt idx="264">
                  <c:v>-0.8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-1.2</c:v>
                </c:pt>
                <c:pt idx="269">
                  <c:v>-1.2</c:v>
                </c:pt>
                <c:pt idx="270">
                  <c:v>-1.2</c:v>
                </c:pt>
                <c:pt idx="271">
                  <c:v>-1.2</c:v>
                </c:pt>
                <c:pt idx="272">
                  <c:v>-1.4</c:v>
                </c:pt>
                <c:pt idx="273">
                  <c:v>-1.4</c:v>
                </c:pt>
                <c:pt idx="274">
                  <c:v>-1.4</c:v>
                </c:pt>
                <c:pt idx="275">
                  <c:v>-1.4</c:v>
                </c:pt>
                <c:pt idx="276">
                  <c:v>-1.4</c:v>
                </c:pt>
                <c:pt idx="277">
                  <c:v>-1.4</c:v>
                </c:pt>
                <c:pt idx="278">
                  <c:v>-1.4</c:v>
                </c:pt>
                <c:pt idx="279">
                  <c:v>-1.4</c:v>
                </c:pt>
                <c:pt idx="280">
                  <c:v>-1.4</c:v>
                </c:pt>
                <c:pt idx="281">
                  <c:v>-1.4</c:v>
                </c:pt>
                <c:pt idx="282">
                  <c:v>-1.4</c:v>
                </c:pt>
                <c:pt idx="283">
                  <c:v>-1.4</c:v>
                </c:pt>
                <c:pt idx="284">
                  <c:v>-1.4</c:v>
                </c:pt>
                <c:pt idx="285">
                  <c:v>-1.4</c:v>
                </c:pt>
                <c:pt idx="286">
                  <c:v>-1.4</c:v>
                </c:pt>
                <c:pt idx="287">
                  <c:v>-1.4</c:v>
                </c:pt>
                <c:pt idx="288">
                  <c:v>-1.4</c:v>
                </c:pt>
                <c:pt idx="289">
                  <c:v>-1.4</c:v>
                </c:pt>
                <c:pt idx="290">
                  <c:v>-1.2</c:v>
                </c:pt>
                <c:pt idx="291">
                  <c:v>-1.2</c:v>
                </c:pt>
                <c:pt idx="292">
                  <c:v>-1.2</c:v>
                </c:pt>
                <c:pt idx="293">
                  <c:v>-1.2</c:v>
                </c:pt>
                <c:pt idx="294">
                  <c:v>-1.2</c:v>
                </c:pt>
                <c:pt idx="295">
                  <c:v>-1.2</c:v>
                </c:pt>
                <c:pt idx="296">
                  <c:v>-1.2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-1.2</c:v>
                </c:pt>
                <c:pt idx="312">
                  <c:v>-1.2</c:v>
                </c:pt>
                <c:pt idx="313">
                  <c:v>-1.2</c:v>
                </c:pt>
                <c:pt idx="314">
                  <c:v>-1.4</c:v>
                </c:pt>
                <c:pt idx="315">
                  <c:v>-1.4</c:v>
                </c:pt>
                <c:pt idx="316">
                  <c:v>-1.6</c:v>
                </c:pt>
                <c:pt idx="317">
                  <c:v>-1.6</c:v>
                </c:pt>
                <c:pt idx="318">
                  <c:v>-1.8</c:v>
                </c:pt>
                <c:pt idx="319">
                  <c:v>-1.8</c:v>
                </c:pt>
                <c:pt idx="320">
                  <c:v>-2</c:v>
                </c:pt>
                <c:pt idx="321">
                  <c:v>-2.2000000000000002</c:v>
                </c:pt>
                <c:pt idx="322">
                  <c:v>-2.4</c:v>
                </c:pt>
                <c:pt idx="323">
                  <c:v>-2.6</c:v>
                </c:pt>
                <c:pt idx="324">
                  <c:v>-2.8</c:v>
                </c:pt>
                <c:pt idx="325">
                  <c:v>-3</c:v>
                </c:pt>
                <c:pt idx="326">
                  <c:v>-3.2</c:v>
                </c:pt>
                <c:pt idx="327">
                  <c:v>-3.6</c:v>
                </c:pt>
                <c:pt idx="328">
                  <c:v>-3.8</c:v>
                </c:pt>
                <c:pt idx="329">
                  <c:v>-4</c:v>
                </c:pt>
                <c:pt idx="330">
                  <c:v>-4.4000000000000004</c:v>
                </c:pt>
                <c:pt idx="331">
                  <c:v>-4.5999999999999996</c:v>
                </c:pt>
                <c:pt idx="332">
                  <c:v>-5</c:v>
                </c:pt>
                <c:pt idx="333">
                  <c:v>-5.4</c:v>
                </c:pt>
                <c:pt idx="334">
                  <c:v>-5.8</c:v>
                </c:pt>
                <c:pt idx="335">
                  <c:v>-6.2</c:v>
                </c:pt>
                <c:pt idx="336">
                  <c:v>-6.6</c:v>
                </c:pt>
                <c:pt idx="337">
                  <c:v>-7</c:v>
                </c:pt>
                <c:pt idx="338">
                  <c:v>-7.4</c:v>
                </c:pt>
                <c:pt idx="339">
                  <c:v>-7.8</c:v>
                </c:pt>
                <c:pt idx="340">
                  <c:v>-8.2000000000000011</c:v>
                </c:pt>
                <c:pt idx="341">
                  <c:v>-8.8000000000000007</c:v>
                </c:pt>
                <c:pt idx="342">
                  <c:v>-9.1999999999999993</c:v>
                </c:pt>
                <c:pt idx="343">
                  <c:v>-9.6</c:v>
                </c:pt>
                <c:pt idx="344">
                  <c:v>-10.200000000000001</c:v>
                </c:pt>
                <c:pt idx="345">
                  <c:v>-10.8</c:v>
                </c:pt>
                <c:pt idx="346">
                  <c:v>-11.2</c:v>
                </c:pt>
                <c:pt idx="347">
                  <c:v>-11.799999999999999</c:v>
                </c:pt>
                <c:pt idx="348">
                  <c:v>-12.4</c:v>
                </c:pt>
                <c:pt idx="349">
                  <c:v>-13</c:v>
                </c:pt>
                <c:pt idx="350">
                  <c:v>-13.4</c:v>
                </c:pt>
                <c:pt idx="351">
                  <c:v>-14</c:v>
                </c:pt>
                <c:pt idx="352">
                  <c:v>-14.6</c:v>
                </c:pt>
                <c:pt idx="353">
                  <c:v>-15.2</c:v>
                </c:pt>
                <c:pt idx="354">
                  <c:v>-15.8</c:v>
                </c:pt>
                <c:pt idx="355">
                  <c:v>-16.400000000000002</c:v>
                </c:pt>
                <c:pt idx="356">
                  <c:v>-17</c:v>
                </c:pt>
                <c:pt idx="357">
                  <c:v>-17.600000000000001</c:v>
                </c:pt>
                <c:pt idx="358">
                  <c:v>-18.2</c:v>
                </c:pt>
                <c:pt idx="359">
                  <c:v>-18.8</c:v>
                </c:pt>
                <c:pt idx="360">
                  <c:v>-19.400000000000002</c:v>
                </c:pt>
                <c:pt idx="361">
                  <c:v>-20</c:v>
                </c:pt>
                <c:pt idx="362">
                  <c:v>-20.6</c:v>
                </c:pt>
                <c:pt idx="363">
                  <c:v>-21.2</c:v>
                </c:pt>
                <c:pt idx="364">
                  <c:v>-21.8</c:v>
                </c:pt>
                <c:pt idx="365">
                  <c:v>-22.2</c:v>
                </c:pt>
                <c:pt idx="366">
                  <c:v>-22.8</c:v>
                </c:pt>
                <c:pt idx="367">
                  <c:v>-23.400000000000002</c:v>
                </c:pt>
                <c:pt idx="368">
                  <c:v>-24</c:v>
                </c:pt>
                <c:pt idx="369">
                  <c:v>-24.400000000000002</c:v>
                </c:pt>
                <c:pt idx="370">
                  <c:v>-25</c:v>
                </c:pt>
                <c:pt idx="371">
                  <c:v>-25.6</c:v>
                </c:pt>
                <c:pt idx="372">
                  <c:v>-26</c:v>
                </c:pt>
                <c:pt idx="373">
                  <c:v>-26.599999999999998</c:v>
                </c:pt>
                <c:pt idx="374">
                  <c:v>-27</c:v>
                </c:pt>
                <c:pt idx="375">
                  <c:v>-27.400000000000002</c:v>
                </c:pt>
                <c:pt idx="376">
                  <c:v>-27.799999999999997</c:v>
                </c:pt>
                <c:pt idx="377">
                  <c:v>-28.400000000000002</c:v>
                </c:pt>
                <c:pt idx="378">
                  <c:v>-28.8</c:v>
                </c:pt>
                <c:pt idx="379">
                  <c:v>-29.2</c:v>
                </c:pt>
                <c:pt idx="380">
                  <c:v>-29.4</c:v>
                </c:pt>
                <c:pt idx="381">
                  <c:v>-29.8</c:v>
                </c:pt>
                <c:pt idx="382">
                  <c:v>-30.200000000000003</c:v>
                </c:pt>
                <c:pt idx="383">
                  <c:v>-30.599999999999998</c:v>
                </c:pt>
                <c:pt idx="384">
                  <c:v>-30.8</c:v>
                </c:pt>
                <c:pt idx="385">
                  <c:v>-31.2</c:v>
                </c:pt>
                <c:pt idx="386">
                  <c:v>-31.4</c:v>
                </c:pt>
                <c:pt idx="387">
                  <c:v>-31.6</c:v>
                </c:pt>
                <c:pt idx="388">
                  <c:v>-31.8</c:v>
                </c:pt>
                <c:pt idx="389">
                  <c:v>-32</c:v>
                </c:pt>
                <c:pt idx="390">
                  <c:v>-32.200000000000003</c:v>
                </c:pt>
                <c:pt idx="391">
                  <c:v>-32.4</c:v>
                </c:pt>
                <c:pt idx="392">
                  <c:v>-32.599999999999994</c:v>
                </c:pt>
                <c:pt idx="393">
                  <c:v>-32.800000000000004</c:v>
                </c:pt>
                <c:pt idx="394">
                  <c:v>-33</c:v>
                </c:pt>
                <c:pt idx="395">
                  <c:v>-33</c:v>
                </c:pt>
                <c:pt idx="396">
                  <c:v>-33.200000000000003</c:v>
                </c:pt>
                <c:pt idx="397">
                  <c:v>-33.200000000000003</c:v>
                </c:pt>
                <c:pt idx="398">
                  <c:v>-33.4</c:v>
                </c:pt>
                <c:pt idx="399">
                  <c:v>-33.4</c:v>
                </c:pt>
                <c:pt idx="400">
                  <c:v>-33.4</c:v>
                </c:pt>
                <c:pt idx="401">
                  <c:v>-33.4</c:v>
                </c:pt>
                <c:pt idx="402">
                  <c:v>-33.4</c:v>
                </c:pt>
                <c:pt idx="403">
                  <c:v>-33.4</c:v>
                </c:pt>
                <c:pt idx="404">
                  <c:v>-33.4</c:v>
                </c:pt>
                <c:pt idx="405">
                  <c:v>-33.4</c:v>
                </c:pt>
                <c:pt idx="406">
                  <c:v>-33.4</c:v>
                </c:pt>
                <c:pt idx="407">
                  <c:v>-33.4</c:v>
                </c:pt>
                <c:pt idx="408">
                  <c:v>-33.4</c:v>
                </c:pt>
                <c:pt idx="409">
                  <c:v>-33.4</c:v>
                </c:pt>
                <c:pt idx="410">
                  <c:v>-33.4</c:v>
                </c:pt>
                <c:pt idx="411">
                  <c:v>-33.4</c:v>
                </c:pt>
                <c:pt idx="412">
                  <c:v>-33.200000000000003</c:v>
                </c:pt>
                <c:pt idx="413">
                  <c:v>-33.200000000000003</c:v>
                </c:pt>
                <c:pt idx="414">
                  <c:v>-33.200000000000003</c:v>
                </c:pt>
                <c:pt idx="415">
                  <c:v>-33</c:v>
                </c:pt>
                <c:pt idx="416">
                  <c:v>-33</c:v>
                </c:pt>
                <c:pt idx="417">
                  <c:v>-33</c:v>
                </c:pt>
                <c:pt idx="418">
                  <c:v>-32.800000000000004</c:v>
                </c:pt>
                <c:pt idx="419">
                  <c:v>-32.800000000000004</c:v>
                </c:pt>
                <c:pt idx="420">
                  <c:v>-32.800000000000004</c:v>
                </c:pt>
                <c:pt idx="421">
                  <c:v>-32.599999999999994</c:v>
                </c:pt>
                <c:pt idx="422">
                  <c:v>-32.599999999999994</c:v>
                </c:pt>
                <c:pt idx="423">
                  <c:v>-32.599999999999994</c:v>
                </c:pt>
                <c:pt idx="424">
                  <c:v>-32.4</c:v>
                </c:pt>
                <c:pt idx="425">
                  <c:v>-32.4</c:v>
                </c:pt>
                <c:pt idx="426">
                  <c:v>-32.4</c:v>
                </c:pt>
                <c:pt idx="427">
                  <c:v>-32.200000000000003</c:v>
                </c:pt>
                <c:pt idx="428">
                  <c:v>-32.200000000000003</c:v>
                </c:pt>
                <c:pt idx="429">
                  <c:v>-32.200000000000003</c:v>
                </c:pt>
                <c:pt idx="430">
                  <c:v>-32</c:v>
                </c:pt>
                <c:pt idx="431">
                  <c:v>-32</c:v>
                </c:pt>
                <c:pt idx="432">
                  <c:v>-32</c:v>
                </c:pt>
                <c:pt idx="433">
                  <c:v>-31.8</c:v>
                </c:pt>
                <c:pt idx="434">
                  <c:v>-31.8</c:v>
                </c:pt>
                <c:pt idx="435">
                  <c:v>-31.8</c:v>
                </c:pt>
                <c:pt idx="436">
                  <c:v>-31.8</c:v>
                </c:pt>
                <c:pt idx="437">
                  <c:v>-31.6</c:v>
                </c:pt>
                <c:pt idx="438">
                  <c:v>-31.6</c:v>
                </c:pt>
                <c:pt idx="439">
                  <c:v>-31.6</c:v>
                </c:pt>
                <c:pt idx="440">
                  <c:v>-31.6</c:v>
                </c:pt>
                <c:pt idx="441">
                  <c:v>-31.6</c:v>
                </c:pt>
                <c:pt idx="442">
                  <c:v>-31.4</c:v>
                </c:pt>
                <c:pt idx="443">
                  <c:v>-31.4</c:v>
                </c:pt>
                <c:pt idx="444">
                  <c:v>-31.4</c:v>
                </c:pt>
                <c:pt idx="445">
                  <c:v>-31.4</c:v>
                </c:pt>
                <c:pt idx="446">
                  <c:v>-31.4</c:v>
                </c:pt>
                <c:pt idx="447">
                  <c:v>-31.4</c:v>
                </c:pt>
                <c:pt idx="448">
                  <c:v>-31.4</c:v>
                </c:pt>
                <c:pt idx="449">
                  <c:v>-31.4</c:v>
                </c:pt>
                <c:pt idx="450">
                  <c:v>-31.2</c:v>
                </c:pt>
                <c:pt idx="451">
                  <c:v>-31.2</c:v>
                </c:pt>
                <c:pt idx="452">
                  <c:v>-31.2</c:v>
                </c:pt>
                <c:pt idx="453">
                  <c:v>-31.2</c:v>
                </c:pt>
                <c:pt idx="454">
                  <c:v>-31.2</c:v>
                </c:pt>
                <c:pt idx="455">
                  <c:v>-31.2</c:v>
                </c:pt>
                <c:pt idx="456">
                  <c:v>-31.2</c:v>
                </c:pt>
                <c:pt idx="457">
                  <c:v>-31.2</c:v>
                </c:pt>
                <c:pt idx="458">
                  <c:v>-31.2</c:v>
                </c:pt>
                <c:pt idx="459">
                  <c:v>-31</c:v>
                </c:pt>
                <c:pt idx="460">
                  <c:v>-31</c:v>
                </c:pt>
                <c:pt idx="461">
                  <c:v>-31</c:v>
                </c:pt>
                <c:pt idx="462">
                  <c:v>-31</c:v>
                </c:pt>
                <c:pt idx="463">
                  <c:v>-31</c:v>
                </c:pt>
                <c:pt idx="464">
                  <c:v>-30.8</c:v>
                </c:pt>
                <c:pt idx="465">
                  <c:v>-30.8</c:v>
                </c:pt>
                <c:pt idx="466">
                  <c:v>-30.8</c:v>
                </c:pt>
                <c:pt idx="467">
                  <c:v>-30.8</c:v>
                </c:pt>
                <c:pt idx="468">
                  <c:v>-30.8</c:v>
                </c:pt>
                <c:pt idx="469">
                  <c:v>-30.599999999999998</c:v>
                </c:pt>
                <c:pt idx="470">
                  <c:v>-30.599999999999998</c:v>
                </c:pt>
                <c:pt idx="471">
                  <c:v>-30.599999999999998</c:v>
                </c:pt>
                <c:pt idx="472">
                  <c:v>-30.4</c:v>
                </c:pt>
                <c:pt idx="473">
                  <c:v>-30.4</c:v>
                </c:pt>
                <c:pt idx="474">
                  <c:v>-30.200000000000003</c:v>
                </c:pt>
                <c:pt idx="475">
                  <c:v>-30.200000000000003</c:v>
                </c:pt>
                <c:pt idx="476">
                  <c:v>-30.200000000000003</c:v>
                </c:pt>
                <c:pt idx="477">
                  <c:v>-30</c:v>
                </c:pt>
                <c:pt idx="478">
                  <c:v>-30</c:v>
                </c:pt>
                <c:pt idx="479">
                  <c:v>-29.8</c:v>
                </c:pt>
                <c:pt idx="480">
                  <c:v>-29.8</c:v>
                </c:pt>
                <c:pt idx="481">
                  <c:v>-29.6</c:v>
                </c:pt>
                <c:pt idx="482">
                  <c:v>-29.4</c:v>
                </c:pt>
                <c:pt idx="483">
                  <c:v>-29.4</c:v>
                </c:pt>
                <c:pt idx="484">
                  <c:v>-29.2</c:v>
                </c:pt>
                <c:pt idx="485">
                  <c:v>-29.2</c:v>
                </c:pt>
                <c:pt idx="486">
                  <c:v>-29</c:v>
                </c:pt>
                <c:pt idx="487">
                  <c:v>-28.8</c:v>
                </c:pt>
                <c:pt idx="488">
                  <c:v>-28.8</c:v>
                </c:pt>
                <c:pt idx="489">
                  <c:v>-28.6</c:v>
                </c:pt>
                <c:pt idx="490">
                  <c:v>-28.400000000000002</c:v>
                </c:pt>
                <c:pt idx="491">
                  <c:v>-28.2</c:v>
                </c:pt>
                <c:pt idx="492">
                  <c:v>-28.2</c:v>
                </c:pt>
                <c:pt idx="493">
                  <c:v>-28</c:v>
                </c:pt>
                <c:pt idx="494">
                  <c:v>-27.799999999999997</c:v>
                </c:pt>
                <c:pt idx="495">
                  <c:v>-27.599999999999998</c:v>
                </c:pt>
                <c:pt idx="496">
                  <c:v>-27.599999999999998</c:v>
                </c:pt>
                <c:pt idx="497">
                  <c:v>-27.400000000000002</c:v>
                </c:pt>
                <c:pt idx="498">
                  <c:v>-27.2</c:v>
                </c:pt>
                <c:pt idx="499">
                  <c:v>-27</c:v>
                </c:pt>
                <c:pt idx="500">
                  <c:v>-27</c:v>
                </c:pt>
                <c:pt idx="501">
                  <c:v>-26.8</c:v>
                </c:pt>
                <c:pt idx="502">
                  <c:v>-26.599999999999998</c:v>
                </c:pt>
                <c:pt idx="503">
                  <c:v>-26.4</c:v>
                </c:pt>
                <c:pt idx="504">
                  <c:v>-26.4</c:v>
                </c:pt>
                <c:pt idx="505">
                  <c:v>-26.200000000000003</c:v>
                </c:pt>
                <c:pt idx="506">
                  <c:v>-26</c:v>
                </c:pt>
                <c:pt idx="507">
                  <c:v>-25.8</c:v>
                </c:pt>
                <c:pt idx="508">
                  <c:v>-25.8</c:v>
                </c:pt>
                <c:pt idx="509">
                  <c:v>-25.6</c:v>
                </c:pt>
                <c:pt idx="510">
                  <c:v>-25.4</c:v>
                </c:pt>
                <c:pt idx="511">
                  <c:v>-25.4</c:v>
                </c:pt>
                <c:pt idx="512">
                  <c:v>-25.2</c:v>
                </c:pt>
                <c:pt idx="513">
                  <c:v>-25</c:v>
                </c:pt>
                <c:pt idx="514">
                  <c:v>-25</c:v>
                </c:pt>
                <c:pt idx="515">
                  <c:v>-24.8</c:v>
                </c:pt>
                <c:pt idx="516">
                  <c:v>-24.8</c:v>
                </c:pt>
                <c:pt idx="517">
                  <c:v>-24.6</c:v>
                </c:pt>
                <c:pt idx="518">
                  <c:v>-24.400000000000002</c:v>
                </c:pt>
                <c:pt idx="519">
                  <c:v>-24.400000000000002</c:v>
                </c:pt>
                <c:pt idx="520">
                  <c:v>-24.2</c:v>
                </c:pt>
                <c:pt idx="521">
                  <c:v>-24.2</c:v>
                </c:pt>
                <c:pt idx="522">
                  <c:v>-24.2</c:v>
                </c:pt>
                <c:pt idx="523">
                  <c:v>-24</c:v>
                </c:pt>
                <c:pt idx="524">
                  <c:v>-24</c:v>
                </c:pt>
                <c:pt idx="525">
                  <c:v>-23.8</c:v>
                </c:pt>
                <c:pt idx="526">
                  <c:v>-23.8</c:v>
                </c:pt>
                <c:pt idx="527">
                  <c:v>-23.599999999999998</c:v>
                </c:pt>
                <c:pt idx="528">
                  <c:v>-23.599999999999998</c:v>
                </c:pt>
                <c:pt idx="529">
                  <c:v>-23.599999999999998</c:v>
                </c:pt>
                <c:pt idx="530">
                  <c:v>-23.400000000000002</c:v>
                </c:pt>
                <c:pt idx="531">
                  <c:v>-23.400000000000002</c:v>
                </c:pt>
                <c:pt idx="532">
                  <c:v>-23.400000000000002</c:v>
                </c:pt>
                <c:pt idx="533">
                  <c:v>-23.2</c:v>
                </c:pt>
                <c:pt idx="534">
                  <c:v>-23.2</c:v>
                </c:pt>
                <c:pt idx="535">
                  <c:v>-23.2</c:v>
                </c:pt>
                <c:pt idx="536">
                  <c:v>-23</c:v>
                </c:pt>
                <c:pt idx="537">
                  <c:v>-23</c:v>
                </c:pt>
                <c:pt idx="538">
                  <c:v>-23</c:v>
                </c:pt>
                <c:pt idx="539">
                  <c:v>-23</c:v>
                </c:pt>
                <c:pt idx="540">
                  <c:v>-22.8</c:v>
                </c:pt>
                <c:pt idx="541">
                  <c:v>-22.8</c:v>
                </c:pt>
                <c:pt idx="542">
                  <c:v>-22.8</c:v>
                </c:pt>
                <c:pt idx="543">
                  <c:v>-22.8</c:v>
                </c:pt>
                <c:pt idx="544">
                  <c:v>-22.8</c:v>
                </c:pt>
                <c:pt idx="545">
                  <c:v>-22.599999999999998</c:v>
                </c:pt>
                <c:pt idx="546">
                  <c:v>-22.599999999999998</c:v>
                </c:pt>
                <c:pt idx="547">
                  <c:v>-22.599999999999998</c:v>
                </c:pt>
                <c:pt idx="548">
                  <c:v>-22.599999999999998</c:v>
                </c:pt>
                <c:pt idx="549">
                  <c:v>-22.4</c:v>
                </c:pt>
                <c:pt idx="550">
                  <c:v>-22.4</c:v>
                </c:pt>
                <c:pt idx="551">
                  <c:v>-22.4</c:v>
                </c:pt>
                <c:pt idx="552">
                  <c:v>-22.4</c:v>
                </c:pt>
                <c:pt idx="553">
                  <c:v>-22.2</c:v>
                </c:pt>
                <c:pt idx="554">
                  <c:v>-22.2</c:v>
                </c:pt>
                <c:pt idx="555">
                  <c:v>-22.2</c:v>
                </c:pt>
                <c:pt idx="556">
                  <c:v>-22.2</c:v>
                </c:pt>
                <c:pt idx="557">
                  <c:v>-22</c:v>
                </c:pt>
                <c:pt idx="558">
                  <c:v>-22</c:v>
                </c:pt>
                <c:pt idx="559">
                  <c:v>-22</c:v>
                </c:pt>
                <c:pt idx="560">
                  <c:v>-22</c:v>
                </c:pt>
                <c:pt idx="561">
                  <c:v>-21.8</c:v>
                </c:pt>
                <c:pt idx="562">
                  <c:v>-21.8</c:v>
                </c:pt>
                <c:pt idx="563">
                  <c:v>-21.8</c:v>
                </c:pt>
                <c:pt idx="564">
                  <c:v>-21.6</c:v>
                </c:pt>
                <c:pt idx="565">
                  <c:v>-21.6</c:v>
                </c:pt>
                <c:pt idx="566">
                  <c:v>-21.6</c:v>
                </c:pt>
                <c:pt idx="567">
                  <c:v>-21.4</c:v>
                </c:pt>
                <c:pt idx="568">
                  <c:v>-21.4</c:v>
                </c:pt>
                <c:pt idx="569">
                  <c:v>-21.2</c:v>
                </c:pt>
                <c:pt idx="570">
                  <c:v>-21.2</c:v>
                </c:pt>
                <c:pt idx="571">
                  <c:v>-21.2</c:v>
                </c:pt>
                <c:pt idx="572">
                  <c:v>-21</c:v>
                </c:pt>
                <c:pt idx="573">
                  <c:v>-21</c:v>
                </c:pt>
                <c:pt idx="574">
                  <c:v>-20.8</c:v>
                </c:pt>
                <c:pt idx="575">
                  <c:v>-20.8</c:v>
                </c:pt>
                <c:pt idx="576">
                  <c:v>-20.8</c:v>
                </c:pt>
                <c:pt idx="577">
                  <c:v>-20.6</c:v>
                </c:pt>
                <c:pt idx="578">
                  <c:v>-20.6</c:v>
                </c:pt>
                <c:pt idx="579">
                  <c:v>-20.400000000000002</c:v>
                </c:pt>
                <c:pt idx="580">
                  <c:v>-20.400000000000002</c:v>
                </c:pt>
                <c:pt idx="581">
                  <c:v>-20.2</c:v>
                </c:pt>
                <c:pt idx="582">
                  <c:v>-20.2</c:v>
                </c:pt>
                <c:pt idx="583">
                  <c:v>-20</c:v>
                </c:pt>
                <c:pt idx="584">
                  <c:v>-20</c:v>
                </c:pt>
                <c:pt idx="585">
                  <c:v>-19.8</c:v>
                </c:pt>
                <c:pt idx="586">
                  <c:v>-19.8</c:v>
                </c:pt>
                <c:pt idx="587">
                  <c:v>-19.599999999999998</c:v>
                </c:pt>
                <c:pt idx="588">
                  <c:v>-19.599999999999998</c:v>
                </c:pt>
                <c:pt idx="589">
                  <c:v>-19.400000000000002</c:v>
                </c:pt>
                <c:pt idx="590">
                  <c:v>-19.400000000000002</c:v>
                </c:pt>
                <c:pt idx="591">
                  <c:v>-19.2</c:v>
                </c:pt>
                <c:pt idx="592">
                  <c:v>-19.2</c:v>
                </c:pt>
                <c:pt idx="593">
                  <c:v>-19</c:v>
                </c:pt>
                <c:pt idx="594">
                  <c:v>-19</c:v>
                </c:pt>
                <c:pt idx="595">
                  <c:v>-18.8</c:v>
                </c:pt>
                <c:pt idx="596">
                  <c:v>-18.8</c:v>
                </c:pt>
                <c:pt idx="597">
                  <c:v>-18.599999999999998</c:v>
                </c:pt>
                <c:pt idx="598">
                  <c:v>-18.599999999999998</c:v>
                </c:pt>
                <c:pt idx="599">
                  <c:v>-18.399999999999999</c:v>
                </c:pt>
                <c:pt idx="600">
                  <c:v>-18.399999999999999</c:v>
                </c:pt>
                <c:pt idx="601">
                  <c:v>-18.2</c:v>
                </c:pt>
                <c:pt idx="602">
                  <c:v>-18.2</c:v>
                </c:pt>
                <c:pt idx="603">
                  <c:v>-18.2</c:v>
                </c:pt>
                <c:pt idx="604">
                  <c:v>-18</c:v>
                </c:pt>
                <c:pt idx="605">
                  <c:v>-18</c:v>
                </c:pt>
                <c:pt idx="606">
                  <c:v>-17.8</c:v>
                </c:pt>
                <c:pt idx="607">
                  <c:v>-17.8</c:v>
                </c:pt>
                <c:pt idx="608">
                  <c:v>-17.8</c:v>
                </c:pt>
                <c:pt idx="609">
                  <c:v>-17.600000000000001</c:v>
                </c:pt>
                <c:pt idx="610">
                  <c:v>-17.600000000000001</c:v>
                </c:pt>
                <c:pt idx="611">
                  <c:v>-17.399999999999999</c:v>
                </c:pt>
                <c:pt idx="612">
                  <c:v>-17.399999999999999</c:v>
                </c:pt>
                <c:pt idx="613">
                  <c:v>-17.399999999999999</c:v>
                </c:pt>
                <c:pt idx="614">
                  <c:v>-17.2</c:v>
                </c:pt>
                <c:pt idx="615">
                  <c:v>-17.2</c:v>
                </c:pt>
                <c:pt idx="616">
                  <c:v>-17.2</c:v>
                </c:pt>
                <c:pt idx="617">
                  <c:v>-17.2</c:v>
                </c:pt>
                <c:pt idx="618">
                  <c:v>-17</c:v>
                </c:pt>
                <c:pt idx="619">
                  <c:v>-17</c:v>
                </c:pt>
                <c:pt idx="620">
                  <c:v>-17</c:v>
                </c:pt>
                <c:pt idx="621">
                  <c:v>-16.8</c:v>
                </c:pt>
                <c:pt idx="622">
                  <c:v>-16.8</c:v>
                </c:pt>
                <c:pt idx="623">
                  <c:v>-16.8</c:v>
                </c:pt>
                <c:pt idx="624">
                  <c:v>-16.600000000000001</c:v>
                </c:pt>
                <c:pt idx="625">
                  <c:v>-16.600000000000001</c:v>
                </c:pt>
                <c:pt idx="626">
                  <c:v>-16.600000000000001</c:v>
                </c:pt>
                <c:pt idx="627">
                  <c:v>-16.600000000000001</c:v>
                </c:pt>
                <c:pt idx="628">
                  <c:v>-16.400000000000002</c:v>
                </c:pt>
                <c:pt idx="629">
                  <c:v>-16.400000000000002</c:v>
                </c:pt>
                <c:pt idx="630">
                  <c:v>-16.400000000000002</c:v>
                </c:pt>
                <c:pt idx="631">
                  <c:v>-16.2</c:v>
                </c:pt>
                <c:pt idx="632">
                  <c:v>-16.2</c:v>
                </c:pt>
                <c:pt idx="633">
                  <c:v>-16.2</c:v>
                </c:pt>
                <c:pt idx="634">
                  <c:v>-16</c:v>
                </c:pt>
                <c:pt idx="635">
                  <c:v>-16</c:v>
                </c:pt>
                <c:pt idx="636">
                  <c:v>-16</c:v>
                </c:pt>
                <c:pt idx="637">
                  <c:v>-15.8</c:v>
                </c:pt>
                <c:pt idx="638">
                  <c:v>-15.8</c:v>
                </c:pt>
                <c:pt idx="639">
                  <c:v>-15.8</c:v>
                </c:pt>
                <c:pt idx="640">
                  <c:v>-15.6</c:v>
                </c:pt>
                <c:pt idx="641">
                  <c:v>-15.6</c:v>
                </c:pt>
                <c:pt idx="642">
                  <c:v>-15.6</c:v>
                </c:pt>
                <c:pt idx="643">
                  <c:v>-15.4</c:v>
                </c:pt>
                <c:pt idx="644">
                  <c:v>-15.4</c:v>
                </c:pt>
                <c:pt idx="645">
                  <c:v>-15.4</c:v>
                </c:pt>
                <c:pt idx="646">
                  <c:v>-15.2</c:v>
                </c:pt>
                <c:pt idx="647">
                  <c:v>-15.2</c:v>
                </c:pt>
                <c:pt idx="648">
                  <c:v>-15</c:v>
                </c:pt>
                <c:pt idx="649">
                  <c:v>-15</c:v>
                </c:pt>
                <c:pt idx="650">
                  <c:v>-15</c:v>
                </c:pt>
                <c:pt idx="651">
                  <c:v>-14.8</c:v>
                </c:pt>
                <c:pt idx="652">
                  <c:v>-14.8</c:v>
                </c:pt>
                <c:pt idx="653">
                  <c:v>-14.6</c:v>
                </c:pt>
                <c:pt idx="654">
                  <c:v>-14.6</c:v>
                </c:pt>
                <c:pt idx="655">
                  <c:v>-14.4</c:v>
                </c:pt>
                <c:pt idx="656">
                  <c:v>-14.4</c:v>
                </c:pt>
                <c:pt idx="657">
                  <c:v>-14.200000000000001</c:v>
                </c:pt>
                <c:pt idx="658">
                  <c:v>-14.200000000000001</c:v>
                </c:pt>
                <c:pt idx="659">
                  <c:v>-14</c:v>
                </c:pt>
                <c:pt idx="660">
                  <c:v>-14</c:v>
                </c:pt>
                <c:pt idx="661">
                  <c:v>-13.799999999999999</c:v>
                </c:pt>
                <c:pt idx="662">
                  <c:v>-13.799999999999999</c:v>
                </c:pt>
                <c:pt idx="663">
                  <c:v>-13.6</c:v>
                </c:pt>
                <c:pt idx="664">
                  <c:v>-13.4</c:v>
                </c:pt>
                <c:pt idx="665">
                  <c:v>-13.4</c:v>
                </c:pt>
                <c:pt idx="666">
                  <c:v>-13.2</c:v>
                </c:pt>
                <c:pt idx="667">
                  <c:v>-13.2</c:v>
                </c:pt>
                <c:pt idx="668">
                  <c:v>-13</c:v>
                </c:pt>
                <c:pt idx="669">
                  <c:v>-13</c:v>
                </c:pt>
                <c:pt idx="670">
                  <c:v>-12.8</c:v>
                </c:pt>
                <c:pt idx="671">
                  <c:v>-12.8</c:v>
                </c:pt>
                <c:pt idx="672">
                  <c:v>-12.6</c:v>
                </c:pt>
                <c:pt idx="673">
                  <c:v>-12.4</c:v>
                </c:pt>
                <c:pt idx="674">
                  <c:v>-12.4</c:v>
                </c:pt>
                <c:pt idx="675">
                  <c:v>-12.200000000000001</c:v>
                </c:pt>
                <c:pt idx="676">
                  <c:v>-12.200000000000001</c:v>
                </c:pt>
                <c:pt idx="677">
                  <c:v>-12</c:v>
                </c:pt>
                <c:pt idx="678">
                  <c:v>-12</c:v>
                </c:pt>
                <c:pt idx="679">
                  <c:v>-11.799999999999999</c:v>
                </c:pt>
                <c:pt idx="680">
                  <c:v>-11.799999999999999</c:v>
                </c:pt>
                <c:pt idx="681">
                  <c:v>-11.6</c:v>
                </c:pt>
                <c:pt idx="682">
                  <c:v>-11.6</c:v>
                </c:pt>
                <c:pt idx="683">
                  <c:v>-11.4</c:v>
                </c:pt>
                <c:pt idx="684">
                  <c:v>-11.4</c:v>
                </c:pt>
                <c:pt idx="685">
                  <c:v>-11.2</c:v>
                </c:pt>
                <c:pt idx="686">
                  <c:v>-11.2</c:v>
                </c:pt>
                <c:pt idx="687">
                  <c:v>-11</c:v>
                </c:pt>
                <c:pt idx="688">
                  <c:v>-11</c:v>
                </c:pt>
                <c:pt idx="689">
                  <c:v>-10.8</c:v>
                </c:pt>
                <c:pt idx="690">
                  <c:v>-10.8</c:v>
                </c:pt>
                <c:pt idx="691">
                  <c:v>-10.8</c:v>
                </c:pt>
                <c:pt idx="692">
                  <c:v>-10.6</c:v>
                </c:pt>
                <c:pt idx="693">
                  <c:v>-10.6</c:v>
                </c:pt>
                <c:pt idx="694">
                  <c:v>-10.6</c:v>
                </c:pt>
                <c:pt idx="695">
                  <c:v>-10.4</c:v>
                </c:pt>
                <c:pt idx="696">
                  <c:v>-10.4</c:v>
                </c:pt>
                <c:pt idx="697">
                  <c:v>-10.4</c:v>
                </c:pt>
                <c:pt idx="698">
                  <c:v>-10.200000000000001</c:v>
                </c:pt>
                <c:pt idx="699">
                  <c:v>-10.200000000000001</c:v>
                </c:pt>
                <c:pt idx="700">
                  <c:v>-10.200000000000001</c:v>
                </c:pt>
                <c:pt idx="701">
                  <c:v>-10.200000000000001</c:v>
                </c:pt>
                <c:pt idx="702">
                  <c:v>-10.200000000000001</c:v>
                </c:pt>
                <c:pt idx="703">
                  <c:v>-10</c:v>
                </c:pt>
                <c:pt idx="704">
                  <c:v>-10</c:v>
                </c:pt>
                <c:pt idx="705">
                  <c:v>-10</c:v>
                </c:pt>
                <c:pt idx="706">
                  <c:v>-10</c:v>
                </c:pt>
                <c:pt idx="707">
                  <c:v>-10</c:v>
                </c:pt>
                <c:pt idx="708">
                  <c:v>-9.7999999999999989</c:v>
                </c:pt>
                <c:pt idx="709">
                  <c:v>-9.7999999999999989</c:v>
                </c:pt>
                <c:pt idx="710">
                  <c:v>-9.7999999999999989</c:v>
                </c:pt>
                <c:pt idx="711">
                  <c:v>-9.7999999999999989</c:v>
                </c:pt>
                <c:pt idx="712">
                  <c:v>-9.7999999999999989</c:v>
                </c:pt>
                <c:pt idx="713">
                  <c:v>-9.7999999999999989</c:v>
                </c:pt>
                <c:pt idx="714">
                  <c:v>-9.7999999999999989</c:v>
                </c:pt>
                <c:pt idx="715">
                  <c:v>-9.7999999999999989</c:v>
                </c:pt>
                <c:pt idx="716">
                  <c:v>-9.6</c:v>
                </c:pt>
                <c:pt idx="717">
                  <c:v>-9.6</c:v>
                </c:pt>
                <c:pt idx="718">
                  <c:v>-9.6</c:v>
                </c:pt>
                <c:pt idx="719">
                  <c:v>-9.6</c:v>
                </c:pt>
                <c:pt idx="720">
                  <c:v>-9.6</c:v>
                </c:pt>
                <c:pt idx="721">
                  <c:v>-9.6</c:v>
                </c:pt>
                <c:pt idx="722">
                  <c:v>-9.6</c:v>
                </c:pt>
                <c:pt idx="723">
                  <c:v>-9.6</c:v>
                </c:pt>
                <c:pt idx="724">
                  <c:v>-9.4</c:v>
                </c:pt>
                <c:pt idx="725">
                  <c:v>-9.4</c:v>
                </c:pt>
                <c:pt idx="726">
                  <c:v>-9.4</c:v>
                </c:pt>
                <c:pt idx="727">
                  <c:v>-9.4</c:v>
                </c:pt>
                <c:pt idx="728">
                  <c:v>-9.4</c:v>
                </c:pt>
                <c:pt idx="729">
                  <c:v>-9.4</c:v>
                </c:pt>
                <c:pt idx="730">
                  <c:v>-9.1999999999999993</c:v>
                </c:pt>
                <c:pt idx="731">
                  <c:v>-9.1999999999999993</c:v>
                </c:pt>
                <c:pt idx="732">
                  <c:v>-9.1999999999999993</c:v>
                </c:pt>
                <c:pt idx="733">
                  <c:v>-9.1999999999999993</c:v>
                </c:pt>
                <c:pt idx="734">
                  <c:v>-9.1999999999999993</c:v>
                </c:pt>
                <c:pt idx="735">
                  <c:v>-9</c:v>
                </c:pt>
                <c:pt idx="736">
                  <c:v>-9</c:v>
                </c:pt>
                <c:pt idx="737">
                  <c:v>-9</c:v>
                </c:pt>
                <c:pt idx="738">
                  <c:v>-9</c:v>
                </c:pt>
                <c:pt idx="739">
                  <c:v>-8.8000000000000007</c:v>
                </c:pt>
                <c:pt idx="740">
                  <c:v>-8.8000000000000007</c:v>
                </c:pt>
                <c:pt idx="741">
                  <c:v>-8.8000000000000007</c:v>
                </c:pt>
                <c:pt idx="742">
                  <c:v>-8.8000000000000007</c:v>
                </c:pt>
                <c:pt idx="743">
                  <c:v>-8.6</c:v>
                </c:pt>
                <c:pt idx="744">
                  <c:v>-8.6</c:v>
                </c:pt>
                <c:pt idx="745">
                  <c:v>-8.6</c:v>
                </c:pt>
                <c:pt idx="746">
                  <c:v>-8.6</c:v>
                </c:pt>
                <c:pt idx="747">
                  <c:v>-8.4</c:v>
                </c:pt>
                <c:pt idx="748">
                  <c:v>-8.4</c:v>
                </c:pt>
                <c:pt idx="749">
                  <c:v>-8.4</c:v>
                </c:pt>
                <c:pt idx="750">
                  <c:v>-8.2000000000000011</c:v>
                </c:pt>
                <c:pt idx="751">
                  <c:v>-8.2000000000000011</c:v>
                </c:pt>
                <c:pt idx="752">
                  <c:v>-8.2000000000000011</c:v>
                </c:pt>
                <c:pt idx="753">
                  <c:v>-8.2000000000000011</c:v>
                </c:pt>
                <c:pt idx="754">
                  <c:v>-8</c:v>
                </c:pt>
                <c:pt idx="755">
                  <c:v>-8</c:v>
                </c:pt>
                <c:pt idx="756">
                  <c:v>-8</c:v>
                </c:pt>
                <c:pt idx="757">
                  <c:v>-8</c:v>
                </c:pt>
                <c:pt idx="758">
                  <c:v>-7.8</c:v>
                </c:pt>
                <c:pt idx="759">
                  <c:v>-7.8</c:v>
                </c:pt>
                <c:pt idx="760">
                  <c:v>-7.8</c:v>
                </c:pt>
                <c:pt idx="761">
                  <c:v>-7.8</c:v>
                </c:pt>
                <c:pt idx="762">
                  <c:v>-7.6</c:v>
                </c:pt>
                <c:pt idx="763">
                  <c:v>-7.6</c:v>
                </c:pt>
                <c:pt idx="764">
                  <c:v>-7.6</c:v>
                </c:pt>
                <c:pt idx="765">
                  <c:v>-7.6</c:v>
                </c:pt>
                <c:pt idx="766">
                  <c:v>-7.6</c:v>
                </c:pt>
                <c:pt idx="767">
                  <c:v>-7.6</c:v>
                </c:pt>
                <c:pt idx="768">
                  <c:v>-7.4</c:v>
                </c:pt>
                <c:pt idx="769">
                  <c:v>-7.4</c:v>
                </c:pt>
                <c:pt idx="770">
                  <c:v>-7.4</c:v>
                </c:pt>
                <c:pt idx="771">
                  <c:v>-7.4</c:v>
                </c:pt>
                <c:pt idx="772">
                  <c:v>-7.4</c:v>
                </c:pt>
                <c:pt idx="773">
                  <c:v>-7.4</c:v>
                </c:pt>
                <c:pt idx="774">
                  <c:v>-7.4</c:v>
                </c:pt>
                <c:pt idx="775">
                  <c:v>-7.2</c:v>
                </c:pt>
                <c:pt idx="776">
                  <c:v>-7.2</c:v>
                </c:pt>
                <c:pt idx="777">
                  <c:v>-7.2</c:v>
                </c:pt>
                <c:pt idx="778">
                  <c:v>-7.2</c:v>
                </c:pt>
                <c:pt idx="779">
                  <c:v>-7.2</c:v>
                </c:pt>
                <c:pt idx="780">
                  <c:v>-7.2</c:v>
                </c:pt>
                <c:pt idx="781">
                  <c:v>-7.2</c:v>
                </c:pt>
                <c:pt idx="782">
                  <c:v>-7.2</c:v>
                </c:pt>
                <c:pt idx="783">
                  <c:v>-7.2</c:v>
                </c:pt>
                <c:pt idx="784">
                  <c:v>-7.2</c:v>
                </c:pt>
                <c:pt idx="785">
                  <c:v>-7.2</c:v>
                </c:pt>
                <c:pt idx="786">
                  <c:v>-7.2</c:v>
                </c:pt>
                <c:pt idx="787">
                  <c:v>-7</c:v>
                </c:pt>
                <c:pt idx="788">
                  <c:v>-7</c:v>
                </c:pt>
                <c:pt idx="789">
                  <c:v>-7</c:v>
                </c:pt>
                <c:pt idx="790">
                  <c:v>-7</c:v>
                </c:pt>
                <c:pt idx="791">
                  <c:v>-7</c:v>
                </c:pt>
                <c:pt idx="792">
                  <c:v>-7</c:v>
                </c:pt>
                <c:pt idx="793">
                  <c:v>-7</c:v>
                </c:pt>
                <c:pt idx="794">
                  <c:v>-7</c:v>
                </c:pt>
                <c:pt idx="795">
                  <c:v>-7</c:v>
                </c:pt>
                <c:pt idx="796">
                  <c:v>-7</c:v>
                </c:pt>
                <c:pt idx="797">
                  <c:v>-6.8</c:v>
                </c:pt>
                <c:pt idx="798">
                  <c:v>-6.8</c:v>
                </c:pt>
                <c:pt idx="799">
                  <c:v>-6.8</c:v>
                </c:pt>
                <c:pt idx="800">
                  <c:v>-6.8</c:v>
                </c:pt>
                <c:pt idx="801">
                  <c:v>-6.8</c:v>
                </c:pt>
                <c:pt idx="802">
                  <c:v>-6.8</c:v>
                </c:pt>
                <c:pt idx="803">
                  <c:v>-6.6</c:v>
                </c:pt>
                <c:pt idx="804">
                  <c:v>-6.6</c:v>
                </c:pt>
                <c:pt idx="805">
                  <c:v>-6.6</c:v>
                </c:pt>
                <c:pt idx="806">
                  <c:v>-6.6</c:v>
                </c:pt>
                <c:pt idx="807">
                  <c:v>-6.6</c:v>
                </c:pt>
                <c:pt idx="808">
                  <c:v>-6.4</c:v>
                </c:pt>
                <c:pt idx="809">
                  <c:v>-6.4</c:v>
                </c:pt>
                <c:pt idx="810">
                  <c:v>-6.4</c:v>
                </c:pt>
                <c:pt idx="811">
                  <c:v>-6.4</c:v>
                </c:pt>
                <c:pt idx="812">
                  <c:v>-6.4</c:v>
                </c:pt>
                <c:pt idx="813">
                  <c:v>-6.2</c:v>
                </c:pt>
                <c:pt idx="814">
                  <c:v>-6.2</c:v>
                </c:pt>
                <c:pt idx="815">
                  <c:v>-6.2</c:v>
                </c:pt>
                <c:pt idx="816">
                  <c:v>-6.2</c:v>
                </c:pt>
                <c:pt idx="817">
                  <c:v>-6.2</c:v>
                </c:pt>
                <c:pt idx="818">
                  <c:v>-6</c:v>
                </c:pt>
                <c:pt idx="819">
                  <c:v>-6</c:v>
                </c:pt>
                <c:pt idx="820">
                  <c:v>-6</c:v>
                </c:pt>
                <c:pt idx="821">
                  <c:v>-6</c:v>
                </c:pt>
                <c:pt idx="822">
                  <c:v>-5.8</c:v>
                </c:pt>
                <c:pt idx="823">
                  <c:v>-5.8</c:v>
                </c:pt>
                <c:pt idx="824">
                  <c:v>-5.8</c:v>
                </c:pt>
                <c:pt idx="825">
                  <c:v>-5.8</c:v>
                </c:pt>
                <c:pt idx="826">
                  <c:v>-5.8</c:v>
                </c:pt>
                <c:pt idx="827">
                  <c:v>-5.6</c:v>
                </c:pt>
                <c:pt idx="828">
                  <c:v>-5.6</c:v>
                </c:pt>
                <c:pt idx="829">
                  <c:v>-5.6</c:v>
                </c:pt>
                <c:pt idx="830">
                  <c:v>-5.6</c:v>
                </c:pt>
                <c:pt idx="831">
                  <c:v>-5.6</c:v>
                </c:pt>
                <c:pt idx="832">
                  <c:v>-5.6</c:v>
                </c:pt>
                <c:pt idx="833">
                  <c:v>-5.4</c:v>
                </c:pt>
                <c:pt idx="834">
                  <c:v>-5.4</c:v>
                </c:pt>
                <c:pt idx="835">
                  <c:v>-5.4</c:v>
                </c:pt>
                <c:pt idx="836">
                  <c:v>-5.4</c:v>
                </c:pt>
                <c:pt idx="837">
                  <c:v>-5.4</c:v>
                </c:pt>
                <c:pt idx="838">
                  <c:v>-5.4</c:v>
                </c:pt>
                <c:pt idx="839">
                  <c:v>-5.4</c:v>
                </c:pt>
                <c:pt idx="840">
                  <c:v>-5.2</c:v>
                </c:pt>
                <c:pt idx="841">
                  <c:v>-5.2</c:v>
                </c:pt>
                <c:pt idx="842">
                  <c:v>-5.2</c:v>
                </c:pt>
                <c:pt idx="843">
                  <c:v>-5.2</c:v>
                </c:pt>
                <c:pt idx="844">
                  <c:v>-5.2</c:v>
                </c:pt>
                <c:pt idx="845">
                  <c:v>-5.2</c:v>
                </c:pt>
                <c:pt idx="846">
                  <c:v>-5.2</c:v>
                </c:pt>
                <c:pt idx="847">
                  <c:v>-5.2</c:v>
                </c:pt>
                <c:pt idx="848">
                  <c:v>-5.2</c:v>
                </c:pt>
                <c:pt idx="849">
                  <c:v>-5</c:v>
                </c:pt>
                <c:pt idx="850">
                  <c:v>-5</c:v>
                </c:pt>
                <c:pt idx="851">
                  <c:v>-5</c:v>
                </c:pt>
                <c:pt idx="852">
                  <c:v>-5</c:v>
                </c:pt>
                <c:pt idx="853">
                  <c:v>-5</c:v>
                </c:pt>
                <c:pt idx="854">
                  <c:v>-5</c:v>
                </c:pt>
                <c:pt idx="855">
                  <c:v>-5</c:v>
                </c:pt>
                <c:pt idx="856">
                  <c:v>-5</c:v>
                </c:pt>
                <c:pt idx="857">
                  <c:v>-5</c:v>
                </c:pt>
                <c:pt idx="858">
                  <c:v>-5</c:v>
                </c:pt>
                <c:pt idx="859">
                  <c:v>-4.8</c:v>
                </c:pt>
                <c:pt idx="860">
                  <c:v>-4.8</c:v>
                </c:pt>
                <c:pt idx="861">
                  <c:v>-4.8</c:v>
                </c:pt>
                <c:pt idx="862">
                  <c:v>-4.8</c:v>
                </c:pt>
                <c:pt idx="863">
                  <c:v>-4.8</c:v>
                </c:pt>
                <c:pt idx="864">
                  <c:v>-4.8</c:v>
                </c:pt>
                <c:pt idx="865">
                  <c:v>-4.8</c:v>
                </c:pt>
                <c:pt idx="866">
                  <c:v>-4.8</c:v>
                </c:pt>
                <c:pt idx="867">
                  <c:v>-4.8</c:v>
                </c:pt>
                <c:pt idx="868">
                  <c:v>-4.8</c:v>
                </c:pt>
                <c:pt idx="869">
                  <c:v>-4.5999999999999996</c:v>
                </c:pt>
                <c:pt idx="870">
                  <c:v>-4.5999999999999996</c:v>
                </c:pt>
                <c:pt idx="871">
                  <c:v>-4.5999999999999996</c:v>
                </c:pt>
                <c:pt idx="872">
                  <c:v>-4.5999999999999996</c:v>
                </c:pt>
                <c:pt idx="873">
                  <c:v>-4.5999999999999996</c:v>
                </c:pt>
                <c:pt idx="874">
                  <c:v>-4.5999999999999996</c:v>
                </c:pt>
                <c:pt idx="875">
                  <c:v>-4.5999999999999996</c:v>
                </c:pt>
                <c:pt idx="876">
                  <c:v>-4.5999999999999996</c:v>
                </c:pt>
                <c:pt idx="877">
                  <c:v>-4.5999999999999996</c:v>
                </c:pt>
                <c:pt idx="878">
                  <c:v>-4.5999999999999996</c:v>
                </c:pt>
                <c:pt idx="879">
                  <c:v>-4.4000000000000004</c:v>
                </c:pt>
                <c:pt idx="880">
                  <c:v>-4.4000000000000004</c:v>
                </c:pt>
                <c:pt idx="881">
                  <c:v>-4.4000000000000004</c:v>
                </c:pt>
                <c:pt idx="882">
                  <c:v>-4.4000000000000004</c:v>
                </c:pt>
                <c:pt idx="883">
                  <c:v>-4.4000000000000004</c:v>
                </c:pt>
                <c:pt idx="884">
                  <c:v>-4.4000000000000004</c:v>
                </c:pt>
                <c:pt idx="885">
                  <c:v>-4.4000000000000004</c:v>
                </c:pt>
                <c:pt idx="886">
                  <c:v>-4.4000000000000004</c:v>
                </c:pt>
                <c:pt idx="887">
                  <c:v>-4.4000000000000004</c:v>
                </c:pt>
                <c:pt idx="888">
                  <c:v>-4.4000000000000004</c:v>
                </c:pt>
                <c:pt idx="889">
                  <c:v>-4.2</c:v>
                </c:pt>
                <c:pt idx="890">
                  <c:v>-4.2</c:v>
                </c:pt>
                <c:pt idx="891">
                  <c:v>-4.2</c:v>
                </c:pt>
                <c:pt idx="892">
                  <c:v>-4.2</c:v>
                </c:pt>
                <c:pt idx="893">
                  <c:v>-4.2</c:v>
                </c:pt>
                <c:pt idx="894">
                  <c:v>-4.2</c:v>
                </c:pt>
                <c:pt idx="895">
                  <c:v>-4.2</c:v>
                </c:pt>
                <c:pt idx="896">
                  <c:v>-4.2</c:v>
                </c:pt>
                <c:pt idx="897">
                  <c:v>-4.2</c:v>
                </c:pt>
                <c:pt idx="898">
                  <c:v>-4.2</c:v>
                </c:pt>
                <c:pt idx="899">
                  <c:v>-4.2</c:v>
                </c:pt>
                <c:pt idx="900">
                  <c:v>-4</c:v>
                </c:pt>
                <c:pt idx="901">
                  <c:v>-4</c:v>
                </c:pt>
                <c:pt idx="902">
                  <c:v>-4</c:v>
                </c:pt>
                <c:pt idx="903">
                  <c:v>-4</c:v>
                </c:pt>
                <c:pt idx="904">
                  <c:v>-4</c:v>
                </c:pt>
                <c:pt idx="905">
                  <c:v>-4</c:v>
                </c:pt>
                <c:pt idx="906">
                  <c:v>-4</c:v>
                </c:pt>
                <c:pt idx="907">
                  <c:v>-4</c:v>
                </c:pt>
                <c:pt idx="908">
                  <c:v>-4</c:v>
                </c:pt>
                <c:pt idx="909">
                  <c:v>-3.8</c:v>
                </c:pt>
                <c:pt idx="910">
                  <c:v>-3.8</c:v>
                </c:pt>
                <c:pt idx="911">
                  <c:v>-3.8</c:v>
                </c:pt>
                <c:pt idx="912">
                  <c:v>-3.8</c:v>
                </c:pt>
                <c:pt idx="913">
                  <c:v>-3.8</c:v>
                </c:pt>
                <c:pt idx="914">
                  <c:v>-3.8</c:v>
                </c:pt>
                <c:pt idx="915">
                  <c:v>-3.6</c:v>
                </c:pt>
                <c:pt idx="916">
                  <c:v>-3.6</c:v>
                </c:pt>
                <c:pt idx="917">
                  <c:v>-3.6</c:v>
                </c:pt>
                <c:pt idx="918">
                  <c:v>-3.6</c:v>
                </c:pt>
                <c:pt idx="919">
                  <c:v>-3.6</c:v>
                </c:pt>
                <c:pt idx="920">
                  <c:v>-3.4</c:v>
                </c:pt>
                <c:pt idx="921">
                  <c:v>-3.4</c:v>
                </c:pt>
                <c:pt idx="922">
                  <c:v>-3.4</c:v>
                </c:pt>
                <c:pt idx="923">
                  <c:v>-3.4</c:v>
                </c:pt>
                <c:pt idx="924">
                  <c:v>-3.4</c:v>
                </c:pt>
                <c:pt idx="925">
                  <c:v>-3.2</c:v>
                </c:pt>
                <c:pt idx="926">
                  <c:v>-3.2</c:v>
                </c:pt>
                <c:pt idx="927">
                  <c:v>-3.2</c:v>
                </c:pt>
                <c:pt idx="928">
                  <c:v>-3.2</c:v>
                </c:pt>
                <c:pt idx="929">
                  <c:v>-3.2</c:v>
                </c:pt>
                <c:pt idx="930">
                  <c:v>-3</c:v>
                </c:pt>
                <c:pt idx="931">
                  <c:v>-3</c:v>
                </c:pt>
                <c:pt idx="932">
                  <c:v>-3</c:v>
                </c:pt>
                <c:pt idx="933">
                  <c:v>-3</c:v>
                </c:pt>
                <c:pt idx="934">
                  <c:v>-3</c:v>
                </c:pt>
                <c:pt idx="935">
                  <c:v>-2.8</c:v>
                </c:pt>
                <c:pt idx="936">
                  <c:v>-2.8</c:v>
                </c:pt>
                <c:pt idx="937">
                  <c:v>-2.8</c:v>
                </c:pt>
                <c:pt idx="938">
                  <c:v>-2.8</c:v>
                </c:pt>
                <c:pt idx="939">
                  <c:v>-2.8</c:v>
                </c:pt>
                <c:pt idx="940">
                  <c:v>-2.8</c:v>
                </c:pt>
                <c:pt idx="941">
                  <c:v>-2.6</c:v>
                </c:pt>
                <c:pt idx="942">
                  <c:v>-2.6</c:v>
                </c:pt>
                <c:pt idx="943">
                  <c:v>-2.6</c:v>
                </c:pt>
                <c:pt idx="944">
                  <c:v>-2.6</c:v>
                </c:pt>
                <c:pt idx="945">
                  <c:v>-2.6</c:v>
                </c:pt>
                <c:pt idx="946">
                  <c:v>-2.6</c:v>
                </c:pt>
                <c:pt idx="947">
                  <c:v>-2.6</c:v>
                </c:pt>
                <c:pt idx="948">
                  <c:v>-2.6</c:v>
                </c:pt>
                <c:pt idx="949">
                  <c:v>-2.6</c:v>
                </c:pt>
                <c:pt idx="950">
                  <c:v>-2.6</c:v>
                </c:pt>
                <c:pt idx="951">
                  <c:v>-2.4</c:v>
                </c:pt>
                <c:pt idx="952">
                  <c:v>-2.4</c:v>
                </c:pt>
                <c:pt idx="953">
                  <c:v>-2.4</c:v>
                </c:pt>
                <c:pt idx="954">
                  <c:v>-2.4</c:v>
                </c:pt>
                <c:pt idx="955">
                  <c:v>-2.4</c:v>
                </c:pt>
                <c:pt idx="956">
                  <c:v>-2.4</c:v>
                </c:pt>
                <c:pt idx="957">
                  <c:v>-2.4</c:v>
                </c:pt>
                <c:pt idx="958">
                  <c:v>-2.4</c:v>
                </c:pt>
                <c:pt idx="959">
                  <c:v>-2.4</c:v>
                </c:pt>
                <c:pt idx="960">
                  <c:v>-2.4</c:v>
                </c:pt>
                <c:pt idx="961">
                  <c:v>-2.4</c:v>
                </c:pt>
                <c:pt idx="962">
                  <c:v>-2.4</c:v>
                </c:pt>
                <c:pt idx="963">
                  <c:v>-2.4</c:v>
                </c:pt>
                <c:pt idx="964">
                  <c:v>-2.4</c:v>
                </c:pt>
                <c:pt idx="965">
                  <c:v>-2.4</c:v>
                </c:pt>
                <c:pt idx="966">
                  <c:v>-2.4</c:v>
                </c:pt>
                <c:pt idx="967">
                  <c:v>-2.6</c:v>
                </c:pt>
                <c:pt idx="968">
                  <c:v>-2.6</c:v>
                </c:pt>
                <c:pt idx="969">
                  <c:v>-2.6</c:v>
                </c:pt>
                <c:pt idx="970">
                  <c:v>-2.6</c:v>
                </c:pt>
                <c:pt idx="971">
                  <c:v>-2.6</c:v>
                </c:pt>
                <c:pt idx="972">
                  <c:v>-2.6</c:v>
                </c:pt>
                <c:pt idx="973">
                  <c:v>-2.6</c:v>
                </c:pt>
                <c:pt idx="974">
                  <c:v>-2.6</c:v>
                </c:pt>
                <c:pt idx="975">
                  <c:v>-2.6</c:v>
                </c:pt>
                <c:pt idx="976">
                  <c:v>-2.6</c:v>
                </c:pt>
                <c:pt idx="977">
                  <c:v>-2.6</c:v>
                </c:pt>
                <c:pt idx="978">
                  <c:v>-2.6</c:v>
                </c:pt>
                <c:pt idx="979">
                  <c:v>-2.6</c:v>
                </c:pt>
                <c:pt idx="980">
                  <c:v>-2.6</c:v>
                </c:pt>
                <c:pt idx="981">
                  <c:v>-2.6</c:v>
                </c:pt>
                <c:pt idx="982">
                  <c:v>-2.6</c:v>
                </c:pt>
                <c:pt idx="983">
                  <c:v>-2.6</c:v>
                </c:pt>
                <c:pt idx="984">
                  <c:v>-2.6</c:v>
                </c:pt>
                <c:pt idx="985">
                  <c:v>-2.6</c:v>
                </c:pt>
                <c:pt idx="986">
                  <c:v>-2.6</c:v>
                </c:pt>
                <c:pt idx="987">
                  <c:v>-2.4</c:v>
                </c:pt>
                <c:pt idx="988">
                  <c:v>-2.4</c:v>
                </c:pt>
                <c:pt idx="989">
                  <c:v>-2.4</c:v>
                </c:pt>
                <c:pt idx="990">
                  <c:v>-2.4</c:v>
                </c:pt>
                <c:pt idx="991">
                  <c:v>-2.4</c:v>
                </c:pt>
                <c:pt idx="992">
                  <c:v>-2.4</c:v>
                </c:pt>
                <c:pt idx="993">
                  <c:v>-2.4</c:v>
                </c:pt>
                <c:pt idx="994">
                  <c:v>-2.4</c:v>
                </c:pt>
                <c:pt idx="995">
                  <c:v>-2.2000000000000002</c:v>
                </c:pt>
                <c:pt idx="996">
                  <c:v>-2.2000000000000002</c:v>
                </c:pt>
                <c:pt idx="997">
                  <c:v>-2.2000000000000002</c:v>
                </c:pt>
                <c:pt idx="998">
                  <c:v>-2.2000000000000002</c:v>
                </c:pt>
                <c:pt idx="999">
                  <c:v>-2.2000000000000002</c:v>
                </c:pt>
                <c:pt idx="1000">
                  <c:v>-2.2000000000000002</c:v>
                </c:pt>
                <c:pt idx="1001">
                  <c:v>-2</c:v>
                </c:pt>
                <c:pt idx="1002">
                  <c:v>-2</c:v>
                </c:pt>
                <c:pt idx="1003">
                  <c:v>-2</c:v>
                </c:pt>
                <c:pt idx="1004">
                  <c:v>-2</c:v>
                </c:pt>
                <c:pt idx="1005">
                  <c:v>-2</c:v>
                </c:pt>
                <c:pt idx="1006">
                  <c:v>-1.8</c:v>
                </c:pt>
                <c:pt idx="1007">
                  <c:v>-1.8</c:v>
                </c:pt>
                <c:pt idx="1008">
                  <c:v>-1.8</c:v>
                </c:pt>
                <c:pt idx="1009">
                  <c:v>-1.8</c:v>
                </c:pt>
                <c:pt idx="1010">
                  <c:v>-1.6</c:v>
                </c:pt>
                <c:pt idx="1011">
                  <c:v>-1.6</c:v>
                </c:pt>
                <c:pt idx="1012">
                  <c:v>-1.6</c:v>
                </c:pt>
                <c:pt idx="1013">
                  <c:v>-1.6</c:v>
                </c:pt>
                <c:pt idx="1014">
                  <c:v>-1.4</c:v>
                </c:pt>
                <c:pt idx="1015">
                  <c:v>-1.4</c:v>
                </c:pt>
                <c:pt idx="1016">
                  <c:v>-1.4</c:v>
                </c:pt>
                <c:pt idx="1017">
                  <c:v>-1.4</c:v>
                </c:pt>
                <c:pt idx="1018">
                  <c:v>-1.4</c:v>
                </c:pt>
                <c:pt idx="1019">
                  <c:v>-1.2</c:v>
                </c:pt>
                <c:pt idx="1020">
                  <c:v>-1.2</c:v>
                </c:pt>
                <c:pt idx="1021">
                  <c:v>-1.2</c:v>
                </c:pt>
                <c:pt idx="1022">
                  <c:v>-1.2</c:v>
                </c:pt>
                <c:pt idx="1023">
                  <c:v>-1.2</c:v>
                </c:pt>
                <c:pt idx="1024">
                  <c:v>-1</c:v>
                </c:pt>
                <c:pt idx="1025">
                  <c:v>-1</c:v>
                </c:pt>
                <c:pt idx="1026">
                  <c:v>-1</c:v>
                </c:pt>
                <c:pt idx="1027">
                  <c:v>-1</c:v>
                </c:pt>
                <c:pt idx="1028">
                  <c:v>-1</c:v>
                </c:pt>
                <c:pt idx="1029">
                  <c:v>-1</c:v>
                </c:pt>
                <c:pt idx="1030">
                  <c:v>-1</c:v>
                </c:pt>
                <c:pt idx="1031">
                  <c:v>-1</c:v>
                </c:pt>
                <c:pt idx="1032">
                  <c:v>-1</c:v>
                </c:pt>
                <c:pt idx="1033">
                  <c:v>-1</c:v>
                </c:pt>
                <c:pt idx="1034">
                  <c:v>-1</c:v>
                </c:pt>
                <c:pt idx="1035">
                  <c:v>-1</c:v>
                </c:pt>
                <c:pt idx="1036">
                  <c:v>-1</c:v>
                </c:pt>
                <c:pt idx="1037">
                  <c:v>-1</c:v>
                </c:pt>
                <c:pt idx="1038">
                  <c:v>-1</c:v>
                </c:pt>
                <c:pt idx="1039">
                  <c:v>-1</c:v>
                </c:pt>
                <c:pt idx="1040">
                  <c:v>-1</c:v>
                </c:pt>
                <c:pt idx="1041">
                  <c:v>-1</c:v>
                </c:pt>
                <c:pt idx="1042">
                  <c:v>-1</c:v>
                </c:pt>
                <c:pt idx="1043">
                  <c:v>-1</c:v>
                </c:pt>
                <c:pt idx="1044">
                  <c:v>-1</c:v>
                </c:pt>
                <c:pt idx="1045">
                  <c:v>-1</c:v>
                </c:pt>
                <c:pt idx="1046">
                  <c:v>-1</c:v>
                </c:pt>
                <c:pt idx="1047">
                  <c:v>-1</c:v>
                </c:pt>
                <c:pt idx="1048">
                  <c:v>-1.2</c:v>
                </c:pt>
                <c:pt idx="1049">
                  <c:v>-1.2</c:v>
                </c:pt>
                <c:pt idx="1050">
                  <c:v>-1.2</c:v>
                </c:pt>
                <c:pt idx="1051">
                  <c:v>-1.2</c:v>
                </c:pt>
                <c:pt idx="1052">
                  <c:v>-1.2</c:v>
                </c:pt>
                <c:pt idx="1053">
                  <c:v>-1.2</c:v>
                </c:pt>
                <c:pt idx="1054">
                  <c:v>-1.4</c:v>
                </c:pt>
                <c:pt idx="1055">
                  <c:v>-1.4</c:v>
                </c:pt>
                <c:pt idx="1056">
                  <c:v>-1.4</c:v>
                </c:pt>
                <c:pt idx="1057">
                  <c:v>-1.4</c:v>
                </c:pt>
                <c:pt idx="1058">
                  <c:v>-1.4</c:v>
                </c:pt>
                <c:pt idx="1059">
                  <c:v>-1.4</c:v>
                </c:pt>
                <c:pt idx="1060">
                  <c:v>-1.4</c:v>
                </c:pt>
                <c:pt idx="1061">
                  <c:v>-1.6</c:v>
                </c:pt>
                <c:pt idx="1062">
                  <c:v>-1.6</c:v>
                </c:pt>
                <c:pt idx="1063">
                  <c:v>-1.6</c:v>
                </c:pt>
                <c:pt idx="1064">
                  <c:v>-1.6</c:v>
                </c:pt>
                <c:pt idx="1065">
                  <c:v>-1.6</c:v>
                </c:pt>
                <c:pt idx="1066">
                  <c:v>-1.6</c:v>
                </c:pt>
                <c:pt idx="1067">
                  <c:v>-1.8</c:v>
                </c:pt>
                <c:pt idx="1068">
                  <c:v>-1.8</c:v>
                </c:pt>
                <c:pt idx="1069">
                  <c:v>-1.8</c:v>
                </c:pt>
                <c:pt idx="1070">
                  <c:v>-1.8</c:v>
                </c:pt>
                <c:pt idx="1071">
                  <c:v>-1.8</c:v>
                </c:pt>
                <c:pt idx="1072">
                  <c:v>-1.8</c:v>
                </c:pt>
                <c:pt idx="1073">
                  <c:v>-1.8</c:v>
                </c:pt>
                <c:pt idx="1074">
                  <c:v>-1.8</c:v>
                </c:pt>
                <c:pt idx="1075">
                  <c:v>-1.8</c:v>
                </c:pt>
                <c:pt idx="1076">
                  <c:v>-1.8</c:v>
                </c:pt>
                <c:pt idx="1077">
                  <c:v>-1.8</c:v>
                </c:pt>
                <c:pt idx="1078">
                  <c:v>-2</c:v>
                </c:pt>
                <c:pt idx="1079">
                  <c:v>-2</c:v>
                </c:pt>
                <c:pt idx="1080">
                  <c:v>-2</c:v>
                </c:pt>
                <c:pt idx="1081">
                  <c:v>-2</c:v>
                </c:pt>
                <c:pt idx="1082">
                  <c:v>-2</c:v>
                </c:pt>
                <c:pt idx="1083">
                  <c:v>-2</c:v>
                </c:pt>
                <c:pt idx="1084">
                  <c:v>-2</c:v>
                </c:pt>
                <c:pt idx="1085">
                  <c:v>-2</c:v>
                </c:pt>
                <c:pt idx="1086">
                  <c:v>-2</c:v>
                </c:pt>
                <c:pt idx="1087">
                  <c:v>-1.8</c:v>
                </c:pt>
                <c:pt idx="1088">
                  <c:v>-1.8</c:v>
                </c:pt>
                <c:pt idx="1089">
                  <c:v>-1.8</c:v>
                </c:pt>
                <c:pt idx="1090">
                  <c:v>-1.8</c:v>
                </c:pt>
                <c:pt idx="1091">
                  <c:v>-1.8</c:v>
                </c:pt>
                <c:pt idx="1092">
                  <c:v>-1.8</c:v>
                </c:pt>
                <c:pt idx="1093">
                  <c:v>-1.8</c:v>
                </c:pt>
                <c:pt idx="1094">
                  <c:v>-1.8</c:v>
                </c:pt>
                <c:pt idx="1095">
                  <c:v>-1.8</c:v>
                </c:pt>
                <c:pt idx="1096">
                  <c:v>-1.8</c:v>
                </c:pt>
                <c:pt idx="1097">
                  <c:v>-1.8</c:v>
                </c:pt>
                <c:pt idx="1098">
                  <c:v>-1.8</c:v>
                </c:pt>
                <c:pt idx="1099">
                  <c:v>-1.8</c:v>
                </c:pt>
                <c:pt idx="1100">
                  <c:v>-1.6</c:v>
                </c:pt>
                <c:pt idx="1101">
                  <c:v>-1.6</c:v>
                </c:pt>
                <c:pt idx="1102">
                  <c:v>-1.6</c:v>
                </c:pt>
                <c:pt idx="1103">
                  <c:v>-1.6</c:v>
                </c:pt>
                <c:pt idx="1104">
                  <c:v>-1.6</c:v>
                </c:pt>
                <c:pt idx="1105">
                  <c:v>-1.6</c:v>
                </c:pt>
                <c:pt idx="1106">
                  <c:v>-1.6</c:v>
                </c:pt>
                <c:pt idx="1107">
                  <c:v>-1.6</c:v>
                </c:pt>
                <c:pt idx="1108">
                  <c:v>-1.6</c:v>
                </c:pt>
                <c:pt idx="1109">
                  <c:v>-1.6</c:v>
                </c:pt>
                <c:pt idx="1110">
                  <c:v>-1.6</c:v>
                </c:pt>
                <c:pt idx="1111">
                  <c:v>-1.4</c:v>
                </c:pt>
                <c:pt idx="1112">
                  <c:v>-1.4</c:v>
                </c:pt>
                <c:pt idx="1113">
                  <c:v>-1.4</c:v>
                </c:pt>
                <c:pt idx="1114">
                  <c:v>-1.4</c:v>
                </c:pt>
                <c:pt idx="1115">
                  <c:v>-1.4</c:v>
                </c:pt>
                <c:pt idx="1116">
                  <c:v>-1.4</c:v>
                </c:pt>
                <c:pt idx="1117">
                  <c:v>-1.4</c:v>
                </c:pt>
                <c:pt idx="1118">
                  <c:v>-1.4</c:v>
                </c:pt>
                <c:pt idx="1119">
                  <c:v>-1.4</c:v>
                </c:pt>
                <c:pt idx="1120">
                  <c:v>-1.4</c:v>
                </c:pt>
                <c:pt idx="1121">
                  <c:v>-1.4</c:v>
                </c:pt>
                <c:pt idx="1122">
                  <c:v>-1.4</c:v>
                </c:pt>
                <c:pt idx="1123">
                  <c:v>-1.4</c:v>
                </c:pt>
                <c:pt idx="1124">
                  <c:v>-1.4</c:v>
                </c:pt>
                <c:pt idx="1125">
                  <c:v>-1.4</c:v>
                </c:pt>
                <c:pt idx="1126">
                  <c:v>-1.4</c:v>
                </c:pt>
                <c:pt idx="1127">
                  <c:v>-1.4</c:v>
                </c:pt>
                <c:pt idx="1128">
                  <c:v>-1.4</c:v>
                </c:pt>
                <c:pt idx="1129">
                  <c:v>-1.4</c:v>
                </c:pt>
                <c:pt idx="1130">
                  <c:v>-1.4</c:v>
                </c:pt>
                <c:pt idx="1131">
                  <c:v>-1.4</c:v>
                </c:pt>
                <c:pt idx="1132">
                  <c:v>-1.4</c:v>
                </c:pt>
                <c:pt idx="1133">
                  <c:v>-1.4</c:v>
                </c:pt>
                <c:pt idx="1134">
                  <c:v>-1.4</c:v>
                </c:pt>
                <c:pt idx="1135">
                  <c:v>-1.4</c:v>
                </c:pt>
                <c:pt idx="1136">
                  <c:v>-1.4</c:v>
                </c:pt>
                <c:pt idx="1137">
                  <c:v>-1.4</c:v>
                </c:pt>
                <c:pt idx="1138">
                  <c:v>-1.4</c:v>
                </c:pt>
                <c:pt idx="1139">
                  <c:v>-1.4</c:v>
                </c:pt>
                <c:pt idx="1140">
                  <c:v>-1.4</c:v>
                </c:pt>
                <c:pt idx="1141">
                  <c:v>-1.6</c:v>
                </c:pt>
                <c:pt idx="1142">
                  <c:v>-1.6</c:v>
                </c:pt>
                <c:pt idx="1143">
                  <c:v>-1.6</c:v>
                </c:pt>
                <c:pt idx="1144">
                  <c:v>-1.6</c:v>
                </c:pt>
                <c:pt idx="1145">
                  <c:v>-1.6</c:v>
                </c:pt>
                <c:pt idx="1146">
                  <c:v>-1.6</c:v>
                </c:pt>
                <c:pt idx="1147">
                  <c:v>-1.6</c:v>
                </c:pt>
                <c:pt idx="1148">
                  <c:v>-1.6</c:v>
                </c:pt>
                <c:pt idx="1149">
                  <c:v>-1.6</c:v>
                </c:pt>
                <c:pt idx="1150">
                  <c:v>-1.6</c:v>
                </c:pt>
                <c:pt idx="1151">
                  <c:v>-1.6</c:v>
                </c:pt>
                <c:pt idx="1152">
                  <c:v>-1.6</c:v>
                </c:pt>
                <c:pt idx="1153">
                  <c:v>-1.6</c:v>
                </c:pt>
                <c:pt idx="1154">
                  <c:v>-1.6</c:v>
                </c:pt>
                <c:pt idx="1155">
                  <c:v>-1.6</c:v>
                </c:pt>
                <c:pt idx="1156">
                  <c:v>-1.6</c:v>
                </c:pt>
                <c:pt idx="1157">
                  <c:v>-1.6</c:v>
                </c:pt>
                <c:pt idx="1158">
                  <c:v>-1.8</c:v>
                </c:pt>
                <c:pt idx="1159">
                  <c:v>-1.8</c:v>
                </c:pt>
                <c:pt idx="1160">
                  <c:v>-1.8</c:v>
                </c:pt>
                <c:pt idx="1161">
                  <c:v>-1.8</c:v>
                </c:pt>
                <c:pt idx="1162">
                  <c:v>-1.8</c:v>
                </c:pt>
                <c:pt idx="1163">
                  <c:v>-1.6</c:v>
                </c:pt>
                <c:pt idx="1164">
                  <c:v>-1.8</c:v>
                </c:pt>
                <c:pt idx="1165">
                  <c:v>-1.6</c:v>
                </c:pt>
                <c:pt idx="1166">
                  <c:v>-1.6</c:v>
                </c:pt>
                <c:pt idx="1167">
                  <c:v>-1.6</c:v>
                </c:pt>
                <c:pt idx="1168">
                  <c:v>-1.6</c:v>
                </c:pt>
                <c:pt idx="1169">
                  <c:v>-1.6</c:v>
                </c:pt>
                <c:pt idx="1170">
                  <c:v>-1.6</c:v>
                </c:pt>
                <c:pt idx="1171">
                  <c:v>-1.6</c:v>
                </c:pt>
                <c:pt idx="1172">
                  <c:v>-1.6</c:v>
                </c:pt>
                <c:pt idx="1173">
                  <c:v>-1.6</c:v>
                </c:pt>
                <c:pt idx="1174">
                  <c:v>-1.6</c:v>
                </c:pt>
                <c:pt idx="1175">
                  <c:v>-1.6</c:v>
                </c:pt>
                <c:pt idx="1176">
                  <c:v>-1.4</c:v>
                </c:pt>
                <c:pt idx="1177">
                  <c:v>-1.4</c:v>
                </c:pt>
                <c:pt idx="1178">
                  <c:v>-1.4</c:v>
                </c:pt>
                <c:pt idx="1179">
                  <c:v>-1.4</c:v>
                </c:pt>
                <c:pt idx="1180">
                  <c:v>-1.4</c:v>
                </c:pt>
                <c:pt idx="1181">
                  <c:v>-1.4</c:v>
                </c:pt>
                <c:pt idx="1182">
                  <c:v>-1.4</c:v>
                </c:pt>
                <c:pt idx="1183">
                  <c:v>-1.2</c:v>
                </c:pt>
                <c:pt idx="1184">
                  <c:v>-1.2</c:v>
                </c:pt>
                <c:pt idx="1185">
                  <c:v>-1.2</c:v>
                </c:pt>
                <c:pt idx="1186">
                  <c:v>-1.2</c:v>
                </c:pt>
                <c:pt idx="1187">
                  <c:v>-1.2</c:v>
                </c:pt>
                <c:pt idx="1188">
                  <c:v>-1</c:v>
                </c:pt>
                <c:pt idx="1189">
                  <c:v>-1</c:v>
                </c:pt>
                <c:pt idx="1190">
                  <c:v>-1</c:v>
                </c:pt>
                <c:pt idx="1191">
                  <c:v>-1</c:v>
                </c:pt>
                <c:pt idx="1192">
                  <c:v>-0.8</c:v>
                </c:pt>
                <c:pt idx="1193">
                  <c:v>-0.8</c:v>
                </c:pt>
                <c:pt idx="1194">
                  <c:v>-0.8</c:v>
                </c:pt>
                <c:pt idx="1195">
                  <c:v>-0.8</c:v>
                </c:pt>
                <c:pt idx="1196">
                  <c:v>-0.8</c:v>
                </c:pt>
                <c:pt idx="1197">
                  <c:v>-0.6</c:v>
                </c:pt>
                <c:pt idx="1198">
                  <c:v>-0.6</c:v>
                </c:pt>
                <c:pt idx="1199">
                  <c:v>-0.6</c:v>
                </c:pt>
                <c:pt idx="1200">
                  <c:v>-0.6</c:v>
                </c:pt>
                <c:pt idx="1201">
                  <c:v>-0.4</c:v>
                </c:pt>
                <c:pt idx="1202">
                  <c:v>-0.4</c:v>
                </c:pt>
                <c:pt idx="1203">
                  <c:v>-0.4</c:v>
                </c:pt>
                <c:pt idx="1204">
                  <c:v>-0.4</c:v>
                </c:pt>
                <c:pt idx="1205">
                  <c:v>-0.4</c:v>
                </c:pt>
                <c:pt idx="1206">
                  <c:v>-0.2</c:v>
                </c:pt>
                <c:pt idx="1207">
                  <c:v>-0.2</c:v>
                </c:pt>
                <c:pt idx="1208">
                  <c:v>-0.2</c:v>
                </c:pt>
                <c:pt idx="1209">
                  <c:v>-0.2</c:v>
                </c:pt>
                <c:pt idx="1210">
                  <c:v>-0.2</c:v>
                </c:pt>
                <c:pt idx="1211">
                  <c:v>-0.2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-0.2</c:v>
                </c:pt>
                <c:pt idx="1237">
                  <c:v>-0.2</c:v>
                </c:pt>
                <c:pt idx="1238">
                  <c:v>-0.2</c:v>
                </c:pt>
                <c:pt idx="1239">
                  <c:v>-0.2</c:v>
                </c:pt>
                <c:pt idx="1240">
                  <c:v>-0.2</c:v>
                </c:pt>
                <c:pt idx="1241">
                  <c:v>-0.2</c:v>
                </c:pt>
                <c:pt idx="1242">
                  <c:v>-0.2</c:v>
                </c:pt>
                <c:pt idx="1243">
                  <c:v>-0.2</c:v>
                </c:pt>
                <c:pt idx="1244">
                  <c:v>-0.2</c:v>
                </c:pt>
                <c:pt idx="1245">
                  <c:v>-0.4</c:v>
                </c:pt>
                <c:pt idx="1246">
                  <c:v>-0.4</c:v>
                </c:pt>
                <c:pt idx="1247">
                  <c:v>-0.4</c:v>
                </c:pt>
                <c:pt idx="1248">
                  <c:v>-0.4</c:v>
                </c:pt>
                <c:pt idx="1249">
                  <c:v>-0.4</c:v>
                </c:pt>
                <c:pt idx="1250">
                  <c:v>-0.4</c:v>
                </c:pt>
                <c:pt idx="1251">
                  <c:v>-0.4</c:v>
                </c:pt>
                <c:pt idx="1252">
                  <c:v>-0.4</c:v>
                </c:pt>
                <c:pt idx="1253">
                  <c:v>-0.4</c:v>
                </c:pt>
                <c:pt idx="1254">
                  <c:v>-0.4</c:v>
                </c:pt>
                <c:pt idx="1255">
                  <c:v>-0.4</c:v>
                </c:pt>
                <c:pt idx="1256">
                  <c:v>-0.4</c:v>
                </c:pt>
                <c:pt idx="1257">
                  <c:v>-0.6</c:v>
                </c:pt>
                <c:pt idx="1258">
                  <c:v>-0.6</c:v>
                </c:pt>
                <c:pt idx="1259">
                  <c:v>-0.6</c:v>
                </c:pt>
                <c:pt idx="1260">
                  <c:v>-0.6</c:v>
                </c:pt>
                <c:pt idx="1261">
                  <c:v>-0.6</c:v>
                </c:pt>
                <c:pt idx="1262">
                  <c:v>-0.6</c:v>
                </c:pt>
                <c:pt idx="1263">
                  <c:v>-0.6</c:v>
                </c:pt>
                <c:pt idx="1264">
                  <c:v>-0.6</c:v>
                </c:pt>
                <c:pt idx="1265">
                  <c:v>-0.6</c:v>
                </c:pt>
                <c:pt idx="1266">
                  <c:v>-0.6</c:v>
                </c:pt>
                <c:pt idx="1267">
                  <c:v>-0.6</c:v>
                </c:pt>
                <c:pt idx="1268">
                  <c:v>-0.6</c:v>
                </c:pt>
                <c:pt idx="1269">
                  <c:v>-0.4</c:v>
                </c:pt>
                <c:pt idx="1270">
                  <c:v>-0.4</c:v>
                </c:pt>
                <c:pt idx="1271">
                  <c:v>-0.4</c:v>
                </c:pt>
                <c:pt idx="1272">
                  <c:v>-0.4</c:v>
                </c:pt>
                <c:pt idx="1273">
                  <c:v>-0.4</c:v>
                </c:pt>
                <c:pt idx="1274">
                  <c:v>-0.4</c:v>
                </c:pt>
                <c:pt idx="1275">
                  <c:v>-0.4</c:v>
                </c:pt>
                <c:pt idx="1276">
                  <c:v>-0.4</c:v>
                </c:pt>
                <c:pt idx="1277">
                  <c:v>-0.4</c:v>
                </c:pt>
                <c:pt idx="1278">
                  <c:v>-0.4</c:v>
                </c:pt>
                <c:pt idx="1279">
                  <c:v>-0.4</c:v>
                </c:pt>
                <c:pt idx="1280">
                  <c:v>-0.4</c:v>
                </c:pt>
                <c:pt idx="1281">
                  <c:v>-0.4</c:v>
                </c:pt>
                <c:pt idx="1282">
                  <c:v>-0.4</c:v>
                </c:pt>
                <c:pt idx="1283">
                  <c:v>-0.4</c:v>
                </c:pt>
                <c:pt idx="1284">
                  <c:v>-0.4</c:v>
                </c:pt>
                <c:pt idx="1285">
                  <c:v>-0.4</c:v>
                </c:pt>
                <c:pt idx="1286">
                  <c:v>-0.4</c:v>
                </c:pt>
                <c:pt idx="1287">
                  <c:v>-0.4</c:v>
                </c:pt>
                <c:pt idx="1288">
                  <c:v>-0.4</c:v>
                </c:pt>
                <c:pt idx="1289">
                  <c:v>-0.4</c:v>
                </c:pt>
                <c:pt idx="1290">
                  <c:v>-0.4</c:v>
                </c:pt>
                <c:pt idx="1291">
                  <c:v>-0.2</c:v>
                </c:pt>
                <c:pt idx="1292">
                  <c:v>-0.2</c:v>
                </c:pt>
                <c:pt idx="1293">
                  <c:v>-0.2</c:v>
                </c:pt>
                <c:pt idx="1294">
                  <c:v>-0.2</c:v>
                </c:pt>
                <c:pt idx="1295">
                  <c:v>-0.2</c:v>
                </c:pt>
                <c:pt idx="1296">
                  <c:v>-0.2</c:v>
                </c:pt>
                <c:pt idx="1297">
                  <c:v>-0.2</c:v>
                </c:pt>
                <c:pt idx="1298">
                  <c:v>-0.2</c:v>
                </c:pt>
                <c:pt idx="1299">
                  <c:v>-0.2</c:v>
                </c:pt>
                <c:pt idx="1300">
                  <c:v>-0.2</c:v>
                </c:pt>
                <c:pt idx="1301">
                  <c:v>-0.2</c:v>
                </c:pt>
                <c:pt idx="1302">
                  <c:v>-0.2</c:v>
                </c:pt>
                <c:pt idx="1303">
                  <c:v>-0.2</c:v>
                </c:pt>
                <c:pt idx="1304">
                  <c:v>-0.2</c:v>
                </c:pt>
                <c:pt idx="1305">
                  <c:v>-0.2</c:v>
                </c:pt>
                <c:pt idx="1306">
                  <c:v>-0.2</c:v>
                </c:pt>
                <c:pt idx="1307">
                  <c:v>-0.2</c:v>
                </c:pt>
                <c:pt idx="1308">
                  <c:v>-0.2</c:v>
                </c:pt>
                <c:pt idx="1309">
                  <c:v>-0.4</c:v>
                </c:pt>
                <c:pt idx="1310">
                  <c:v>-0.4</c:v>
                </c:pt>
                <c:pt idx="1311">
                  <c:v>-0.4</c:v>
                </c:pt>
                <c:pt idx="1312">
                  <c:v>-0.4</c:v>
                </c:pt>
                <c:pt idx="1313">
                  <c:v>-0.4</c:v>
                </c:pt>
                <c:pt idx="1314">
                  <c:v>-0.4</c:v>
                </c:pt>
                <c:pt idx="1315">
                  <c:v>-0.4</c:v>
                </c:pt>
                <c:pt idx="1316">
                  <c:v>-0.4</c:v>
                </c:pt>
                <c:pt idx="1317">
                  <c:v>-0.4</c:v>
                </c:pt>
                <c:pt idx="1318">
                  <c:v>-0.4</c:v>
                </c:pt>
                <c:pt idx="1319">
                  <c:v>-0.4</c:v>
                </c:pt>
                <c:pt idx="1320">
                  <c:v>-0.4</c:v>
                </c:pt>
                <c:pt idx="1321">
                  <c:v>-0.4</c:v>
                </c:pt>
                <c:pt idx="1322">
                  <c:v>-0.4</c:v>
                </c:pt>
                <c:pt idx="1323">
                  <c:v>-0.4</c:v>
                </c:pt>
                <c:pt idx="1324">
                  <c:v>-0.4</c:v>
                </c:pt>
                <c:pt idx="1325">
                  <c:v>-0.4</c:v>
                </c:pt>
                <c:pt idx="1326">
                  <c:v>-0.4</c:v>
                </c:pt>
                <c:pt idx="1327">
                  <c:v>-0.4</c:v>
                </c:pt>
                <c:pt idx="1328">
                  <c:v>-0.4</c:v>
                </c:pt>
                <c:pt idx="1329">
                  <c:v>-0.4</c:v>
                </c:pt>
                <c:pt idx="1330">
                  <c:v>-0.4</c:v>
                </c:pt>
                <c:pt idx="1331">
                  <c:v>-0.4</c:v>
                </c:pt>
                <c:pt idx="1332">
                  <c:v>-0.4</c:v>
                </c:pt>
                <c:pt idx="1333">
                  <c:v>-0.4</c:v>
                </c:pt>
                <c:pt idx="1334">
                  <c:v>-0.4</c:v>
                </c:pt>
                <c:pt idx="1335">
                  <c:v>-0.4</c:v>
                </c:pt>
                <c:pt idx="1336">
                  <c:v>-0.4</c:v>
                </c:pt>
                <c:pt idx="1337">
                  <c:v>-0.4</c:v>
                </c:pt>
                <c:pt idx="1338">
                  <c:v>-0.4</c:v>
                </c:pt>
                <c:pt idx="1339">
                  <c:v>-0.4</c:v>
                </c:pt>
                <c:pt idx="1340">
                  <c:v>-0.4</c:v>
                </c:pt>
                <c:pt idx="1341">
                  <c:v>-0.4</c:v>
                </c:pt>
                <c:pt idx="1342">
                  <c:v>-0.4</c:v>
                </c:pt>
                <c:pt idx="1343">
                  <c:v>-0.4</c:v>
                </c:pt>
                <c:pt idx="1344">
                  <c:v>-0.4</c:v>
                </c:pt>
                <c:pt idx="1345">
                  <c:v>-0.2</c:v>
                </c:pt>
                <c:pt idx="1346">
                  <c:v>-0.2</c:v>
                </c:pt>
                <c:pt idx="1347">
                  <c:v>-0.2</c:v>
                </c:pt>
                <c:pt idx="1348">
                  <c:v>-0.2</c:v>
                </c:pt>
                <c:pt idx="1349">
                  <c:v>-0.2</c:v>
                </c:pt>
                <c:pt idx="1350">
                  <c:v>-0.2</c:v>
                </c:pt>
                <c:pt idx="1351">
                  <c:v>-0.2</c:v>
                </c:pt>
                <c:pt idx="1352">
                  <c:v>-0.2</c:v>
                </c:pt>
                <c:pt idx="1353">
                  <c:v>-0.2</c:v>
                </c:pt>
                <c:pt idx="1354">
                  <c:v>-0.2</c:v>
                </c:pt>
                <c:pt idx="1355">
                  <c:v>-0.2</c:v>
                </c:pt>
                <c:pt idx="1356">
                  <c:v>-0.2</c:v>
                </c:pt>
                <c:pt idx="1357">
                  <c:v>-0.2</c:v>
                </c:pt>
                <c:pt idx="1358">
                  <c:v>-0.2</c:v>
                </c:pt>
                <c:pt idx="1359">
                  <c:v>-0.2</c:v>
                </c:pt>
                <c:pt idx="1360">
                  <c:v>-0.2</c:v>
                </c:pt>
                <c:pt idx="1361">
                  <c:v>-0.2</c:v>
                </c:pt>
                <c:pt idx="1362">
                  <c:v>-0.2</c:v>
                </c:pt>
                <c:pt idx="1363">
                  <c:v>-0.2</c:v>
                </c:pt>
                <c:pt idx="1364">
                  <c:v>-0.2</c:v>
                </c:pt>
                <c:pt idx="1365">
                  <c:v>-0.2</c:v>
                </c:pt>
                <c:pt idx="1366">
                  <c:v>-0.2</c:v>
                </c:pt>
                <c:pt idx="1367">
                  <c:v>-0.2</c:v>
                </c:pt>
                <c:pt idx="1368">
                  <c:v>-0.2</c:v>
                </c:pt>
                <c:pt idx="1369">
                  <c:v>-0.2</c:v>
                </c:pt>
                <c:pt idx="1370">
                  <c:v>-0.2</c:v>
                </c:pt>
                <c:pt idx="1371">
                  <c:v>-0.2</c:v>
                </c:pt>
                <c:pt idx="1372">
                  <c:v>-0.2</c:v>
                </c:pt>
                <c:pt idx="1373">
                  <c:v>-0.2</c:v>
                </c:pt>
                <c:pt idx="1374">
                  <c:v>-0.2</c:v>
                </c:pt>
                <c:pt idx="1375">
                  <c:v>-0.2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0.2</c:v>
                </c:pt>
                <c:pt idx="1391">
                  <c:v>0.2</c:v>
                </c:pt>
                <c:pt idx="1392">
                  <c:v>0.2</c:v>
                </c:pt>
                <c:pt idx="1393">
                  <c:v>0.2</c:v>
                </c:pt>
                <c:pt idx="1394">
                  <c:v>0.2</c:v>
                </c:pt>
                <c:pt idx="1395">
                  <c:v>0.2</c:v>
                </c:pt>
                <c:pt idx="1396">
                  <c:v>0.2</c:v>
                </c:pt>
                <c:pt idx="1397">
                  <c:v>0.2</c:v>
                </c:pt>
                <c:pt idx="1398">
                  <c:v>0.2</c:v>
                </c:pt>
                <c:pt idx="1399">
                  <c:v>0.2</c:v>
                </c:pt>
                <c:pt idx="1400">
                  <c:v>0.2</c:v>
                </c:pt>
                <c:pt idx="1401">
                  <c:v>0.4</c:v>
                </c:pt>
                <c:pt idx="1402">
                  <c:v>0.4</c:v>
                </c:pt>
                <c:pt idx="1403">
                  <c:v>0.4</c:v>
                </c:pt>
                <c:pt idx="1404">
                  <c:v>0.4</c:v>
                </c:pt>
                <c:pt idx="1405">
                  <c:v>0.4</c:v>
                </c:pt>
                <c:pt idx="1406">
                  <c:v>0.4</c:v>
                </c:pt>
                <c:pt idx="1407">
                  <c:v>0.4</c:v>
                </c:pt>
                <c:pt idx="1408">
                  <c:v>0.4</c:v>
                </c:pt>
                <c:pt idx="1409">
                  <c:v>0.4</c:v>
                </c:pt>
                <c:pt idx="1410">
                  <c:v>0.4</c:v>
                </c:pt>
                <c:pt idx="1411">
                  <c:v>0.4</c:v>
                </c:pt>
                <c:pt idx="1412">
                  <c:v>0.4</c:v>
                </c:pt>
                <c:pt idx="1413">
                  <c:v>0.4</c:v>
                </c:pt>
                <c:pt idx="1414">
                  <c:v>0.4</c:v>
                </c:pt>
                <c:pt idx="1415">
                  <c:v>0.4</c:v>
                </c:pt>
                <c:pt idx="1416">
                  <c:v>0.4</c:v>
                </c:pt>
                <c:pt idx="1417">
                  <c:v>0.4</c:v>
                </c:pt>
                <c:pt idx="1418">
                  <c:v>0.4</c:v>
                </c:pt>
                <c:pt idx="1419">
                  <c:v>0.4</c:v>
                </c:pt>
                <c:pt idx="1420">
                  <c:v>0.4</c:v>
                </c:pt>
                <c:pt idx="1421">
                  <c:v>0.4</c:v>
                </c:pt>
                <c:pt idx="1422">
                  <c:v>0.2</c:v>
                </c:pt>
                <c:pt idx="1423">
                  <c:v>0.2</c:v>
                </c:pt>
                <c:pt idx="1424">
                  <c:v>0.2</c:v>
                </c:pt>
                <c:pt idx="1425">
                  <c:v>0.2</c:v>
                </c:pt>
                <c:pt idx="1426">
                  <c:v>0.2</c:v>
                </c:pt>
                <c:pt idx="1427">
                  <c:v>0.2</c:v>
                </c:pt>
                <c:pt idx="1428">
                  <c:v>0.2</c:v>
                </c:pt>
                <c:pt idx="1429">
                  <c:v>0.2</c:v>
                </c:pt>
                <c:pt idx="1430">
                  <c:v>0.2</c:v>
                </c:pt>
                <c:pt idx="1431">
                  <c:v>0.2</c:v>
                </c:pt>
                <c:pt idx="1432">
                  <c:v>0.2</c:v>
                </c:pt>
                <c:pt idx="1433">
                  <c:v>0.2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0.2</c:v>
                </c:pt>
                <c:pt idx="1472">
                  <c:v>0.2</c:v>
                </c:pt>
                <c:pt idx="1473">
                  <c:v>0.2</c:v>
                </c:pt>
                <c:pt idx="1474">
                  <c:v>0.2</c:v>
                </c:pt>
                <c:pt idx="1475">
                  <c:v>0.2</c:v>
                </c:pt>
                <c:pt idx="1476">
                  <c:v>0.2</c:v>
                </c:pt>
                <c:pt idx="1477">
                  <c:v>0.2</c:v>
                </c:pt>
                <c:pt idx="1478">
                  <c:v>0.2</c:v>
                </c:pt>
                <c:pt idx="1479">
                  <c:v>0.2</c:v>
                </c:pt>
                <c:pt idx="1480">
                  <c:v>0.2</c:v>
                </c:pt>
                <c:pt idx="1481">
                  <c:v>0.2</c:v>
                </c:pt>
                <c:pt idx="1482">
                  <c:v>0.2</c:v>
                </c:pt>
                <c:pt idx="1483">
                  <c:v>0.2</c:v>
                </c:pt>
                <c:pt idx="1484">
                  <c:v>0.2</c:v>
                </c:pt>
                <c:pt idx="1485">
                  <c:v>0.2</c:v>
                </c:pt>
                <c:pt idx="1486">
                  <c:v>0.2</c:v>
                </c:pt>
                <c:pt idx="1487">
                  <c:v>0.2</c:v>
                </c:pt>
                <c:pt idx="1488">
                  <c:v>0.2</c:v>
                </c:pt>
                <c:pt idx="1489">
                  <c:v>0.2</c:v>
                </c:pt>
                <c:pt idx="1490">
                  <c:v>0.2</c:v>
                </c:pt>
                <c:pt idx="1491">
                  <c:v>0.2</c:v>
                </c:pt>
                <c:pt idx="1492">
                  <c:v>0.2</c:v>
                </c:pt>
                <c:pt idx="1493">
                  <c:v>0.2</c:v>
                </c:pt>
                <c:pt idx="1494">
                  <c:v>0.2</c:v>
                </c:pt>
                <c:pt idx="1495">
                  <c:v>0.2</c:v>
                </c:pt>
                <c:pt idx="1496">
                  <c:v>0.2</c:v>
                </c:pt>
                <c:pt idx="1497">
                  <c:v>0.2</c:v>
                </c:pt>
                <c:pt idx="1498">
                  <c:v>0.2</c:v>
                </c:pt>
                <c:pt idx="1499">
                  <c:v>0.2</c:v>
                </c:pt>
                <c:pt idx="1500">
                  <c:v>0.2</c:v>
                </c:pt>
                <c:pt idx="1501">
                  <c:v>0.2</c:v>
                </c:pt>
                <c:pt idx="1502">
                  <c:v>0.2</c:v>
                </c:pt>
                <c:pt idx="1503">
                  <c:v>0.2</c:v>
                </c:pt>
                <c:pt idx="1504">
                  <c:v>0.2</c:v>
                </c:pt>
                <c:pt idx="1505">
                  <c:v>0.2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-0.2</c:v>
                </c:pt>
                <c:pt idx="1522">
                  <c:v>-0.2</c:v>
                </c:pt>
                <c:pt idx="1523">
                  <c:v>-0.2</c:v>
                </c:pt>
                <c:pt idx="1524">
                  <c:v>-0.2</c:v>
                </c:pt>
                <c:pt idx="1525">
                  <c:v>-0.2</c:v>
                </c:pt>
                <c:pt idx="1526">
                  <c:v>-0.2</c:v>
                </c:pt>
                <c:pt idx="1527">
                  <c:v>-0.2</c:v>
                </c:pt>
                <c:pt idx="1528">
                  <c:v>-0.2</c:v>
                </c:pt>
                <c:pt idx="1529">
                  <c:v>-0.2</c:v>
                </c:pt>
                <c:pt idx="1530">
                  <c:v>-0.2</c:v>
                </c:pt>
                <c:pt idx="1531">
                  <c:v>-0.2</c:v>
                </c:pt>
                <c:pt idx="1532">
                  <c:v>-0.2</c:v>
                </c:pt>
                <c:pt idx="1533">
                  <c:v>-0.2</c:v>
                </c:pt>
                <c:pt idx="1534">
                  <c:v>-0.2</c:v>
                </c:pt>
                <c:pt idx="1535">
                  <c:v>-0.2</c:v>
                </c:pt>
                <c:pt idx="1536">
                  <c:v>-0.2</c:v>
                </c:pt>
                <c:pt idx="1537">
                  <c:v>-0.2</c:v>
                </c:pt>
                <c:pt idx="1538">
                  <c:v>-0.2</c:v>
                </c:pt>
                <c:pt idx="1539">
                  <c:v>-0.2</c:v>
                </c:pt>
                <c:pt idx="1540">
                  <c:v>-0.2</c:v>
                </c:pt>
                <c:pt idx="1541">
                  <c:v>-0.2</c:v>
                </c:pt>
                <c:pt idx="1542">
                  <c:v>-0.2</c:v>
                </c:pt>
                <c:pt idx="1543">
                  <c:v>-0.2</c:v>
                </c:pt>
                <c:pt idx="1544">
                  <c:v>-0.2</c:v>
                </c:pt>
                <c:pt idx="1545">
                  <c:v>-0.2</c:v>
                </c:pt>
                <c:pt idx="1546">
                  <c:v>-0.2</c:v>
                </c:pt>
                <c:pt idx="1547">
                  <c:v>0</c:v>
                </c:pt>
                <c:pt idx="1548">
                  <c:v>-0.2</c:v>
                </c:pt>
                <c:pt idx="1549">
                  <c:v>-0.2</c:v>
                </c:pt>
                <c:pt idx="1550">
                  <c:v>-0.2</c:v>
                </c:pt>
                <c:pt idx="1551">
                  <c:v>-0.2</c:v>
                </c:pt>
                <c:pt idx="1552">
                  <c:v>-0.2</c:v>
                </c:pt>
                <c:pt idx="1553">
                  <c:v>-0.2</c:v>
                </c:pt>
                <c:pt idx="1554">
                  <c:v>-0.2</c:v>
                </c:pt>
                <c:pt idx="1555">
                  <c:v>-0.2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-0.2</c:v>
                </c:pt>
                <c:pt idx="1564">
                  <c:v>-0.2</c:v>
                </c:pt>
                <c:pt idx="1565">
                  <c:v>-0.2</c:v>
                </c:pt>
                <c:pt idx="1566">
                  <c:v>-0.2</c:v>
                </c:pt>
                <c:pt idx="1567">
                  <c:v>-0.2</c:v>
                </c:pt>
                <c:pt idx="1568">
                  <c:v>-0.2</c:v>
                </c:pt>
                <c:pt idx="1569">
                  <c:v>-0.2</c:v>
                </c:pt>
                <c:pt idx="1570">
                  <c:v>-0.2</c:v>
                </c:pt>
                <c:pt idx="1571">
                  <c:v>-0.2</c:v>
                </c:pt>
                <c:pt idx="1572">
                  <c:v>-0.2</c:v>
                </c:pt>
                <c:pt idx="1573">
                  <c:v>-0.2</c:v>
                </c:pt>
                <c:pt idx="1574">
                  <c:v>-0.2</c:v>
                </c:pt>
                <c:pt idx="1575">
                  <c:v>-0.2</c:v>
                </c:pt>
                <c:pt idx="1576">
                  <c:v>-0.2</c:v>
                </c:pt>
                <c:pt idx="1577">
                  <c:v>-0.2</c:v>
                </c:pt>
                <c:pt idx="1578">
                  <c:v>-0.2</c:v>
                </c:pt>
                <c:pt idx="1579">
                  <c:v>-0.2</c:v>
                </c:pt>
                <c:pt idx="1580">
                  <c:v>-0.2</c:v>
                </c:pt>
                <c:pt idx="1581">
                  <c:v>-0.2</c:v>
                </c:pt>
                <c:pt idx="1582">
                  <c:v>-0.2</c:v>
                </c:pt>
                <c:pt idx="1583">
                  <c:v>-0.2</c:v>
                </c:pt>
                <c:pt idx="1584">
                  <c:v>-0.2</c:v>
                </c:pt>
                <c:pt idx="1585">
                  <c:v>-0.2</c:v>
                </c:pt>
                <c:pt idx="1586">
                  <c:v>-0.2</c:v>
                </c:pt>
                <c:pt idx="1587">
                  <c:v>-0.4</c:v>
                </c:pt>
                <c:pt idx="1588">
                  <c:v>-0.4</c:v>
                </c:pt>
                <c:pt idx="1589">
                  <c:v>-0.4</c:v>
                </c:pt>
                <c:pt idx="1590">
                  <c:v>-0.4</c:v>
                </c:pt>
                <c:pt idx="1591">
                  <c:v>-0.4</c:v>
                </c:pt>
                <c:pt idx="1592">
                  <c:v>-0.4</c:v>
                </c:pt>
                <c:pt idx="1593">
                  <c:v>-0.4</c:v>
                </c:pt>
                <c:pt idx="1594">
                  <c:v>-0.4</c:v>
                </c:pt>
                <c:pt idx="1595">
                  <c:v>-0.4</c:v>
                </c:pt>
                <c:pt idx="1596">
                  <c:v>-0.4</c:v>
                </c:pt>
                <c:pt idx="1597">
                  <c:v>-0.4</c:v>
                </c:pt>
                <c:pt idx="1598">
                  <c:v>-0.4</c:v>
                </c:pt>
                <c:pt idx="1599">
                  <c:v>-0.4</c:v>
                </c:pt>
                <c:pt idx="1600">
                  <c:v>-0.4</c:v>
                </c:pt>
                <c:pt idx="1601">
                  <c:v>-0.4</c:v>
                </c:pt>
                <c:pt idx="1602">
                  <c:v>-0.4</c:v>
                </c:pt>
                <c:pt idx="1603">
                  <c:v>-0.6</c:v>
                </c:pt>
                <c:pt idx="1604">
                  <c:v>-0.6</c:v>
                </c:pt>
                <c:pt idx="1605">
                  <c:v>-0.6</c:v>
                </c:pt>
                <c:pt idx="1606">
                  <c:v>-0.6</c:v>
                </c:pt>
                <c:pt idx="1607">
                  <c:v>-0.6</c:v>
                </c:pt>
                <c:pt idx="1608">
                  <c:v>-0.6</c:v>
                </c:pt>
                <c:pt idx="1609">
                  <c:v>-0.6</c:v>
                </c:pt>
                <c:pt idx="1610">
                  <c:v>-0.6</c:v>
                </c:pt>
                <c:pt idx="1611">
                  <c:v>-0.6</c:v>
                </c:pt>
                <c:pt idx="1612">
                  <c:v>-0.6</c:v>
                </c:pt>
                <c:pt idx="1613">
                  <c:v>-0.6</c:v>
                </c:pt>
                <c:pt idx="1614">
                  <c:v>-0.6</c:v>
                </c:pt>
                <c:pt idx="1615">
                  <c:v>-0.6</c:v>
                </c:pt>
                <c:pt idx="1616">
                  <c:v>-0.6</c:v>
                </c:pt>
                <c:pt idx="1617">
                  <c:v>-0.6</c:v>
                </c:pt>
                <c:pt idx="1618">
                  <c:v>-0.6</c:v>
                </c:pt>
                <c:pt idx="1619">
                  <c:v>-0.6</c:v>
                </c:pt>
                <c:pt idx="1620">
                  <c:v>-0.6</c:v>
                </c:pt>
                <c:pt idx="1621">
                  <c:v>-0.6</c:v>
                </c:pt>
                <c:pt idx="1622">
                  <c:v>-0.6</c:v>
                </c:pt>
                <c:pt idx="1623">
                  <c:v>-0.6</c:v>
                </c:pt>
                <c:pt idx="1624">
                  <c:v>-0.6</c:v>
                </c:pt>
                <c:pt idx="1625">
                  <c:v>-0.6</c:v>
                </c:pt>
                <c:pt idx="1626">
                  <c:v>-0.6</c:v>
                </c:pt>
                <c:pt idx="1627">
                  <c:v>-0.6</c:v>
                </c:pt>
                <c:pt idx="1628">
                  <c:v>-0.6</c:v>
                </c:pt>
                <c:pt idx="1629">
                  <c:v>-0.6</c:v>
                </c:pt>
                <c:pt idx="1630">
                  <c:v>-0.6</c:v>
                </c:pt>
                <c:pt idx="1631">
                  <c:v>-0.6</c:v>
                </c:pt>
                <c:pt idx="1632">
                  <c:v>-0.6</c:v>
                </c:pt>
                <c:pt idx="1633">
                  <c:v>-0.6</c:v>
                </c:pt>
                <c:pt idx="1634">
                  <c:v>-0.6</c:v>
                </c:pt>
                <c:pt idx="1635">
                  <c:v>-0.6</c:v>
                </c:pt>
                <c:pt idx="1636">
                  <c:v>-0.6</c:v>
                </c:pt>
                <c:pt idx="1637">
                  <c:v>-0.6</c:v>
                </c:pt>
                <c:pt idx="1638">
                  <c:v>-0.6</c:v>
                </c:pt>
                <c:pt idx="1639">
                  <c:v>-0.6</c:v>
                </c:pt>
                <c:pt idx="1640">
                  <c:v>-0.6</c:v>
                </c:pt>
                <c:pt idx="1641">
                  <c:v>-0.6</c:v>
                </c:pt>
                <c:pt idx="1642">
                  <c:v>-0.6</c:v>
                </c:pt>
                <c:pt idx="1643">
                  <c:v>-0.6</c:v>
                </c:pt>
                <c:pt idx="1644">
                  <c:v>-0.4</c:v>
                </c:pt>
                <c:pt idx="1645">
                  <c:v>-0.4</c:v>
                </c:pt>
                <c:pt idx="1646">
                  <c:v>-0.4</c:v>
                </c:pt>
                <c:pt idx="1647">
                  <c:v>-0.4</c:v>
                </c:pt>
                <c:pt idx="1648">
                  <c:v>-0.4</c:v>
                </c:pt>
                <c:pt idx="1649">
                  <c:v>-0.4</c:v>
                </c:pt>
                <c:pt idx="1650">
                  <c:v>-0.4</c:v>
                </c:pt>
                <c:pt idx="1651">
                  <c:v>-0.4</c:v>
                </c:pt>
                <c:pt idx="1652">
                  <c:v>-0.4</c:v>
                </c:pt>
                <c:pt idx="1653">
                  <c:v>-0.4</c:v>
                </c:pt>
                <c:pt idx="1654">
                  <c:v>-0.4</c:v>
                </c:pt>
                <c:pt idx="1655">
                  <c:v>-0.2</c:v>
                </c:pt>
                <c:pt idx="1656">
                  <c:v>-0.2</c:v>
                </c:pt>
                <c:pt idx="1657">
                  <c:v>-0.2</c:v>
                </c:pt>
                <c:pt idx="1658">
                  <c:v>-0.2</c:v>
                </c:pt>
                <c:pt idx="1659">
                  <c:v>-0.2</c:v>
                </c:pt>
                <c:pt idx="1660">
                  <c:v>-0.2</c:v>
                </c:pt>
                <c:pt idx="1661">
                  <c:v>-0.2</c:v>
                </c:pt>
                <c:pt idx="1662">
                  <c:v>-0.2</c:v>
                </c:pt>
                <c:pt idx="1663">
                  <c:v>-0.2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0.2</c:v>
                </c:pt>
                <c:pt idx="1675">
                  <c:v>0.2</c:v>
                </c:pt>
                <c:pt idx="1676">
                  <c:v>0.2</c:v>
                </c:pt>
                <c:pt idx="1677">
                  <c:v>0.2</c:v>
                </c:pt>
                <c:pt idx="1678">
                  <c:v>0.2</c:v>
                </c:pt>
                <c:pt idx="1679">
                  <c:v>0.2</c:v>
                </c:pt>
                <c:pt idx="1680">
                  <c:v>0.2</c:v>
                </c:pt>
                <c:pt idx="1681">
                  <c:v>0.2</c:v>
                </c:pt>
                <c:pt idx="1682">
                  <c:v>0.2</c:v>
                </c:pt>
                <c:pt idx="1683">
                  <c:v>0.2</c:v>
                </c:pt>
                <c:pt idx="1684">
                  <c:v>0.2</c:v>
                </c:pt>
                <c:pt idx="1685">
                  <c:v>0.2</c:v>
                </c:pt>
                <c:pt idx="1686">
                  <c:v>0.2</c:v>
                </c:pt>
                <c:pt idx="1687">
                  <c:v>0.4</c:v>
                </c:pt>
                <c:pt idx="1688">
                  <c:v>0.4</c:v>
                </c:pt>
                <c:pt idx="1689">
                  <c:v>0.4</c:v>
                </c:pt>
                <c:pt idx="1690">
                  <c:v>0.4</c:v>
                </c:pt>
                <c:pt idx="1691">
                  <c:v>0.4</c:v>
                </c:pt>
                <c:pt idx="1692">
                  <c:v>0.4</c:v>
                </c:pt>
                <c:pt idx="1693">
                  <c:v>0.4</c:v>
                </c:pt>
                <c:pt idx="1694">
                  <c:v>0.4</c:v>
                </c:pt>
                <c:pt idx="1695">
                  <c:v>0.4</c:v>
                </c:pt>
                <c:pt idx="1696">
                  <c:v>0.4</c:v>
                </c:pt>
                <c:pt idx="1697">
                  <c:v>0.4</c:v>
                </c:pt>
                <c:pt idx="1698">
                  <c:v>0.4</c:v>
                </c:pt>
                <c:pt idx="1699">
                  <c:v>0.4</c:v>
                </c:pt>
                <c:pt idx="1700">
                  <c:v>0.4</c:v>
                </c:pt>
                <c:pt idx="1701">
                  <c:v>0.4</c:v>
                </c:pt>
                <c:pt idx="1702">
                  <c:v>0.4</c:v>
                </c:pt>
                <c:pt idx="1703">
                  <c:v>0.4</c:v>
                </c:pt>
                <c:pt idx="1704">
                  <c:v>0.4</c:v>
                </c:pt>
                <c:pt idx="1705">
                  <c:v>0.4</c:v>
                </c:pt>
                <c:pt idx="1706">
                  <c:v>0.4</c:v>
                </c:pt>
                <c:pt idx="1707">
                  <c:v>0.4</c:v>
                </c:pt>
                <c:pt idx="1708">
                  <c:v>0.4</c:v>
                </c:pt>
                <c:pt idx="1709">
                  <c:v>0.4</c:v>
                </c:pt>
                <c:pt idx="1710">
                  <c:v>0.4</c:v>
                </c:pt>
                <c:pt idx="1711">
                  <c:v>0.6</c:v>
                </c:pt>
                <c:pt idx="1712">
                  <c:v>0.6</c:v>
                </c:pt>
                <c:pt idx="1713">
                  <c:v>0.6</c:v>
                </c:pt>
                <c:pt idx="1714">
                  <c:v>0.6</c:v>
                </c:pt>
                <c:pt idx="1715">
                  <c:v>0.6</c:v>
                </c:pt>
                <c:pt idx="1716">
                  <c:v>0.6</c:v>
                </c:pt>
                <c:pt idx="1717">
                  <c:v>0.6</c:v>
                </c:pt>
                <c:pt idx="1718">
                  <c:v>0.6</c:v>
                </c:pt>
                <c:pt idx="1719">
                  <c:v>0.6</c:v>
                </c:pt>
                <c:pt idx="1720">
                  <c:v>0.6</c:v>
                </c:pt>
                <c:pt idx="1721">
                  <c:v>0.6</c:v>
                </c:pt>
                <c:pt idx="1722">
                  <c:v>0.6</c:v>
                </c:pt>
                <c:pt idx="1723">
                  <c:v>0.6</c:v>
                </c:pt>
                <c:pt idx="1724">
                  <c:v>0.6</c:v>
                </c:pt>
                <c:pt idx="1725">
                  <c:v>0.6</c:v>
                </c:pt>
                <c:pt idx="1726">
                  <c:v>0.6</c:v>
                </c:pt>
                <c:pt idx="1727">
                  <c:v>0.6</c:v>
                </c:pt>
                <c:pt idx="1728">
                  <c:v>0.6</c:v>
                </c:pt>
                <c:pt idx="1729">
                  <c:v>0.6</c:v>
                </c:pt>
                <c:pt idx="1730">
                  <c:v>0.6</c:v>
                </c:pt>
                <c:pt idx="1731">
                  <c:v>0.6</c:v>
                </c:pt>
                <c:pt idx="1732">
                  <c:v>0.6</c:v>
                </c:pt>
                <c:pt idx="1733">
                  <c:v>0.6</c:v>
                </c:pt>
                <c:pt idx="1734">
                  <c:v>0.6</c:v>
                </c:pt>
                <c:pt idx="1735">
                  <c:v>0.6</c:v>
                </c:pt>
                <c:pt idx="1736">
                  <c:v>0.6</c:v>
                </c:pt>
                <c:pt idx="1737">
                  <c:v>0.6</c:v>
                </c:pt>
                <c:pt idx="1738">
                  <c:v>0.8</c:v>
                </c:pt>
                <c:pt idx="1739">
                  <c:v>0.6</c:v>
                </c:pt>
                <c:pt idx="1740">
                  <c:v>0.6</c:v>
                </c:pt>
                <c:pt idx="1741">
                  <c:v>0.6</c:v>
                </c:pt>
                <c:pt idx="1742">
                  <c:v>0.6</c:v>
                </c:pt>
                <c:pt idx="1743">
                  <c:v>0.6</c:v>
                </c:pt>
                <c:pt idx="1744">
                  <c:v>0.6</c:v>
                </c:pt>
                <c:pt idx="1745">
                  <c:v>0.6</c:v>
                </c:pt>
                <c:pt idx="1746">
                  <c:v>0.6</c:v>
                </c:pt>
                <c:pt idx="1747">
                  <c:v>0.6</c:v>
                </c:pt>
                <c:pt idx="1748">
                  <c:v>0.6</c:v>
                </c:pt>
                <c:pt idx="1749">
                  <c:v>0.6</c:v>
                </c:pt>
                <c:pt idx="1750">
                  <c:v>0.6</c:v>
                </c:pt>
                <c:pt idx="1751">
                  <c:v>0.6</c:v>
                </c:pt>
                <c:pt idx="1752">
                  <c:v>0.6</c:v>
                </c:pt>
                <c:pt idx="1753">
                  <c:v>0.6</c:v>
                </c:pt>
                <c:pt idx="1754">
                  <c:v>0.6</c:v>
                </c:pt>
                <c:pt idx="1755">
                  <c:v>0.6</c:v>
                </c:pt>
                <c:pt idx="1756">
                  <c:v>0.6</c:v>
                </c:pt>
                <c:pt idx="1757">
                  <c:v>0.6</c:v>
                </c:pt>
                <c:pt idx="1758">
                  <c:v>0.6</c:v>
                </c:pt>
                <c:pt idx="1759">
                  <c:v>0.6</c:v>
                </c:pt>
                <c:pt idx="1760">
                  <c:v>0.6</c:v>
                </c:pt>
                <c:pt idx="1761">
                  <c:v>0.6</c:v>
                </c:pt>
                <c:pt idx="1762">
                  <c:v>0.6</c:v>
                </c:pt>
                <c:pt idx="1763">
                  <c:v>0.6</c:v>
                </c:pt>
                <c:pt idx="1764">
                  <c:v>0.6</c:v>
                </c:pt>
                <c:pt idx="1765">
                  <c:v>0.6</c:v>
                </c:pt>
                <c:pt idx="1766">
                  <c:v>0.6</c:v>
                </c:pt>
                <c:pt idx="1767">
                  <c:v>0.6</c:v>
                </c:pt>
                <c:pt idx="1768">
                  <c:v>0.6</c:v>
                </c:pt>
                <c:pt idx="1769">
                  <c:v>0.6</c:v>
                </c:pt>
                <c:pt idx="1770">
                  <c:v>0.6</c:v>
                </c:pt>
                <c:pt idx="1771">
                  <c:v>0.6</c:v>
                </c:pt>
                <c:pt idx="1772">
                  <c:v>0.6</c:v>
                </c:pt>
                <c:pt idx="1773">
                  <c:v>0.6</c:v>
                </c:pt>
                <c:pt idx="1774">
                  <c:v>0.6</c:v>
                </c:pt>
                <c:pt idx="1775">
                  <c:v>0.6</c:v>
                </c:pt>
                <c:pt idx="1776">
                  <c:v>0.6</c:v>
                </c:pt>
                <c:pt idx="1777">
                  <c:v>0.6</c:v>
                </c:pt>
                <c:pt idx="1778">
                  <c:v>0.6</c:v>
                </c:pt>
                <c:pt idx="1779">
                  <c:v>0.6</c:v>
                </c:pt>
                <c:pt idx="1780">
                  <c:v>0.6</c:v>
                </c:pt>
                <c:pt idx="1781">
                  <c:v>0.6</c:v>
                </c:pt>
                <c:pt idx="1782">
                  <c:v>0.6</c:v>
                </c:pt>
                <c:pt idx="1783">
                  <c:v>0.6</c:v>
                </c:pt>
                <c:pt idx="1784">
                  <c:v>0.4</c:v>
                </c:pt>
                <c:pt idx="1785">
                  <c:v>0.4</c:v>
                </c:pt>
                <c:pt idx="1786">
                  <c:v>0.4</c:v>
                </c:pt>
                <c:pt idx="1787">
                  <c:v>0.4</c:v>
                </c:pt>
                <c:pt idx="1788">
                  <c:v>0.4</c:v>
                </c:pt>
                <c:pt idx="1789">
                  <c:v>0.4</c:v>
                </c:pt>
                <c:pt idx="1790">
                  <c:v>0.4</c:v>
                </c:pt>
                <c:pt idx="1791">
                  <c:v>0.4</c:v>
                </c:pt>
                <c:pt idx="1792">
                  <c:v>0.4</c:v>
                </c:pt>
                <c:pt idx="1793">
                  <c:v>0.4</c:v>
                </c:pt>
                <c:pt idx="1794">
                  <c:v>0.4</c:v>
                </c:pt>
                <c:pt idx="1795">
                  <c:v>0.4</c:v>
                </c:pt>
                <c:pt idx="1796">
                  <c:v>0.4</c:v>
                </c:pt>
                <c:pt idx="1797">
                  <c:v>0.4</c:v>
                </c:pt>
                <c:pt idx="1798">
                  <c:v>0.4</c:v>
                </c:pt>
                <c:pt idx="1799">
                  <c:v>0.4</c:v>
                </c:pt>
                <c:pt idx="1800">
                  <c:v>0.4</c:v>
                </c:pt>
                <c:pt idx="1801">
                  <c:v>0.4</c:v>
                </c:pt>
                <c:pt idx="1802">
                  <c:v>0.4</c:v>
                </c:pt>
                <c:pt idx="1803">
                  <c:v>0.4</c:v>
                </c:pt>
                <c:pt idx="1804">
                  <c:v>0.4</c:v>
                </c:pt>
                <c:pt idx="1805">
                  <c:v>0.2</c:v>
                </c:pt>
                <c:pt idx="1806">
                  <c:v>0.2</c:v>
                </c:pt>
                <c:pt idx="1807">
                  <c:v>0.2</c:v>
                </c:pt>
                <c:pt idx="1808">
                  <c:v>0.2</c:v>
                </c:pt>
                <c:pt idx="1809">
                  <c:v>0.2</c:v>
                </c:pt>
                <c:pt idx="1810">
                  <c:v>0.2</c:v>
                </c:pt>
                <c:pt idx="1811">
                  <c:v>0.2</c:v>
                </c:pt>
                <c:pt idx="1812">
                  <c:v>0.2</c:v>
                </c:pt>
                <c:pt idx="1813">
                  <c:v>0.2</c:v>
                </c:pt>
                <c:pt idx="1814">
                  <c:v>0.2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-0.2</c:v>
                </c:pt>
                <c:pt idx="1824">
                  <c:v>-0.2</c:v>
                </c:pt>
                <c:pt idx="1825">
                  <c:v>-0.2</c:v>
                </c:pt>
                <c:pt idx="1826">
                  <c:v>-0.2</c:v>
                </c:pt>
                <c:pt idx="1827">
                  <c:v>-0.2</c:v>
                </c:pt>
                <c:pt idx="1828">
                  <c:v>-0.2</c:v>
                </c:pt>
                <c:pt idx="1829">
                  <c:v>-0.2</c:v>
                </c:pt>
                <c:pt idx="1830">
                  <c:v>-0.2</c:v>
                </c:pt>
                <c:pt idx="1831">
                  <c:v>-0.4</c:v>
                </c:pt>
                <c:pt idx="1832">
                  <c:v>-0.4</c:v>
                </c:pt>
                <c:pt idx="1833">
                  <c:v>-0.4</c:v>
                </c:pt>
                <c:pt idx="1834">
                  <c:v>-0.4</c:v>
                </c:pt>
                <c:pt idx="1835">
                  <c:v>-0.4</c:v>
                </c:pt>
                <c:pt idx="1836">
                  <c:v>-0.4</c:v>
                </c:pt>
                <c:pt idx="1837">
                  <c:v>-0.4</c:v>
                </c:pt>
                <c:pt idx="1838">
                  <c:v>-0.4</c:v>
                </c:pt>
                <c:pt idx="1839">
                  <c:v>-0.4</c:v>
                </c:pt>
                <c:pt idx="1840">
                  <c:v>-0.4</c:v>
                </c:pt>
                <c:pt idx="1841">
                  <c:v>-0.4</c:v>
                </c:pt>
                <c:pt idx="1842">
                  <c:v>-0.4</c:v>
                </c:pt>
                <c:pt idx="1843">
                  <c:v>-0.4</c:v>
                </c:pt>
                <c:pt idx="1844">
                  <c:v>-0.4</c:v>
                </c:pt>
                <c:pt idx="1845">
                  <c:v>-0.4</c:v>
                </c:pt>
                <c:pt idx="1846">
                  <c:v>-0.6</c:v>
                </c:pt>
                <c:pt idx="1847">
                  <c:v>-0.6</c:v>
                </c:pt>
                <c:pt idx="1848">
                  <c:v>-0.6</c:v>
                </c:pt>
                <c:pt idx="1849">
                  <c:v>-0.4</c:v>
                </c:pt>
                <c:pt idx="1850">
                  <c:v>-0.4</c:v>
                </c:pt>
                <c:pt idx="1851">
                  <c:v>-0.4</c:v>
                </c:pt>
                <c:pt idx="1852">
                  <c:v>-0.4</c:v>
                </c:pt>
                <c:pt idx="1853">
                  <c:v>-0.4</c:v>
                </c:pt>
                <c:pt idx="1854">
                  <c:v>-0.4</c:v>
                </c:pt>
                <c:pt idx="1855">
                  <c:v>-0.4</c:v>
                </c:pt>
                <c:pt idx="1856">
                  <c:v>-0.4</c:v>
                </c:pt>
                <c:pt idx="1857">
                  <c:v>-0.4</c:v>
                </c:pt>
                <c:pt idx="1858">
                  <c:v>-0.4</c:v>
                </c:pt>
                <c:pt idx="1859">
                  <c:v>-0.4</c:v>
                </c:pt>
                <c:pt idx="1860">
                  <c:v>-0.4</c:v>
                </c:pt>
                <c:pt idx="1861">
                  <c:v>-0.4</c:v>
                </c:pt>
                <c:pt idx="1862">
                  <c:v>-0.4</c:v>
                </c:pt>
                <c:pt idx="1863">
                  <c:v>-0.4</c:v>
                </c:pt>
                <c:pt idx="1864">
                  <c:v>-0.4</c:v>
                </c:pt>
                <c:pt idx="1865">
                  <c:v>-0.4</c:v>
                </c:pt>
                <c:pt idx="1866">
                  <c:v>-0.2</c:v>
                </c:pt>
                <c:pt idx="1867">
                  <c:v>-0.2</c:v>
                </c:pt>
                <c:pt idx="1868">
                  <c:v>-0.2</c:v>
                </c:pt>
                <c:pt idx="1869">
                  <c:v>-0.2</c:v>
                </c:pt>
                <c:pt idx="1870">
                  <c:v>-0.2</c:v>
                </c:pt>
                <c:pt idx="1871">
                  <c:v>-0.2</c:v>
                </c:pt>
                <c:pt idx="1872">
                  <c:v>-0.2</c:v>
                </c:pt>
                <c:pt idx="1873">
                  <c:v>-0.2</c:v>
                </c:pt>
                <c:pt idx="1874">
                  <c:v>-0.2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0.2</c:v>
                </c:pt>
                <c:pt idx="1886">
                  <c:v>0.2</c:v>
                </c:pt>
                <c:pt idx="1887">
                  <c:v>0.2</c:v>
                </c:pt>
                <c:pt idx="1888">
                  <c:v>0.2</c:v>
                </c:pt>
                <c:pt idx="1889">
                  <c:v>0.2</c:v>
                </c:pt>
                <c:pt idx="1890">
                  <c:v>0.2</c:v>
                </c:pt>
                <c:pt idx="1891">
                  <c:v>0.2</c:v>
                </c:pt>
                <c:pt idx="1892">
                  <c:v>0.2</c:v>
                </c:pt>
                <c:pt idx="1893">
                  <c:v>0.2</c:v>
                </c:pt>
                <c:pt idx="1894">
                  <c:v>0.2</c:v>
                </c:pt>
                <c:pt idx="1895">
                  <c:v>0.2</c:v>
                </c:pt>
                <c:pt idx="1896">
                  <c:v>0.2</c:v>
                </c:pt>
                <c:pt idx="1897">
                  <c:v>0.2</c:v>
                </c:pt>
                <c:pt idx="1898">
                  <c:v>0.2</c:v>
                </c:pt>
                <c:pt idx="1899">
                  <c:v>0.2</c:v>
                </c:pt>
                <c:pt idx="1900">
                  <c:v>0.2</c:v>
                </c:pt>
                <c:pt idx="1901">
                  <c:v>0.2</c:v>
                </c:pt>
                <c:pt idx="1902">
                  <c:v>0.2</c:v>
                </c:pt>
                <c:pt idx="1903">
                  <c:v>0.2</c:v>
                </c:pt>
                <c:pt idx="1904">
                  <c:v>0.2</c:v>
                </c:pt>
                <c:pt idx="1905">
                  <c:v>0.2</c:v>
                </c:pt>
                <c:pt idx="1906">
                  <c:v>0.2</c:v>
                </c:pt>
                <c:pt idx="1907">
                  <c:v>0.2</c:v>
                </c:pt>
                <c:pt idx="1908">
                  <c:v>0.2</c:v>
                </c:pt>
                <c:pt idx="1909">
                  <c:v>0.2</c:v>
                </c:pt>
                <c:pt idx="1910">
                  <c:v>0.2</c:v>
                </c:pt>
                <c:pt idx="1911">
                  <c:v>0.2</c:v>
                </c:pt>
                <c:pt idx="1912">
                  <c:v>0.2</c:v>
                </c:pt>
                <c:pt idx="1913">
                  <c:v>0.2</c:v>
                </c:pt>
                <c:pt idx="1914">
                  <c:v>0.2</c:v>
                </c:pt>
                <c:pt idx="1915">
                  <c:v>0.2</c:v>
                </c:pt>
                <c:pt idx="1916">
                  <c:v>0.2</c:v>
                </c:pt>
                <c:pt idx="1917">
                  <c:v>0.2</c:v>
                </c:pt>
                <c:pt idx="1918">
                  <c:v>0.2</c:v>
                </c:pt>
                <c:pt idx="1919">
                  <c:v>0.2</c:v>
                </c:pt>
                <c:pt idx="1920">
                  <c:v>0.2</c:v>
                </c:pt>
                <c:pt idx="1921">
                  <c:v>0.2</c:v>
                </c:pt>
                <c:pt idx="1922">
                  <c:v>0.2</c:v>
                </c:pt>
                <c:pt idx="1923">
                  <c:v>0.2</c:v>
                </c:pt>
                <c:pt idx="1924">
                  <c:v>0.2</c:v>
                </c:pt>
                <c:pt idx="1925">
                  <c:v>0.2</c:v>
                </c:pt>
                <c:pt idx="1926">
                  <c:v>0.2</c:v>
                </c:pt>
                <c:pt idx="1927">
                  <c:v>0.2</c:v>
                </c:pt>
                <c:pt idx="1928">
                  <c:v>0.2</c:v>
                </c:pt>
                <c:pt idx="1929">
                  <c:v>0.2</c:v>
                </c:pt>
                <c:pt idx="1930">
                  <c:v>0.2</c:v>
                </c:pt>
                <c:pt idx="1931">
                  <c:v>0.2</c:v>
                </c:pt>
                <c:pt idx="1932">
                  <c:v>0.2</c:v>
                </c:pt>
                <c:pt idx="1933">
                  <c:v>0.2</c:v>
                </c:pt>
                <c:pt idx="1934">
                  <c:v>0.2</c:v>
                </c:pt>
                <c:pt idx="1935">
                  <c:v>0.2</c:v>
                </c:pt>
                <c:pt idx="1936">
                  <c:v>0.2</c:v>
                </c:pt>
                <c:pt idx="1937">
                  <c:v>0.2</c:v>
                </c:pt>
                <c:pt idx="1938">
                  <c:v>0.4</c:v>
                </c:pt>
                <c:pt idx="1939">
                  <c:v>0.4</c:v>
                </c:pt>
                <c:pt idx="1940">
                  <c:v>0.4</c:v>
                </c:pt>
                <c:pt idx="1941">
                  <c:v>0.4</c:v>
                </c:pt>
                <c:pt idx="1942">
                  <c:v>0.4</c:v>
                </c:pt>
                <c:pt idx="1943">
                  <c:v>0.4</c:v>
                </c:pt>
                <c:pt idx="1944">
                  <c:v>0.4</c:v>
                </c:pt>
                <c:pt idx="1945">
                  <c:v>0.4</c:v>
                </c:pt>
                <c:pt idx="1946">
                  <c:v>0.4</c:v>
                </c:pt>
                <c:pt idx="1947">
                  <c:v>0.4</c:v>
                </c:pt>
                <c:pt idx="1948">
                  <c:v>0.4</c:v>
                </c:pt>
                <c:pt idx="1949">
                  <c:v>0.4</c:v>
                </c:pt>
                <c:pt idx="1950">
                  <c:v>0.4</c:v>
                </c:pt>
                <c:pt idx="1951">
                  <c:v>0.4</c:v>
                </c:pt>
                <c:pt idx="1952">
                  <c:v>0.4</c:v>
                </c:pt>
                <c:pt idx="1953">
                  <c:v>0.4</c:v>
                </c:pt>
                <c:pt idx="1954">
                  <c:v>0.6</c:v>
                </c:pt>
                <c:pt idx="1955">
                  <c:v>0.6</c:v>
                </c:pt>
                <c:pt idx="1956">
                  <c:v>0.6</c:v>
                </c:pt>
                <c:pt idx="1957">
                  <c:v>0.6</c:v>
                </c:pt>
                <c:pt idx="1958">
                  <c:v>0.6</c:v>
                </c:pt>
                <c:pt idx="1959">
                  <c:v>0.6</c:v>
                </c:pt>
                <c:pt idx="1960">
                  <c:v>0.6</c:v>
                </c:pt>
                <c:pt idx="1961">
                  <c:v>0.6</c:v>
                </c:pt>
                <c:pt idx="1962">
                  <c:v>0.6</c:v>
                </c:pt>
                <c:pt idx="1963">
                  <c:v>0.6</c:v>
                </c:pt>
                <c:pt idx="1964">
                  <c:v>0.8</c:v>
                </c:pt>
                <c:pt idx="1965">
                  <c:v>0.8</c:v>
                </c:pt>
                <c:pt idx="1966">
                  <c:v>0.8</c:v>
                </c:pt>
                <c:pt idx="1967">
                  <c:v>0.8</c:v>
                </c:pt>
                <c:pt idx="1968">
                  <c:v>0.8</c:v>
                </c:pt>
                <c:pt idx="1969">
                  <c:v>0.8</c:v>
                </c:pt>
                <c:pt idx="1970">
                  <c:v>0.8</c:v>
                </c:pt>
                <c:pt idx="1971">
                  <c:v>0.8</c:v>
                </c:pt>
                <c:pt idx="1972">
                  <c:v>0.8</c:v>
                </c:pt>
                <c:pt idx="1973">
                  <c:v>0.8</c:v>
                </c:pt>
                <c:pt idx="1974">
                  <c:v>0.8</c:v>
                </c:pt>
                <c:pt idx="1975">
                  <c:v>0.8</c:v>
                </c:pt>
                <c:pt idx="1976">
                  <c:v>0.8</c:v>
                </c:pt>
                <c:pt idx="1977">
                  <c:v>1</c:v>
                </c:pt>
                <c:pt idx="1978">
                  <c:v>1</c:v>
                </c:pt>
                <c:pt idx="1979">
                  <c:v>1</c:v>
                </c:pt>
                <c:pt idx="1980">
                  <c:v>1</c:v>
                </c:pt>
                <c:pt idx="1981">
                  <c:v>1</c:v>
                </c:pt>
                <c:pt idx="1982">
                  <c:v>1</c:v>
                </c:pt>
                <c:pt idx="1983">
                  <c:v>1</c:v>
                </c:pt>
                <c:pt idx="1984">
                  <c:v>1</c:v>
                </c:pt>
                <c:pt idx="1985">
                  <c:v>1</c:v>
                </c:pt>
                <c:pt idx="1986">
                  <c:v>1</c:v>
                </c:pt>
                <c:pt idx="1987">
                  <c:v>1</c:v>
                </c:pt>
                <c:pt idx="1988">
                  <c:v>1</c:v>
                </c:pt>
                <c:pt idx="1989">
                  <c:v>1</c:v>
                </c:pt>
                <c:pt idx="1990">
                  <c:v>1</c:v>
                </c:pt>
                <c:pt idx="1991">
                  <c:v>0.8</c:v>
                </c:pt>
                <c:pt idx="1992">
                  <c:v>0.8</c:v>
                </c:pt>
                <c:pt idx="1993">
                  <c:v>0.8</c:v>
                </c:pt>
                <c:pt idx="1994">
                  <c:v>0.8</c:v>
                </c:pt>
                <c:pt idx="1995">
                  <c:v>0.8</c:v>
                </c:pt>
                <c:pt idx="1996">
                  <c:v>0.8</c:v>
                </c:pt>
                <c:pt idx="1997">
                  <c:v>0.8</c:v>
                </c:pt>
                <c:pt idx="1998">
                  <c:v>0.8</c:v>
                </c:pt>
                <c:pt idx="1999">
                  <c:v>0.8</c:v>
                </c:pt>
                <c:pt idx="2000">
                  <c:v>0.8</c:v>
                </c:pt>
                <c:pt idx="2001">
                  <c:v>0.8</c:v>
                </c:pt>
                <c:pt idx="2002">
                  <c:v>0.8</c:v>
                </c:pt>
                <c:pt idx="2003">
                  <c:v>0.8</c:v>
                </c:pt>
                <c:pt idx="2004">
                  <c:v>0.8</c:v>
                </c:pt>
                <c:pt idx="2005">
                  <c:v>0.6</c:v>
                </c:pt>
                <c:pt idx="2006">
                  <c:v>0.6</c:v>
                </c:pt>
                <c:pt idx="2007">
                  <c:v>0.6</c:v>
                </c:pt>
                <c:pt idx="2008">
                  <c:v>0.6</c:v>
                </c:pt>
                <c:pt idx="2009">
                  <c:v>0.6</c:v>
                </c:pt>
                <c:pt idx="2010">
                  <c:v>0.6</c:v>
                </c:pt>
                <c:pt idx="2011">
                  <c:v>0.6</c:v>
                </c:pt>
                <c:pt idx="2012">
                  <c:v>0.6</c:v>
                </c:pt>
                <c:pt idx="2013">
                  <c:v>0.6</c:v>
                </c:pt>
                <c:pt idx="2014">
                  <c:v>0.6</c:v>
                </c:pt>
                <c:pt idx="2015">
                  <c:v>0.6</c:v>
                </c:pt>
                <c:pt idx="2016">
                  <c:v>0.6</c:v>
                </c:pt>
                <c:pt idx="2017">
                  <c:v>0.4</c:v>
                </c:pt>
                <c:pt idx="2018">
                  <c:v>0.4</c:v>
                </c:pt>
                <c:pt idx="2019">
                  <c:v>0.4</c:v>
                </c:pt>
                <c:pt idx="2020">
                  <c:v>0.4</c:v>
                </c:pt>
                <c:pt idx="2021">
                  <c:v>0.4</c:v>
                </c:pt>
                <c:pt idx="2022">
                  <c:v>0.4</c:v>
                </c:pt>
                <c:pt idx="2023">
                  <c:v>0.4</c:v>
                </c:pt>
                <c:pt idx="2024">
                  <c:v>0.4</c:v>
                </c:pt>
                <c:pt idx="2025">
                  <c:v>0.4</c:v>
                </c:pt>
                <c:pt idx="2026">
                  <c:v>0.4</c:v>
                </c:pt>
                <c:pt idx="2027">
                  <c:v>0.4</c:v>
                </c:pt>
                <c:pt idx="2028">
                  <c:v>0.4</c:v>
                </c:pt>
                <c:pt idx="2029">
                  <c:v>0.4</c:v>
                </c:pt>
                <c:pt idx="2030">
                  <c:v>0.4</c:v>
                </c:pt>
                <c:pt idx="2031">
                  <c:v>0.4</c:v>
                </c:pt>
                <c:pt idx="2032">
                  <c:v>0.4</c:v>
                </c:pt>
                <c:pt idx="2033">
                  <c:v>0.4</c:v>
                </c:pt>
                <c:pt idx="2034">
                  <c:v>0.4</c:v>
                </c:pt>
                <c:pt idx="2035">
                  <c:v>0.4</c:v>
                </c:pt>
                <c:pt idx="2036">
                  <c:v>0.4</c:v>
                </c:pt>
                <c:pt idx="2037">
                  <c:v>0.4</c:v>
                </c:pt>
                <c:pt idx="2038">
                  <c:v>0.4</c:v>
                </c:pt>
                <c:pt idx="2039">
                  <c:v>0.4</c:v>
                </c:pt>
                <c:pt idx="2040">
                  <c:v>0.4</c:v>
                </c:pt>
                <c:pt idx="2041">
                  <c:v>0.4</c:v>
                </c:pt>
                <c:pt idx="2042">
                  <c:v>0.4</c:v>
                </c:pt>
                <c:pt idx="2043">
                  <c:v>0.4</c:v>
                </c:pt>
                <c:pt idx="2044">
                  <c:v>0.4</c:v>
                </c:pt>
                <c:pt idx="2045">
                  <c:v>0.6</c:v>
                </c:pt>
                <c:pt idx="2046">
                  <c:v>0.6</c:v>
                </c:pt>
                <c:pt idx="2047">
                  <c:v>0.6</c:v>
                </c:pt>
                <c:pt idx="2048">
                  <c:v>0.6</c:v>
                </c:pt>
                <c:pt idx="2049">
                  <c:v>0.6</c:v>
                </c:pt>
                <c:pt idx="2050">
                  <c:v>0.6</c:v>
                </c:pt>
                <c:pt idx="2051">
                  <c:v>0.6</c:v>
                </c:pt>
                <c:pt idx="2052">
                  <c:v>0.6</c:v>
                </c:pt>
                <c:pt idx="2053">
                  <c:v>0.6</c:v>
                </c:pt>
                <c:pt idx="2054">
                  <c:v>0.6</c:v>
                </c:pt>
                <c:pt idx="2055">
                  <c:v>0.6</c:v>
                </c:pt>
                <c:pt idx="2056">
                  <c:v>0.6</c:v>
                </c:pt>
                <c:pt idx="2057">
                  <c:v>0.6</c:v>
                </c:pt>
                <c:pt idx="2058">
                  <c:v>0.6</c:v>
                </c:pt>
                <c:pt idx="2059">
                  <c:v>0.6</c:v>
                </c:pt>
                <c:pt idx="2060">
                  <c:v>0.6</c:v>
                </c:pt>
                <c:pt idx="2061">
                  <c:v>0.6</c:v>
                </c:pt>
                <c:pt idx="2062">
                  <c:v>0.6</c:v>
                </c:pt>
                <c:pt idx="2063">
                  <c:v>0.6</c:v>
                </c:pt>
                <c:pt idx="2064">
                  <c:v>0.6</c:v>
                </c:pt>
                <c:pt idx="2065">
                  <c:v>0.6</c:v>
                </c:pt>
                <c:pt idx="2066">
                  <c:v>0.6</c:v>
                </c:pt>
                <c:pt idx="2067">
                  <c:v>0.6</c:v>
                </c:pt>
                <c:pt idx="2068">
                  <c:v>0.6</c:v>
                </c:pt>
                <c:pt idx="2069">
                  <c:v>0.6</c:v>
                </c:pt>
                <c:pt idx="2070">
                  <c:v>0.6</c:v>
                </c:pt>
                <c:pt idx="2071">
                  <c:v>0.6</c:v>
                </c:pt>
                <c:pt idx="2072">
                  <c:v>0.6</c:v>
                </c:pt>
                <c:pt idx="2073">
                  <c:v>0.6</c:v>
                </c:pt>
                <c:pt idx="2074">
                  <c:v>0.6</c:v>
                </c:pt>
                <c:pt idx="2075">
                  <c:v>0.6</c:v>
                </c:pt>
                <c:pt idx="2076">
                  <c:v>0.6</c:v>
                </c:pt>
                <c:pt idx="2077">
                  <c:v>0.6</c:v>
                </c:pt>
                <c:pt idx="2078">
                  <c:v>0.6</c:v>
                </c:pt>
                <c:pt idx="2079">
                  <c:v>0.6</c:v>
                </c:pt>
                <c:pt idx="2080">
                  <c:v>0.6</c:v>
                </c:pt>
                <c:pt idx="2081">
                  <c:v>0.6</c:v>
                </c:pt>
                <c:pt idx="2082">
                  <c:v>0.6</c:v>
                </c:pt>
                <c:pt idx="2083">
                  <c:v>0.6</c:v>
                </c:pt>
                <c:pt idx="2084">
                  <c:v>0.6</c:v>
                </c:pt>
                <c:pt idx="2085">
                  <c:v>0.6</c:v>
                </c:pt>
                <c:pt idx="2086">
                  <c:v>0.4</c:v>
                </c:pt>
                <c:pt idx="2087">
                  <c:v>0.4</c:v>
                </c:pt>
                <c:pt idx="2088">
                  <c:v>0.4</c:v>
                </c:pt>
                <c:pt idx="2089">
                  <c:v>0.4</c:v>
                </c:pt>
                <c:pt idx="2090">
                  <c:v>0.4</c:v>
                </c:pt>
                <c:pt idx="2091">
                  <c:v>0.4</c:v>
                </c:pt>
                <c:pt idx="2092">
                  <c:v>0.4</c:v>
                </c:pt>
                <c:pt idx="2093">
                  <c:v>0.4</c:v>
                </c:pt>
                <c:pt idx="2094">
                  <c:v>0.4</c:v>
                </c:pt>
                <c:pt idx="2095">
                  <c:v>0.4</c:v>
                </c:pt>
                <c:pt idx="2096">
                  <c:v>0.4</c:v>
                </c:pt>
                <c:pt idx="2097">
                  <c:v>0.4</c:v>
                </c:pt>
                <c:pt idx="2098">
                  <c:v>0.4</c:v>
                </c:pt>
                <c:pt idx="2099">
                  <c:v>0.4</c:v>
                </c:pt>
                <c:pt idx="2100">
                  <c:v>0.4</c:v>
                </c:pt>
                <c:pt idx="2101">
                  <c:v>0.4</c:v>
                </c:pt>
                <c:pt idx="2102">
                  <c:v>0.4</c:v>
                </c:pt>
                <c:pt idx="2103">
                  <c:v>0.4</c:v>
                </c:pt>
                <c:pt idx="2104">
                  <c:v>0.4</c:v>
                </c:pt>
                <c:pt idx="2105">
                  <c:v>0.4</c:v>
                </c:pt>
                <c:pt idx="2106">
                  <c:v>0.4</c:v>
                </c:pt>
                <c:pt idx="2107">
                  <c:v>0.4</c:v>
                </c:pt>
                <c:pt idx="2108">
                  <c:v>0.4</c:v>
                </c:pt>
                <c:pt idx="2109">
                  <c:v>0.4</c:v>
                </c:pt>
                <c:pt idx="2110">
                  <c:v>0.4</c:v>
                </c:pt>
                <c:pt idx="2111">
                  <c:v>0.4</c:v>
                </c:pt>
                <c:pt idx="2112">
                  <c:v>0.4</c:v>
                </c:pt>
                <c:pt idx="2113">
                  <c:v>0.4</c:v>
                </c:pt>
                <c:pt idx="2114">
                  <c:v>0.4</c:v>
                </c:pt>
                <c:pt idx="2115">
                  <c:v>0.6</c:v>
                </c:pt>
                <c:pt idx="2116">
                  <c:v>0.6</c:v>
                </c:pt>
                <c:pt idx="2117">
                  <c:v>0.6</c:v>
                </c:pt>
                <c:pt idx="2118">
                  <c:v>0.6</c:v>
                </c:pt>
                <c:pt idx="2119">
                  <c:v>0.6</c:v>
                </c:pt>
                <c:pt idx="2120">
                  <c:v>0.6</c:v>
                </c:pt>
                <c:pt idx="2121">
                  <c:v>0.6</c:v>
                </c:pt>
                <c:pt idx="2122">
                  <c:v>0.6</c:v>
                </c:pt>
                <c:pt idx="2123">
                  <c:v>0.6</c:v>
                </c:pt>
                <c:pt idx="2124">
                  <c:v>0.6</c:v>
                </c:pt>
                <c:pt idx="2125">
                  <c:v>0.6</c:v>
                </c:pt>
                <c:pt idx="2126">
                  <c:v>0.6</c:v>
                </c:pt>
                <c:pt idx="2127">
                  <c:v>0.8</c:v>
                </c:pt>
                <c:pt idx="2128">
                  <c:v>0.8</c:v>
                </c:pt>
                <c:pt idx="2129">
                  <c:v>0.8</c:v>
                </c:pt>
                <c:pt idx="2130">
                  <c:v>0.8</c:v>
                </c:pt>
                <c:pt idx="2131">
                  <c:v>0.8</c:v>
                </c:pt>
                <c:pt idx="2132">
                  <c:v>0.8</c:v>
                </c:pt>
                <c:pt idx="2133">
                  <c:v>0.8</c:v>
                </c:pt>
                <c:pt idx="2134">
                  <c:v>0.8</c:v>
                </c:pt>
                <c:pt idx="2135">
                  <c:v>0.8</c:v>
                </c:pt>
                <c:pt idx="2136">
                  <c:v>0.8</c:v>
                </c:pt>
                <c:pt idx="2137">
                  <c:v>0.8</c:v>
                </c:pt>
                <c:pt idx="2138">
                  <c:v>0.8</c:v>
                </c:pt>
                <c:pt idx="2139">
                  <c:v>0.8</c:v>
                </c:pt>
                <c:pt idx="2140">
                  <c:v>0.8</c:v>
                </c:pt>
                <c:pt idx="2141">
                  <c:v>0.8</c:v>
                </c:pt>
                <c:pt idx="2142">
                  <c:v>0.8</c:v>
                </c:pt>
                <c:pt idx="2143">
                  <c:v>0.8</c:v>
                </c:pt>
                <c:pt idx="2144">
                  <c:v>1</c:v>
                </c:pt>
                <c:pt idx="2145">
                  <c:v>1</c:v>
                </c:pt>
                <c:pt idx="2146">
                  <c:v>1</c:v>
                </c:pt>
                <c:pt idx="2147">
                  <c:v>1</c:v>
                </c:pt>
                <c:pt idx="2148">
                  <c:v>1</c:v>
                </c:pt>
                <c:pt idx="2149">
                  <c:v>1</c:v>
                </c:pt>
                <c:pt idx="2150">
                  <c:v>1</c:v>
                </c:pt>
                <c:pt idx="2151">
                  <c:v>1</c:v>
                </c:pt>
                <c:pt idx="2152">
                  <c:v>1</c:v>
                </c:pt>
                <c:pt idx="2153">
                  <c:v>1</c:v>
                </c:pt>
                <c:pt idx="2154">
                  <c:v>1</c:v>
                </c:pt>
                <c:pt idx="2155">
                  <c:v>1</c:v>
                </c:pt>
                <c:pt idx="2156">
                  <c:v>1</c:v>
                </c:pt>
                <c:pt idx="2157">
                  <c:v>1</c:v>
                </c:pt>
                <c:pt idx="2158">
                  <c:v>1</c:v>
                </c:pt>
                <c:pt idx="2159">
                  <c:v>1</c:v>
                </c:pt>
                <c:pt idx="2160">
                  <c:v>0.8</c:v>
                </c:pt>
                <c:pt idx="2161">
                  <c:v>0.8</c:v>
                </c:pt>
                <c:pt idx="2162">
                  <c:v>0.8</c:v>
                </c:pt>
                <c:pt idx="2163">
                  <c:v>0.8</c:v>
                </c:pt>
                <c:pt idx="2164">
                  <c:v>0.8</c:v>
                </c:pt>
                <c:pt idx="2165">
                  <c:v>0.8</c:v>
                </c:pt>
                <c:pt idx="2166">
                  <c:v>0.8</c:v>
                </c:pt>
                <c:pt idx="2167">
                  <c:v>0.8</c:v>
                </c:pt>
                <c:pt idx="2168">
                  <c:v>0.8</c:v>
                </c:pt>
                <c:pt idx="2169">
                  <c:v>0.8</c:v>
                </c:pt>
                <c:pt idx="2170">
                  <c:v>0.8</c:v>
                </c:pt>
                <c:pt idx="2171">
                  <c:v>0.8</c:v>
                </c:pt>
                <c:pt idx="2172">
                  <c:v>0.8</c:v>
                </c:pt>
                <c:pt idx="2173">
                  <c:v>0.6</c:v>
                </c:pt>
                <c:pt idx="2174">
                  <c:v>0.6</c:v>
                </c:pt>
                <c:pt idx="2175">
                  <c:v>0.6</c:v>
                </c:pt>
                <c:pt idx="2176">
                  <c:v>0.6</c:v>
                </c:pt>
                <c:pt idx="2177">
                  <c:v>0.6</c:v>
                </c:pt>
                <c:pt idx="2178">
                  <c:v>0.6</c:v>
                </c:pt>
                <c:pt idx="2179">
                  <c:v>0.6</c:v>
                </c:pt>
                <c:pt idx="2180">
                  <c:v>0.6</c:v>
                </c:pt>
                <c:pt idx="2181">
                  <c:v>0.6</c:v>
                </c:pt>
                <c:pt idx="2182">
                  <c:v>0.6</c:v>
                </c:pt>
                <c:pt idx="2183">
                  <c:v>0.4</c:v>
                </c:pt>
                <c:pt idx="2184">
                  <c:v>0.4</c:v>
                </c:pt>
                <c:pt idx="2185">
                  <c:v>0.4</c:v>
                </c:pt>
                <c:pt idx="2186">
                  <c:v>0.4</c:v>
                </c:pt>
                <c:pt idx="2187">
                  <c:v>0.4</c:v>
                </c:pt>
                <c:pt idx="2188">
                  <c:v>0.4</c:v>
                </c:pt>
                <c:pt idx="2189">
                  <c:v>0.4</c:v>
                </c:pt>
                <c:pt idx="2190">
                  <c:v>0.4</c:v>
                </c:pt>
                <c:pt idx="2191">
                  <c:v>0.4</c:v>
                </c:pt>
                <c:pt idx="2192">
                  <c:v>0.4</c:v>
                </c:pt>
                <c:pt idx="2193">
                  <c:v>0.4</c:v>
                </c:pt>
                <c:pt idx="2194">
                  <c:v>0.4</c:v>
                </c:pt>
                <c:pt idx="2195">
                  <c:v>0.4</c:v>
                </c:pt>
                <c:pt idx="2196">
                  <c:v>0.4</c:v>
                </c:pt>
                <c:pt idx="2197">
                  <c:v>0.4</c:v>
                </c:pt>
                <c:pt idx="2198">
                  <c:v>0.4</c:v>
                </c:pt>
                <c:pt idx="2199">
                  <c:v>0.4</c:v>
                </c:pt>
                <c:pt idx="2200">
                  <c:v>0.4</c:v>
                </c:pt>
                <c:pt idx="2201">
                  <c:v>0.4</c:v>
                </c:pt>
                <c:pt idx="2202">
                  <c:v>0.4</c:v>
                </c:pt>
                <c:pt idx="2203">
                  <c:v>0.4</c:v>
                </c:pt>
                <c:pt idx="2204">
                  <c:v>0.4</c:v>
                </c:pt>
                <c:pt idx="2205">
                  <c:v>0.4</c:v>
                </c:pt>
                <c:pt idx="2206">
                  <c:v>0.4</c:v>
                </c:pt>
                <c:pt idx="2207">
                  <c:v>0.4</c:v>
                </c:pt>
                <c:pt idx="2208">
                  <c:v>0.4</c:v>
                </c:pt>
                <c:pt idx="2209">
                  <c:v>0.4</c:v>
                </c:pt>
                <c:pt idx="2210">
                  <c:v>0.4</c:v>
                </c:pt>
                <c:pt idx="2211">
                  <c:v>0.4</c:v>
                </c:pt>
                <c:pt idx="2212">
                  <c:v>0.4</c:v>
                </c:pt>
                <c:pt idx="2213">
                  <c:v>0.4</c:v>
                </c:pt>
                <c:pt idx="2214">
                  <c:v>0.4</c:v>
                </c:pt>
                <c:pt idx="2215">
                  <c:v>0.4</c:v>
                </c:pt>
                <c:pt idx="2216">
                  <c:v>0.4</c:v>
                </c:pt>
                <c:pt idx="2217">
                  <c:v>0.4</c:v>
                </c:pt>
                <c:pt idx="2218">
                  <c:v>0.4</c:v>
                </c:pt>
                <c:pt idx="2219">
                  <c:v>0.4</c:v>
                </c:pt>
                <c:pt idx="2220">
                  <c:v>0.4</c:v>
                </c:pt>
                <c:pt idx="2221">
                  <c:v>0.4</c:v>
                </c:pt>
                <c:pt idx="2222">
                  <c:v>0.4</c:v>
                </c:pt>
                <c:pt idx="2223">
                  <c:v>0.4</c:v>
                </c:pt>
                <c:pt idx="2224">
                  <c:v>0.6</c:v>
                </c:pt>
                <c:pt idx="2225">
                  <c:v>0.6</c:v>
                </c:pt>
                <c:pt idx="2226">
                  <c:v>0.6</c:v>
                </c:pt>
                <c:pt idx="2227">
                  <c:v>0.6</c:v>
                </c:pt>
                <c:pt idx="2228">
                  <c:v>0.6</c:v>
                </c:pt>
                <c:pt idx="2229">
                  <c:v>0.6</c:v>
                </c:pt>
                <c:pt idx="2230">
                  <c:v>0.6</c:v>
                </c:pt>
                <c:pt idx="2231">
                  <c:v>0.6</c:v>
                </c:pt>
                <c:pt idx="2232">
                  <c:v>0.6</c:v>
                </c:pt>
                <c:pt idx="2233">
                  <c:v>0.6</c:v>
                </c:pt>
                <c:pt idx="2234">
                  <c:v>0.6</c:v>
                </c:pt>
                <c:pt idx="2235">
                  <c:v>0.8</c:v>
                </c:pt>
                <c:pt idx="2236">
                  <c:v>0.8</c:v>
                </c:pt>
                <c:pt idx="2237">
                  <c:v>0.8</c:v>
                </c:pt>
                <c:pt idx="2238">
                  <c:v>0.8</c:v>
                </c:pt>
                <c:pt idx="2239">
                  <c:v>0.8</c:v>
                </c:pt>
                <c:pt idx="2240">
                  <c:v>0.8</c:v>
                </c:pt>
                <c:pt idx="2241">
                  <c:v>0.8</c:v>
                </c:pt>
                <c:pt idx="2242">
                  <c:v>0.8</c:v>
                </c:pt>
                <c:pt idx="2243">
                  <c:v>0.8</c:v>
                </c:pt>
                <c:pt idx="2244">
                  <c:v>0.8</c:v>
                </c:pt>
                <c:pt idx="2245">
                  <c:v>0.8</c:v>
                </c:pt>
                <c:pt idx="2246">
                  <c:v>0.8</c:v>
                </c:pt>
                <c:pt idx="2247">
                  <c:v>0.8</c:v>
                </c:pt>
                <c:pt idx="2248">
                  <c:v>1</c:v>
                </c:pt>
                <c:pt idx="2249">
                  <c:v>1</c:v>
                </c:pt>
                <c:pt idx="2250">
                  <c:v>1</c:v>
                </c:pt>
                <c:pt idx="2251">
                  <c:v>1</c:v>
                </c:pt>
                <c:pt idx="2252">
                  <c:v>1</c:v>
                </c:pt>
                <c:pt idx="2253">
                  <c:v>1</c:v>
                </c:pt>
                <c:pt idx="2254">
                  <c:v>1</c:v>
                </c:pt>
                <c:pt idx="2255">
                  <c:v>1</c:v>
                </c:pt>
                <c:pt idx="2256">
                  <c:v>1</c:v>
                </c:pt>
                <c:pt idx="2257">
                  <c:v>1</c:v>
                </c:pt>
                <c:pt idx="2258">
                  <c:v>1</c:v>
                </c:pt>
                <c:pt idx="2259">
                  <c:v>1</c:v>
                </c:pt>
                <c:pt idx="2260">
                  <c:v>1</c:v>
                </c:pt>
                <c:pt idx="2261">
                  <c:v>1</c:v>
                </c:pt>
                <c:pt idx="2262">
                  <c:v>1</c:v>
                </c:pt>
                <c:pt idx="2263">
                  <c:v>1</c:v>
                </c:pt>
                <c:pt idx="2264">
                  <c:v>1</c:v>
                </c:pt>
                <c:pt idx="2265">
                  <c:v>1</c:v>
                </c:pt>
                <c:pt idx="2266">
                  <c:v>1</c:v>
                </c:pt>
                <c:pt idx="2267">
                  <c:v>1</c:v>
                </c:pt>
                <c:pt idx="2268">
                  <c:v>1</c:v>
                </c:pt>
                <c:pt idx="2269">
                  <c:v>1</c:v>
                </c:pt>
                <c:pt idx="2270">
                  <c:v>1</c:v>
                </c:pt>
                <c:pt idx="2271">
                  <c:v>1</c:v>
                </c:pt>
                <c:pt idx="2272">
                  <c:v>1</c:v>
                </c:pt>
                <c:pt idx="2273">
                  <c:v>0.8</c:v>
                </c:pt>
                <c:pt idx="2274">
                  <c:v>0.8</c:v>
                </c:pt>
                <c:pt idx="2275">
                  <c:v>0.8</c:v>
                </c:pt>
                <c:pt idx="2276">
                  <c:v>0.8</c:v>
                </c:pt>
                <c:pt idx="2277">
                  <c:v>0.8</c:v>
                </c:pt>
                <c:pt idx="2278">
                  <c:v>0.8</c:v>
                </c:pt>
                <c:pt idx="2279">
                  <c:v>0.8</c:v>
                </c:pt>
                <c:pt idx="2280">
                  <c:v>0.8</c:v>
                </c:pt>
                <c:pt idx="2281">
                  <c:v>0.8</c:v>
                </c:pt>
                <c:pt idx="2282">
                  <c:v>0.8</c:v>
                </c:pt>
                <c:pt idx="2283">
                  <c:v>0.8</c:v>
                </c:pt>
                <c:pt idx="2284">
                  <c:v>0.8</c:v>
                </c:pt>
                <c:pt idx="2285">
                  <c:v>0.8</c:v>
                </c:pt>
                <c:pt idx="2286">
                  <c:v>0.8</c:v>
                </c:pt>
                <c:pt idx="2287">
                  <c:v>0.8</c:v>
                </c:pt>
                <c:pt idx="2288">
                  <c:v>0.8</c:v>
                </c:pt>
                <c:pt idx="2289">
                  <c:v>0.6</c:v>
                </c:pt>
                <c:pt idx="2290">
                  <c:v>0.6</c:v>
                </c:pt>
                <c:pt idx="2291">
                  <c:v>0.6</c:v>
                </c:pt>
                <c:pt idx="2292">
                  <c:v>0.6</c:v>
                </c:pt>
                <c:pt idx="2293">
                  <c:v>0.6</c:v>
                </c:pt>
                <c:pt idx="2294">
                  <c:v>0.6</c:v>
                </c:pt>
                <c:pt idx="2295">
                  <c:v>0.6</c:v>
                </c:pt>
                <c:pt idx="2296">
                  <c:v>0.6</c:v>
                </c:pt>
                <c:pt idx="2297">
                  <c:v>0.6</c:v>
                </c:pt>
                <c:pt idx="2298">
                  <c:v>0.6</c:v>
                </c:pt>
                <c:pt idx="2299">
                  <c:v>0.6</c:v>
                </c:pt>
                <c:pt idx="2300">
                  <c:v>0.6</c:v>
                </c:pt>
                <c:pt idx="2301">
                  <c:v>0.6</c:v>
                </c:pt>
                <c:pt idx="2302">
                  <c:v>0.6</c:v>
                </c:pt>
                <c:pt idx="2303">
                  <c:v>0.6</c:v>
                </c:pt>
                <c:pt idx="2304">
                  <c:v>0.6</c:v>
                </c:pt>
                <c:pt idx="2305">
                  <c:v>0.6</c:v>
                </c:pt>
                <c:pt idx="2306">
                  <c:v>0.6</c:v>
                </c:pt>
                <c:pt idx="2307">
                  <c:v>0.6</c:v>
                </c:pt>
                <c:pt idx="2308">
                  <c:v>0.6</c:v>
                </c:pt>
                <c:pt idx="2309">
                  <c:v>0.6</c:v>
                </c:pt>
                <c:pt idx="2310">
                  <c:v>0.6</c:v>
                </c:pt>
                <c:pt idx="2311">
                  <c:v>0.6</c:v>
                </c:pt>
                <c:pt idx="2312">
                  <c:v>0.6</c:v>
                </c:pt>
                <c:pt idx="2313">
                  <c:v>0.6</c:v>
                </c:pt>
                <c:pt idx="2314">
                  <c:v>0.4</c:v>
                </c:pt>
                <c:pt idx="2315">
                  <c:v>0.4</c:v>
                </c:pt>
                <c:pt idx="2316">
                  <c:v>0.4</c:v>
                </c:pt>
                <c:pt idx="2317">
                  <c:v>0.6</c:v>
                </c:pt>
                <c:pt idx="2318">
                  <c:v>0.4</c:v>
                </c:pt>
                <c:pt idx="2319">
                  <c:v>0.4</c:v>
                </c:pt>
                <c:pt idx="2320">
                  <c:v>0.6</c:v>
                </c:pt>
                <c:pt idx="2321">
                  <c:v>0.4</c:v>
                </c:pt>
                <c:pt idx="2322">
                  <c:v>0.4</c:v>
                </c:pt>
                <c:pt idx="2323">
                  <c:v>0.4</c:v>
                </c:pt>
                <c:pt idx="2324">
                  <c:v>0.6</c:v>
                </c:pt>
                <c:pt idx="2325">
                  <c:v>0.6</c:v>
                </c:pt>
                <c:pt idx="2326">
                  <c:v>0.6</c:v>
                </c:pt>
                <c:pt idx="2327">
                  <c:v>0.6</c:v>
                </c:pt>
                <c:pt idx="2328">
                  <c:v>0.6</c:v>
                </c:pt>
                <c:pt idx="2329">
                  <c:v>0.6</c:v>
                </c:pt>
                <c:pt idx="2330">
                  <c:v>0.6</c:v>
                </c:pt>
                <c:pt idx="2331">
                  <c:v>0.6</c:v>
                </c:pt>
                <c:pt idx="2332">
                  <c:v>0.6</c:v>
                </c:pt>
                <c:pt idx="2333">
                  <c:v>0.6</c:v>
                </c:pt>
                <c:pt idx="2334">
                  <c:v>0.6</c:v>
                </c:pt>
                <c:pt idx="2335">
                  <c:v>0.6</c:v>
                </c:pt>
                <c:pt idx="2336">
                  <c:v>0.6</c:v>
                </c:pt>
                <c:pt idx="2337">
                  <c:v>0.6</c:v>
                </c:pt>
                <c:pt idx="2338">
                  <c:v>0.6</c:v>
                </c:pt>
                <c:pt idx="2339">
                  <c:v>0.6</c:v>
                </c:pt>
                <c:pt idx="2340">
                  <c:v>0.6</c:v>
                </c:pt>
                <c:pt idx="2341">
                  <c:v>0.6</c:v>
                </c:pt>
                <c:pt idx="2342">
                  <c:v>0.6</c:v>
                </c:pt>
                <c:pt idx="2343">
                  <c:v>0.6</c:v>
                </c:pt>
                <c:pt idx="2344">
                  <c:v>0.6</c:v>
                </c:pt>
                <c:pt idx="2345">
                  <c:v>0.6</c:v>
                </c:pt>
                <c:pt idx="2346">
                  <c:v>0.6</c:v>
                </c:pt>
                <c:pt idx="2347">
                  <c:v>0.6</c:v>
                </c:pt>
                <c:pt idx="2348">
                  <c:v>0.6</c:v>
                </c:pt>
                <c:pt idx="2349">
                  <c:v>0.6</c:v>
                </c:pt>
                <c:pt idx="2350">
                  <c:v>0.6</c:v>
                </c:pt>
                <c:pt idx="2351">
                  <c:v>0.8</c:v>
                </c:pt>
                <c:pt idx="2352">
                  <c:v>0.8</c:v>
                </c:pt>
                <c:pt idx="2353">
                  <c:v>0.8</c:v>
                </c:pt>
                <c:pt idx="2354">
                  <c:v>0.8</c:v>
                </c:pt>
                <c:pt idx="2355">
                  <c:v>0.8</c:v>
                </c:pt>
                <c:pt idx="2356">
                  <c:v>0.8</c:v>
                </c:pt>
                <c:pt idx="2357">
                  <c:v>0.8</c:v>
                </c:pt>
                <c:pt idx="2358">
                  <c:v>0.8</c:v>
                </c:pt>
                <c:pt idx="2359">
                  <c:v>0.8</c:v>
                </c:pt>
                <c:pt idx="2360">
                  <c:v>0.8</c:v>
                </c:pt>
                <c:pt idx="2361">
                  <c:v>0.8</c:v>
                </c:pt>
                <c:pt idx="2362">
                  <c:v>0.8</c:v>
                </c:pt>
                <c:pt idx="2363">
                  <c:v>0.8</c:v>
                </c:pt>
                <c:pt idx="2364">
                  <c:v>0.8</c:v>
                </c:pt>
                <c:pt idx="2365">
                  <c:v>0.8</c:v>
                </c:pt>
                <c:pt idx="2366">
                  <c:v>0.8</c:v>
                </c:pt>
                <c:pt idx="2367">
                  <c:v>0.8</c:v>
                </c:pt>
                <c:pt idx="2368">
                  <c:v>0.8</c:v>
                </c:pt>
                <c:pt idx="2369">
                  <c:v>0.8</c:v>
                </c:pt>
                <c:pt idx="2370">
                  <c:v>0.8</c:v>
                </c:pt>
                <c:pt idx="2371">
                  <c:v>0.8</c:v>
                </c:pt>
                <c:pt idx="2372">
                  <c:v>0.8</c:v>
                </c:pt>
                <c:pt idx="2373">
                  <c:v>0.8</c:v>
                </c:pt>
                <c:pt idx="2374">
                  <c:v>0.8</c:v>
                </c:pt>
                <c:pt idx="2375">
                  <c:v>0.8</c:v>
                </c:pt>
                <c:pt idx="2376">
                  <c:v>0.8</c:v>
                </c:pt>
                <c:pt idx="2377">
                  <c:v>0.8</c:v>
                </c:pt>
                <c:pt idx="2378">
                  <c:v>0.8</c:v>
                </c:pt>
                <c:pt idx="2379">
                  <c:v>0.8</c:v>
                </c:pt>
                <c:pt idx="2380">
                  <c:v>0.8</c:v>
                </c:pt>
                <c:pt idx="2381">
                  <c:v>0.8</c:v>
                </c:pt>
                <c:pt idx="2382">
                  <c:v>0.8</c:v>
                </c:pt>
                <c:pt idx="2383">
                  <c:v>0.8</c:v>
                </c:pt>
                <c:pt idx="2384">
                  <c:v>0.8</c:v>
                </c:pt>
                <c:pt idx="2385">
                  <c:v>0.8</c:v>
                </c:pt>
                <c:pt idx="2386">
                  <c:v>0.8</c:v>
                </c:pt>
                <c:pt idx="2387">
                  <c:v>0.8</c:v>
                </c:pt>
                <c:pt idx="2388">
                  <c:v>0.8</c:v>
                </c:pt>
                <c:pt idx="2389">
                  <c:v>0.8</c:v>
                </c:pt>
                <c:pt idx="2390">
                  <c:v>0.8</c:v>
                </c:pt>
                <c:pt idx="2391">
                  <c:v>0.8</c:v>
                </c:pt>
                <c:pt idx="2392">
                  <c:v>0.8</c:v>
                </c:pt>
                <c:pt idx="2393">
                  <c:v>0.8</c:v>
                </c:pt>
                <c:pt idx="2394">
                  <c:v>0.8</c:v>
                </c:pt>
                <c:pt idx="2395">
                  <c:v>0.8</c:v>
                </c:pt>
                <c:pt idx="2396">
                  <c:v>0.8</c:v>
                </c:pt>
                <c:pt idx="2397">
                  <c:v>0.8</c:v>
                </c:pt>
                <c:pt idx="2398">
                  <c:v>0.8</c:v>
                </c:pt>
                <c:pt idx="2399">
                  <c:v>0.8</c:v>
                </c:pt>
                <c:pt idx="2400">
                  <c:v>0.8</c:v>
                </c:pt>
                <c:pt idx="2401">
                  <c:v>0.8</c:v>
                </c:pt>
                <c:pt idx="2402">
                  <c:v>0.8</c:v>
                </c:pt>
                <c:pt idx="2403">
                  <c:v>0.8</c:v>
                </c:pt>
                <c:pt idx="2404">
                  <c:v>0.8</c:v>
                </c:pt>
                <c:pt idx="2405">
                  <c:v>0.8</c:v>
                </c:pt>
                <c:pt idx="2406">
                  <c:v>0.8</c:v>
                </c:pt>
                <c:pt idx="2407">
                  <c:v>0.8</c:v>
                </c:pt>
                <c:pt idx="2408">
                  <c:v>0.8</c:v>
                </c:pt>
                <c:pt idx="2409">
                  <c:v>0.8</c:v>
                </c:pt>
                <c:pt idx="2410">
                  <c:v>0.8</c:v>
                </c:pt>
                <c:pt idx="2411">
                  <c:v>0.8</c:v>
                </c:pt>
                <c:pt idx="2412">
                  <c:v>0.8</c:v>
                </c:pt>
                <c:pt idx="2413">
                  <c:v>0.8</c:v>
                </c:pt>
                <c:pt idx="2414">
                  <c:v>0.8</c:v>
                </c:pt>
                <c:pt idx="2415">
                  <c:v>0.8</c:v>
                </c:pt>
                <c:pt idx="2416">
                  <c:v>0.8</c:v>
                </c:pt>
                <c:pt idx="2417">
                  <c:v>0.8</c:v>
                </c:pt>
                <c:pt idx="2418">
                  <c:v>0.8</c:v>
                </c:pt>
                <c:pt idx="2419">
                  <c:v>0.8</c:v>
                </c:pt>
                <c:pt idx="2420">
                  <c:v>0.8</c:v>
                </c:pt>
                <c:pt idx="2421">
                  <c:v>0.8</c:v>
                </c:pt>
                <c:pt idx="2422">
                  <c:v>0.8</c:v>
                </c:pt>
                <c:pt idx="2423">
                  <c:v>0.8</c:v>
                </c:pt>
                <c:pt idx="2424">
                  <c:v>0.8</c:v>
                </c:pt>
                <c:pt idx="2425">
                  <c:v>0.8</c:v>
                </c:pt>
                <c:pt idx="2426">
                  <c:v>0.8</c:v>
                </c:pt>
                <c:pt idx="2427">
                  <c:v>0.8</c:v>
                </c:pt>
                <c:pt idx="2428">
                  <c:v>0.8</c:v>
                </c:pt>
                <c:pt idx="2429">
                  <c:v>0.8</c:v>
                </c:pt>
                <c:pt idx="2430">
                  <c:v>0.8</c:v>
                </c:pt>
                <c:pt idx="2431">
                  <c:v>0.8</c:v>
                </c:pt>
                <c:pt idx="2432">
                  <c:v>0.8</c:v>
                </c:pt>
                <c:pt idx="2433">
                  <c:v>0.8</c:v>
                </c:pt>
                <c:pt idx="2434">
                  <c:v>0.8</c:v>
                </c:pt>
                <c:pt idx="2435">
                  <c:v>0.8</c:v>
                </c:pt>
                <c:pt idx="2436">
                  <c:v>0.8</c:v>
                </c:pt>
                <c:pt idx="2437">
                  <c:v>0.8</c:v>
                </c:pt>
                <c:pt idx="2438">
                  <c:v>0.8</c:v>
                </c:pt>
                <c:pt idx="2439">
                  <c:v>0.8</c:v>
                </c:pt>
                <c:pt idx="2440">
                  <c:v>0.8</c:v>
                </c:pt>
                <c:pt idx="2441">
                  <c:v>0.6</c:v>
                </c:pt>
                <c:pt idx="2442">
                  <c:v>0.6</c:v>
                </c:pt>
                <c:pt idx="2443">
                  <c:v>0.6</c:v>
                </c:pt>
                <c:pt idx="2444">
                  <c:v>0.6</c:v>
                </c:pt>
                <c:pt idx="2445">
                  <c:v>0.6</c:v>
                </c:pt>
                <c:pt idx="2446">
                  <c:v>0.6</c:v>
                </c:pt>
                <c:pt idx="2447">
                  <c:v>0.6</c:v>
                </c:pt>
                <c:pt idx="2448">
                  <c:v>0.6</c:v>
                </c:pt>
                <c:pt idx="2449">
                  <c:v>0.6</c:v>
                </c:pt>
                <c:pt idx="2450">
                  <c:v>0.6</c:v>
                </c:pt>
                <c:pt idx="2451">
                  <c:v>0.6</c:v>
                </c:pt>
                <c:pt idx="2452">
                  <c:v>0.6</c:v>
                </c:pt>
                <c:pt idx="2453">
                  <c:v>0.6</c:v>
                </c:pt>
                <c:pt idx="2454">
                  <c:v>0.6</c:v>
                </c:pt>
                <c:pt idx="2455">
                  <c:v>0.6</c:v>
                </c:pt>
                <c:pt idx="2456">
                  <c:v>0.6</c:v>
                </c:pt>
                <c:pt idx="2457">
                  <c:v>0.6</c:v>
                </c:pt>
                <c:pt idx="2458">
                  <c:v>0.6</c:v>
                </c:pt>
                <c:pt idx="2459">
                  <c:v>0.6</c:v>
                </c:pt>
                <c:pt idx="2460">
                  <c:v>0.6</c:v>
                </c:pt>
                <c:pt idx="2461">
                  <c:v>0.6</c:v>
                </c:pt>
                <c:pt idx="2462">
                  <c:v>0.6</c:v>
                </c:pt>
                <c:pt idx="2463">
                  <c:v>0.6</c:v>
                </c:pt>
                <c:pt idx="2464">
                  <c:v>0.6</c:v>
                </c:pt>
                <c:pt idx="2465">
                  <c:v>0.6</c:v>
                </c:pt>
                <c:pt idx="2466">
                  <c:v>0.6</c:v>
                </c:pt>
                <c:pt idx="2467">
                  <c:v>0.6</c:v>
                </c:pt>
                <c:pt idx="2468">
                  <c:v>0.6</c:v>
                </c:pt>
                <c:pt idx="2469">
                  <c:v>0.6</c:v>
                </c:pt>
                <c:pt idx="2470">
                  <c:v>0.6</c:v>
                </c:pt>
                <c:pt idx="2471">
                  <c:v>0.6</c:v>
                </c:pt>
                <c:pt idx="2472">
                  <c:v>0.6</c:v>
                </c:pt>
                <c:pt idx="2473">
                  <c:v>0.6</c:v>
                </c:pt>
                <c:pt idx="2474">
                  <c:v>0.6</c:v>
                </c:pt>
                <c:pt idx="2475">
                  <c:v>0.6</c:v>
                </c:pt>
                <c:pt idx="2476">
                  <c:v>0.6</c:v>
                </c:pt>
                <c:pt idx="2477">
                  <c:v>0.6</c:v>
                </c:pt>
                <c:pt idx="2478">
                  <c:v>0.6</c:v>
                </c:pt>
                <c:pt idx="2479">
                  <c:v>0.6</c:v>
                </c:pt>
                <c:pt idx="2480">
                  <c:v>0.6</c:v>
                </c:pt>
                <c:pt idx="2481">
                  <c:v>0.6</c:v>
                </c:pt>
                <c:pt idx="2482">
                  <c:v>0.6</c:v>
                </c:pt>
                <c:pt idx="2483">
                  <c:v>0.6</c:v>
                </c:pt>
                <c:pt idx="2484">
                  <c:v>0.6</c:v>
                </c:pt>
                <c:pt idx="2485">
                  <c:v>0.6</c:v>
                </c:pt>
                <c:pt idx="2486">
                  <c:v>0.6</c:v>
                </c:pt>
                <c:pt idx="2487">
                  <c:v>0.6</c:v>
                </c:pt>
                <c:pt idx="2488">
                  <c:v>0.6</c:v>
                </c:pt>
                <c:pt idx="2489">
                  <c:v>0.6</c:v>
                </c:pt>
                <c:pt idx="2490">
                  <c:v>0.6</c:v>
                </c:pt>
                <c:pt idx="2491">
                  <c:v>0.6</c:v>
                </c:pt>
                <c:pt idx="2492">
                  <c:v>0.6</c:v>
                </c:pt>
                <c:pt idx="2493">
                  <c:v>0.6</c:v>
                </c:pt>
                <c:pt idx="2494">
                  <c:v>0.6</c:v>
                </c:pt>
                <c:pt idx="2495">
                  <c:v>0.6</c:v>
                </c:pt>
                <c:pt idx="2496">
                  <c:v>0.6</c:v>
                </c:pt>
                <c:pt idx="2497">
                  <c:v>0.6</c:v>
                </c:pt>
                <c:pt idx="2498">
                  <c:v>0.6</c:v>
                </c:pt>
                <c:pt idx="2499">
                  <c:v>0.6</c:v>
                </c:pt>
              </c:numCache>
            </c:numRef>
          </c:yVal>
        </c:ser>
        <c:ser>
          <c:idx val="1"/>
          <c:order val="1"/>
          <c:tx>
            <c:v>Summer 2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Sheet1!$E$1:$E$2500</c:f>
              <c:numCache>
                <c:formatCode>General</c:formatCode>
                <c:ptCount val="2500"/>
                <c:pt idx="0">
                  <c:v>84</c:v>
                </c:pt>
                <c:pt idx="1">
                  <c:v>84.04</c:v>
                </c:pt>
                <c:pt idx="2">
                  <c:v>84.08</c:v>
                </c:pt>
                <c:pt idx="3">
                  <c:v>84.12</c:v>
                </c:pt>
                <c:pt idx="4">
                  <c:v>84.16</c:v>
                </c:pt>
                <c:pt idx="5">
                  <c:v>84.2</c:v>
                </c:pt>
                <c:pt idx="6">
                  <c:v>84.240000000000009</c:v>
                </c:pt>
                <c:pt idx="7">
                  <c:v>84.28</c:v>
                </c:pt>
                <c:pt idx="8">
                  <c:v>84.320000000000007</c:v>
                </c:pt>
                <c:pt idx="9">
                  <c:v>84.36</c:v>
                </c:pt>
                <c:pt idx="10">
                  <c:v>84.4</c:v>
                </c:pt>
                <c:pt idx="11">
                  <c:v>84.44</c:v>
                </c:pt>
                <c:pt idx="12">
                  <c:v>84.48</c:v>
                </c:pt>
                <c:pt idx="13">
                  <c:v>84.52000000000001</c:v>
                </c:pt>
                <c:pt idx="14">
                  <c:v>84.56</c:v>
                </c:pt>
                <c:pt idx="15">
                  <c:v>84.600000000000009</c:v>
                </c:pt>
                <c:pt idx="16">
                  <c:v>84.64</c:v>
                </c:pt>
                <c:pt idx="17">
                  <c:v>84.68</c:v>
                </c:pt>
                <c:pt idx="18">
                  <c:v>84.72</c:v>
                </c:pt>
                <c:pt idx="19">
                  <c:v>84.76</c:v>
                </c:pt>
                <c:pt idx="20">
                  <c:v>84.800000000000011</c:v>
                </c:pt>
                <c:pt idx="21">
                  <c:v>84.84</c:v>
                </c:pt>
                <c:pt idx="22">
                  <c:v>84.88000000000001</c:v>
                </c:pt>
                <c:pt idx="23">
                  <c:v>84.92</c:v>
                </c:pt>
                <c:pt idx="24">
                  <c:v>84.960000000000008</c:v>
                </c:pt>
                <c:pt idx="25">
                  <c:v>85</c:v>
                </c:pt>
                <c:pt idx="26">
                  <c:v>85.04</c:v>
                </c:pt>
                <c:pt idx="27">
                  <c:v>85.08</c:v>
                </c:pt>
                <c:pt idx="28">
                  <c:v>85.11999999999999</c:v>
                </c:pt>
                <c:pt idx="29">
                  <c:v>85.16</c:v>
                </c:pt>
                <c:pt idx="30">
                  <c:v>85.199999999999989</c:v>
                </c:pt>
                <c:pt idx="31">
                  <c:v>85.24</c:v>
                </c:pt>
                <c:pt idx="32">
                  <c:v>85.28</c:v>
                </c:pt>
                <c:pt idx="33">
                  <c:v>85.32</c:v>
                </c:pt>
                <c:pt idx="34">
                  <c:v>85.36</c:v>
                </c:pt>
                <c:pt idx="35">
                  <c:v>85.399999999999991</c:v>
                </c:pt>
                <c:pt idx="36">
                  <c:v>85.44</c:v>
                </c:pt>
                <c:pt idx="37">
                  <c:v>85.47999999999999</c:v>
                </c:pt>
                <c:pt idx="38">
                  <c:v>85.52</c:v>
                </c:pt>
                <c:pt idx="39">
                  <c:v>85.56</c:v>
                </c:pt>
                <c:pt idx="40">
                  <c:v>85.6</c:v>
                </c:pt>
                <c:pt idx="41">
                  <c:v>85.64</c:v>
                </c:pt>
                <c:pt idx="42">
                  <c:v>85.679999999999993</c:v>
                </c:pt>
                <c:pt idx="43">
                  <c:v>85.72</c:v>
                </c:pt>
                <c:pt idx="44">
                  <c:v>85.759999999999991</c:v>
                </c:pt>
                <c:pt idx="45">
                  <c:v>85.8</c:v>
                </c:pt>
                <c:pt idx="46">
                  <c:v>85.84</c:v>
                </c:pt>
                <c:pt idx="47">
                  <c:v>85.88</c:v>
                </c:pt>
                <c:pt idx="48">
                  <c:v>85.92</c:v>
                </c:pt>
                <c:pt idx="49">
                  <c:v>85.96</c:v>
                </c:pt>
                <c:pt idx="50">
                  <c:v>86</c:v>
                </c:pt>
                <c:pt idx="51">
                  <c:v>86.039999999999992</c:v>
                </c:pt>
                <c:pt idx="52">
                  <c:v>86.08</c:v>
                </c:pt>
                <c:pt idx="53">
                  <c:v>86.12</c:v>
                </c:pt>
                <c:pt idx="54">
                  <c:v>86.16</c:v>
                </c:pt>
                <c:pt idx="55">
                  <c:v>86.2</c:v>
                </c:pt>
                <c:pt idx="56">
                  <c:v>86.24</c:v>
                </c:pt>
                <c:pt idx="57">
                  <c:v>86.28</c:v>
                </c:pt>
                <c:pt idx="58">
                  <c:v>86.32</c:v>
                </c:pt>
                <c:pt idx="59">
                  <c:v>86.36</c:v>
                </c:pt>
                <c:pt idx="60">
                  <c:v>86.4</c:v>
                </c:pt>
                <c:pt idx="61">
                  <c:v>86.44</c:v>
                </c:pt>
                <c:pt idx="62">
                  <c:v>86.48</c:v>
                </c:pt>
                <c:pt idx="63">
                  <c:v>86.52</c:v>
                </c:pt>
                <c:pt idx="64">
                  <c:v>86.56</c:v>
                </c:pt>
                <c:pt idx="65">
                  <c:v>86.6</c:v>
                </c:pt>
                <c:pt idx="66">
                  <c:v>86.64</c:v>
                </c:pt>
                <c:pt idx="67">
                  <c:v>86.68</c:v>
                </c:pt>
                <c:pt idx="68">
                  <c:v>86.72</c:v>
                </c:pt>
                <c:pt idx="69">
                  <c:v>86.76</c:v>
                </c:pt>
                <c:pt idx="70">
                  <c:v>86.8</c:v>
                </c:pt>
                <c:pt idx="71">
                  <c:v>86.84</c:v>
                </c:pt>
                <c:pt idx="72">
                  <c:v>86.88</c:v>
                </c:pt>
                <c:pt idx="73">
                  <c:v>86.92</c:v>
                </c:pt>
                <c:pt idx="74">
                  <c:v>86.960000000000008</c:v>
                </c:pt>
                <c:pt idx="75">
                  <c:v>87</c:v>
                </c:pt>
                <c:pt idx="76">
                  <c:v>87.04</c:v>
                </c:pt>
                <c:pt idx="77">
                  <c:v>87.08</c:v>
                </c:pt>
                <c:pt idx="78">
                  <c:v>87.12</c:v>
                </c:pt>
                <c:pt idx="79">
                  <c:v>87.16</c:v>
                </c:pt>
                <c:pt idx="80">
                  <c:v>87.2</c:v>
                </c:pt>
                <c:pt idx="81">
                  <c:v>87.240000000000009</c:v>
                </c:pt>
                <c:pt idx="82">
                  <c:v>87.28</c:v>
                </c:pt>
                <c:pt idx="83">
                  <c:v>87.320000000000007</c:v>
                </c:pt>
                <c:pt idx="84">
                  <c:v>87.36</c:v>
                </c:pt>
                <c:pt idx="85">
                  <c:v>87.4</c:v>
                </c:pt>
                <c:pt idx="86">
                  <c:v>87.44</c:v>
                </c:pt>
                <c:pt idx="87">
                  <c:v>87.48</c:v>
                </c:pt>
                <c:pt idx="88">
                  <c:v>87.52000000000001</c:v>
                </c:pt>
                <c:pt idx="89">
                  <c:v>87.56</c:v>
                </c:pt>
                <c:pt idx="90">
                  <c:v>87.600000000000009</c:v>
                </c:pt>
                <c:pt idx="91">
                  <c:v>87.64</c:v>
                </c:pt>
                <c:pt idx="92">
                  <c:v>87.68</c:v>
                </c:pt>
                <c:pt idx="93">
                  <c:v>87.72</c:v>
                </c:pt>
                <c:pt idx="94">
                  <c:v>87.76</c:v>
                </c:pt>
                <c:pt idx="95">
                  <c:v>87.800000000000011</c:v>
                </c:pt>
                <c:pt idx="96">
                  <c:v>87.84</c:v>
                </c:pt>
                <c:pt idx="97">
                  <c:v>87.88000000000001</c:v>
                </c:pt>
                <c:pt idx="98">
                  <c:v>87.92</c:v>
                </c:pt>
                <c:pt idx="99">
                  <c:v>87.960000000000008</c:v>
                </c:pt>
                <c:pt idx="100">
                  <c:v>88</c:v>
                </c:pt>
                <c:pt idx="101">
                  <c:v>88.04</c:v>
                </c:pt>
                <c:pt idx="102">
                  <c:v>88.08</c:v>
                </c:pt>
                <c:pt idx="103">
                  <c:v>88.12</c:v>
                </c:pt>
                <c:pt idx="104">
                  <c:v>88.16</c:v>
                </c:pt>
                <c:pt idx="105">
                  <c:v>88.199999999999989</c:v>
                </c:pt>
                <c:pt idx="106">
                  <c:v>88.24</c:v>
                </c:pt>
                <c:pt idx="107">
                  <c:v>88.279999999999987</c:v>
                </c:pt>
                <c:pt idx="108">
                  <c:v>88.32</c:v>
                </c:pt>
                <c:pt idx="109">
                  <c:v>88.36</c:v>
                </c:pt>
                <c:pt idx="110">
                  <c:v>88.399999999999991</c:v>
                </c:pt>
                <c:pt idx="111">
                  <c:v>88.44</c:v>
                </c:pt>
                <c:pt idx="112">
                  <c:v>88.47999999999999</c:v>
                </c:pt>
                <c:pt idx="113">
                  <c:v>88.52</c:v>
                </c:pt>
                <c:pt idx="114">
                  <c:v>88.559999999999988</c:v>
                </c:pt>
                <c:pt idx="115">
                  <c:v>88.6</c:v>
                </c:pt>
                <c:pt idx="116">
                  <c:v>88.64</c:v>
                </c:pt>
                <c:pt idx="117">
                  <c:v>88.679999999999993</c:v>
                </c:pt>
                <c:pt idx="118">
                  <c:v>88.72</c:v>
                </c:pt>
                <c:pt idx="119">
                  <c:v>88.759999999999991</c:v>
                </c:pt>
                <c:pt idx="120">
                  <c:v>88.8</c:v>
                </c:pt>
                <c:pt idx="121">
                  <c:v>88.839999999999989</c:v>
                </c:pt>
                <c:pt idx="122">
                  <c:v>88.88</c:v>
                </c:pt>
                <c:pt idx="123">
                  <c:v>88.92</c:v>
                </c:pt>
                <c:pt idx="124">
                  <c:v>88.96</c:v>
                </c:pt>
                <c:pt idx="125">
                  <c:v>89</c:v>
                </c:pt>
                <c:pt idx="126">
                  <c:v>89.039999999999992</c:v>
                </c:pt>
                <c:pt idx="127">
                  <c:v>89.08</c:v>
                </c:pt>
                <c:pt idx="128">
                  <c:v>89.12</c:v>
                </c:pt>
                <c:pt idx="129">
                  <c:v>89.16</c:v>
                </c:pt>
                <c:pt idx="130">
                  <c:v>89.2</c:v>
                </c:pt>
                <c:pt idx="131">
                  <c:v>89.24</c:v>
                </c:pt>
                <c:pt idx="132">
                  <c:v>89.28</c:v>
                </c:pt>
                <c:pt idx="133">
                  <c:v>89.32</c:v>
                </c:pt>
                <c:pt idx="134">
                  <c:v>89.36</c:v>
                </c:pt>
                <c:pt idx="135">
                  <c:v>89.4</c:v>
                </c:pt>
                <c:pt idx="136">
                  <c:v>89.44</c:v>
                </c:pt>
                <c:pt idx="137">
                  <c:v>89.48</c:v>
                </c:pt>
                <c:pt idx="138">
                  <c:v>89.52</c:v>
                </c:pt>
                <c:pt idx="139">
                  <c:v>89.56</c:v>
                </c:pt>
                <c:pt idx="140">
                  <c:v>89.6</c:v>
                </c:pt>
                <c:pt idx="141">
                  <c:v>89.64</c:v>
                </c:pt>
                <c:pt idx="142">
                  <c:v>89.68</c:v>
                </c:pt>
                <c:pt idx="143">
                  <c:v>89.72</c:v>
                </c:pt>
                <c:pt idx="144">
                  <c:v>89.76</c:v>
                </c:pt>
                <c:pt idx="145">
                  <c:v>89.8</c:v>
                </c:pt>
                <c:pt idx="146">
                  <c:v>89.84</c:v>
                </c:pt>
                <c:pt idx="147">
                  <c:v>89.88</c:v>
                </c:pt>
                <c:pt idx="148">
                  <c:v>89.92</c:v>
                </c:pt>
                <c:pt idx="149">
                  <c:v>89.960000000000008</c:v>
                </c:pt>
                <c:pt idx="150">
                  <c:v>90</c:v>
                </c:pt>
                <c:pt idx="151">
                  <c:v>90.04</c:v>
                </c:pt>
                <c:pt idx="152">
                  <c:v>90.08</c:v>
                </c:pt>
                <c:pt idx="153">
                  <c:v>90.12</c:v>
                </c:pt>
                <c:pt idx="154">
                  <c:v>90.16</c:v>
                </c:pt>
                <c:pt idx="155">
                  <c:v>90.2</c:v>
                </c:pt>
                <c:pt idx="156">
                  <c:v>90.240000000000009</c:v>
                </c:pt>
                <c:pt idx="157">
                  <c:v>90.28</c:v>
                </c:pt>
                <c:pt idx="158">
                  <c:v>90.320000000000007</c:v>
                </c:pt>
                <c:pt idx="159">
                  <c:v>90.36</c:v>
                </c:pt>
                <c:pt idx="160">
                  <c:v>90.4</c:v>
                </c:pt>
                <c:pt idx="161">
                  <c:v>90.44</c:v>
                </c:pt>
                <c:pt idx="162">
                  <c:v>90.48</c:v>
                </c:pt>
                <c:pt idx="163">
                  <c:v>90.52000000000001</c:v>
                </c:pt>
                <c:pt idx="164">
                  <c:v>90.56</c:v>
                </c:pt>
                <c:pt idx="165">
                  <c:v>90.600000000000009</c:v>
                </c:pt>
                <c:pt idx="166">
                  <c:v>90.64</c:v>
                </c:pt>
                <c:pt idx="167">
                  <c:v>90.68</c:v>
                </c:pt>
                <c:pt idx="168">
                  <c:v>90.72</c:v>
                </c:pt>
                <c:pt idx="169">
                  <c:v>90.76</c:v>
                </c:pt>
                <c:pt idx="170">
                  <c:v>90.800000000000011</c:v>
                </c:pt>
                <c:pt idx="171">
                  <c:v>90.84</c:v>
                </c:pt>
                <c:pt idx="172">
                  <c:v>90.88000000000001</c:v>
                </c:pt>
                <c:pt idx="173">
                  <c:v>90.92</c:v>
                </c:pt>
                <c:pt idx="174">
                  <c:v>90.960000000000008</c:v>
                </c:pt>
                <c:pt idx="175">
                  <c:v>91</c:v>
                </c:pt>
                <c:pt idx="176">
                  <c:v>91.04</c:v>
                </c:pt>
                <c:pt idx="177">
                  <c:v>91.080000000000013</c:v>
                </c:pt>
                <c:pt idx="178">
                  <c:v>91.12</c:v>
                </c:pt>
                <c:pt idx="179">
                  <c:v>91.16</c:v>
                </c:pt>
                <c:pt idx="180">
                  <c:v>91.2</c:v>
                </c:pt>
                <c:pt idx="181">
                  <c:v>91.24</c:v>
                </c:pt>
                <c:pt idx="182">
                  <c:v>91.28</c:v>
                </c:pt>
                <c:pt idx="183">
                  <c:v>91.32</c:v>
                </c:pt>
                <c:pt idx="184">
                  <c:v>91.36</c:v>
                </c:pt>
                <c:pt idx="185">
                  <c:v>91.399999999999991</c:v>
                </c:pt>
                <c:pt idx="186">
                  <c:v>91.44</c:v>
                </c:pt>
                <c:pt idx="187">
                  <c:v>91.47999999999999</c:v>
                </c:pt>
                <c:pt idx="188">
                  <c:v>91.52</c:v>
                </c:pt>
                <c:pt idx="189">
                  <c:v>91.559999999999988</c:v>
                </c:pt>
                <c:pt idx="190">
                  <c:v>91.6</c:v>
                </c:pt>
                <c:pt idx="191">
                  <c:v>91.64</c:v>
                </c:pt>
                <c:pt idx="192">
                  <c:v>91.679999999999993</c:v>
                </c:pt>
                <c:pt idx="193">
                  <c:v>91.72</c:v>
                </c:pt>
                <c:pt idx="194">
                  <c:v>91.759999999999991</c:v>
                </c:pt>
                <c:pt idx="195">
                  <c:v>91.8</c:v>
                </c:pt>
                <c:pt idx="196">
                  <c:v>91.839999999999989</c:v>
                </c:pt>
                <c:pt idx="197">
                  <c:v>91.88</c:v>
                </c:pt>
                <c:pt idx="198">
                  <c:v>91.92</c:v>
                </c:pt>
                <c:pt idx="199">
                  <c:v>91.96</c:v>
                </c:pt>
                <c:pt idx="200">
                  <c:v>92</c:v>
                </c:pt>
                <c:pt idx="201">
                  <c:v>92.039999999999992</c:v>
                </c:pt>
                <c:pt idx="202">
                  <c:v>92.08</c:v>
                </c:pt>
                <c:pt idx="203">
                  <c:v>92.11999999999999</c:v>
                </c:pt>
                <c:pt idx="204">
                  <c:v>92.16</c:v>
                </c:pt>
                <c:pt idx="205">
                  <c:v>92.2</c:v>
                </c:pt>
                <c:pt idx="206">
                  <c:v>92.24</c:v>
                </c:pt>
                <c:pt idx="207">
                  <c:v>92.28</c:v>
                </c:pt>
                <c:pt idx="208">
                  <c:v>92.32</c:v>
                </c:pt>
                <c:pt idx="209">
                  <c:v>92.36</c:v>
                </c:pt>
                <c:pt idx="210">
                  <c:v>92.399999999999991</c:v>
                </c:pt>
                <c:pt idx="211">
                  <c:v>92.44</c:v>
                </c:pt>
                <c:pt idx="212">
                  <c:v>92.48</c:v>
                </c:pt>
                <c:pt idx="213">
                  <c:v>92.52</c:v>
                </c:pt>
                <c:pt idx="214">
                  <c:v>92.56</c:v>
                </c:pt>
                <c:pt idx="215">
                  <c:v>92.6</c:v>
                </c:pt>
                <c:pt idx="216">
                  <c:v>92.64</c:v>
                </c:pt>
                <c:pt idx="217">
                  <c:v>92.679999999999993</c:v>
                </c:pt>
                <c:pt idx="218">
                  <c:v>92.72</c:v>
                </c:pt>
                <c:pt idx="219">
                  <c:v>92.76</c:v>
                </c:pt>
                <c:pt idx="220">
                  <c:v>92.8</c:v>
                </c:pt>
                <c:pt idx="221">
                  <c:v>92.84</c:v>
                </c:pt>
                <c:pt idx="222">
                  <c:v>92.88</c:v>
                </c:pt>
                <c:pt idx="223">
                  <c:v>92.92</c:v>
                </c:pt>
                <c:pt idx="224">
                  <c:v>92.960000000000008</c:v>
                </c:pt>
                <c:pt idx="225">
                  <c:v>93</c:v>
                </c:pt>
                <c:pt idx="226">
                  <c:v>93.04</c:v>
                </c:pt>
                <c:pt idx="227">
                  <c:v>93.08</c:v>
                </c:pt>
                <c:pt idx="228">
                  <c:v>93.12</c:v>
                </c:pt>
                <c:pt idx="229">
                  <c:v>93.16</c:v>
                </c:pt>
                <c:pt idx="230">
                  <c:v>93.2</c:v>
                </c:pt>
                <c:pt idx="231">
                  <c:v>93.240000000000009</c:v>
                </c:pt>
                <c:pt idx="232">
                  <c:v>93.28</c:v>
                </c:pt>
                <c:pt idx="233">
                  <c:v>93.320000000000007</c:v>
                </c:pt>
                <c:pt idx="234">
                  <c:v>93.36</c:v>
                </c:pt>
                <c:pt idx="235">
                  <c:v>93.4</c:v>
                </c:pt>
                <c:pt idx="236">
                  <c:v>93.44</c:v>
                </c:pt>
                <c:pt idx="237">
                  <c:v>93.48</c:v>
                </c:pt>
                <c:pt idx="238">
                  <c:v>93.52000000000001</c:v>
                </c:pt>
                <c:pt idx="239">
                  <c:v>93.56</c:v>
                </c:pt>
                <c:pt idx="240">
                  <c:v>93.600000000000009</c:v>
                </c:pt>
                <c:pt idx="241">
                  <c:v>93.64</c:v>
                </c:pt>
                <c:pt idx="242">
                  <c:v>93.68</c:v>
                </c:pt>
                <c:pt idx="243">
                  <c:v>93.72</c:v>
                </c:pt>
                <c:pt idx="244">
                  <c:v>93.76</c:v>
                </c:pt>
                <c:pt idx="245">
                  <c:v>93.800000000000011</c:v>
                </c:pt>
                <c:pt idx="246">
                  <c:v>93.84</c:v>
                </c:pt>
                <c:pt idx="247">
                  <c:v>93.88000000000001</c:v>
                </c:pt>
                <c:pt idx="248">
                  <c:v>93.92</c:v>
                </c:pt>
                <c:pt idx="249">
                  <c:v>93.960000000000008</c:v>
                </c:pt>
                <c:pt idx="250">
                  <c:v>94</c:v>
                </c:pt>
                <c:pt idx="251">
                  <c:v>94.04</c:v>
                </c:pt>
                <c:pt idx="252">
                  <c:v>94.080000000000013</c:v>
                </c:pt>
                <c:pt idx="253">
                  <c:v>94.12</c:v>
                </c:pt>
                <c:pt idx="254">
                  <c:v>94.160000000000011</c:v>
                </c:pt>
                <c:pt idx="255">
                  <c:v>94.2</c:v>
                </c:pt>
                <c:pt idx="256">
                  <c:v>94.240000000000009</c:v>
                </c:pt>
                <c:pt idx="257">
                  <c:v>94.28</c:v>
                </c:pt>
                <c:pt idx="258">
                  <c:v>94.32</c:v>
                </c:pt>
                <c:pt idx="259">
                  <c:v>94.36</c:v>
                </c:pt>
                <c:pt idx="260">
                  <c:v>94.399999999999991</c:v>
                </c:pt>
                <c:pt idx="261">
                  <c:v>94.44</c:v>
                </c:pt>
                <c:pt idx="262">
                  <c:v>94.47999999999999</c:v>
                </c:pt>
                <c:pt idx="263">
                  <c:v>94.52</c:v>
                </c:pt>
                <c:pt idx="264">
                  <c:v>94.559999999999988</c:v>
                </c:pt>
                <c:pt idx="265">
                  <c:v>94.6</c:v>
                </c:pt>
                <c:pt idx="266">
                  <c:v>94.64</c:v>
                </c:pt>
                <c:pt idx="267">
                  <c:v>94.679999999999993</c:v>
                </c:pt>
                <c:pt idx="268">
                  <c:v>94.72</c:v>
                </c:pt>
                <c:pt idx="269">
                  <c:v>94.759999999999991</c:v>
                </c:pt>
                <c:pt idx="270">
                  <c:v>94.8</c:v>
                </c:pt>
                <c:pt idx="271">
                  <c:v>94.839999999999989</c:v>
                </c:pt>
                <c:pt idx="272">
                  <c:v>94.88</c:v>
                </c:pt>
                <c:pt idx="273">
                  <c:v>94.92</c:v>
                </c:pt>
                <c:pt idx="274">
                  <c:v>94.96</c:v>
                </c:pt>
                <c:pt idx="275">
                  <c:v>95</c:v>
                </c:pt>
                <c:pt idx="276">
                  <c:v>95.039999999999992</c:v>
                </c:pt>
                <c:pt idx="277">
                  <c:v>95.08</c:v>
                </c:pt>
                <c:pt idx="278">
                  <c:v>95.11999999999999</c:v>
                </c:pt>
                <c:pt idx="279">
                  <c:v>95.16</c:v>
                </c:pt>
                <c:pt idx="280">
                  <c:v>95.2</c:v>
                </c:pt>
                <c:pt idx="281">
                  <c:v>95.24</c:v>
                </c:pt>
                <c:pt idx="282">
                  <c:v>95.28</c:v>
                </c:pt>
                <c:pt idx="283">
                  <c:v>95.32</c:v>
                </c:pt>
                <c:pt idx="284">
                  <c:v>95.36</c:v>
                </c:pt>
                <c:pt idx="285">
                  <c:v>95.399999999999991</c:v>
                </c:pt>
                <c:pt idx="286">
                  <c:v>95.44</c:v>
                </c:pt>
                <c:pt idx="287">
                  <c:v>95.48</c:v>
                </c:pt>
                <c:pt idx="288">
                  <c:v>95.52</c:v>
                </c:pt>
                <c:pt idx="289">
                  <c:v>95.56</c:v>
                </c:pt>
                <c:pt idx="290">
                  <c:v>95.6</c:v>
                </c:pt>
                <c:pt idx="291">
                  <c:v>95.64</c:v>
                </c:pt>
                <c:pt idx="292">
                  <c:v>95.679999999999993</c:v>
                </c:pt>
                <c:pt idx="293">
                  <c:v>95.72</c:v>
                </c:pt>
                <c:pt idx="294">
                  <c:v>95.76</c:v>
                </c:pt>
                <c:pt idx="295">
                  <c:v>95.8</c:v>
                </c:pt>
                <c:pt idx="296">
                  <c:v>95.84</c:v>
                </c:pt>
                <c:pt idx="297">
                  <c:v>95.88</c:v>
                </c:pt>
                <c:pt idx="298">
                  <c:v>95.92</c:v>
                </c:pt>
                <c:pt idx="299">
                  <c:v>95.96</c:v>
                </c:pt>
                <c:pt idx="300">
                  <c:v>96</c:v>
                </c:pt>
                <c:pt idx="301">
                  <c:v>96.04</c:v>
                </c:pt>
                <c:pt idx="302">
                  <c:v>96.08</c:v>
                </c:pt>
                <c:pt idx="303">
                  <c:v>96.12</c:v>
                </c:pt>
                <c:pt idx="304">
                  <c:v>96.16</c:v>
                </c:pt>
                <c:pt idx="305">
                  <c:v>96.2</c:v>
                </c:pt>
                <c:pt idx="306">
                  <c:v>96.24</c:v>
                </c:pt>
                <c:pt idx="307">
                  <c:v>96.28</c:v>
                </c:pt>
                <c:pt idx="308">
                  <c:v>96.320000000000007</c:v>
                </c:pt>
                <c:pt idx="309">
                  <c:v>96.36</c:v>
                </c:pt>
                <c:pt idx="310">
                  <c:v>96.4</c:v>
                </c:pt>
                <c:pt idx="311">
                  <c:v>96.44</c:v>
                </c:pt>
                <c:pt idx="312">
                  <c:v>96.48</c:v>
                </c:pt>
                <c:pt idx="313">
                  <c:v>96.52</c:v>
                </c:pt>
                <c:pt idx="314">
                  <c:v>96.56</c:v>
                </c:pt>
                <c:pt idx="315">
                  <c:v>96.600000000000009</c:v>
                </c:pt>
                <c:pt idx="316">
                  <c:v>96.64</c:v>
                </c:pt>
                <c:pt idx="317">
                  <c:v>96.68</c:v>
                </c:pt>
                <c:pt idx="318">
                  <c:v>96.72</c:v>
                </c:pt>
                <c:pt idx="319">
                  <c:v>96.76</c:v>
                </c:pt>
                <c:pt idx="320">
                  <c:v>96.800000000000011</c:v>
                </c:pt>
                <c:pt idx="321">
                  <c:v>96.84</c:v>
                </c:pt>
                <c:pt idx="322">
                  <c:v>96.88000000000001</c:v>
                </c:pt>
                <c:pt idx="323">
                  <c:v>96.92</c:v>
                </c:pt>
                <c:pt idx="324">
                  <c:v>96.960000000000008</c:v>
                </c:pt>
                <c:pt idx="325">
                  <c:v>97</c:v>
                </c:pt>
                <c:pt idx="326">
                  <c:v>97.04</c:v>
                </c:pt>
                <c:pt idx="327">
                  <c:v>97.080000000000013</c:v>
                </c:pt>
                <c:pt idx="328">
                  <c:v>97.12</c:v>
                </c:pt>
                <c:pt idx="329">
                  <c:v>97.160000000000011</c:v>
                </c:pt>
                <c:pt idx="330">
                  <c:v>97.2</c:v>
                </c:pt>
                <c:pt idx="331">
                  <c:v>97.240000000000009</c:v>
                </c:pt>
                <c:pt idx="332">
                  <c:v>97.28</c:v>
                </c:pt>
                <c:pt idx="333">
                  <c:v>97.320000000000007</c:v>
                </c:pt>
                <c:pt idx="334">
                  <c:v>97.36</c:v>
                </c:pt>
                <c:pt idx="335">
                  <c:v>97.4</c:v>
                </c:pt>
                <c:pt idx="336">
                  <c:v>97.44</c:v>
                </c:pt>
                <c:pt idx="337">
                  <c:v>97.47999999999999</c:v>
                </c:pt>
                <c:pt idx="338">
                  <c:v>97.52</c:v>
                </c:pt>
                <c:pt idx="339">
                  <c:v>97.559999999999988</c:v>
                </c:pt>
                <c:pt idx="340">
                  <c:v>97.6</c:v>
                </c:pt>
                <c:pt idx="341">
                  <c:v>97.64</c:v>
                </c:pt>
                <c:pt idx="342">
                  <c:v>97.679999999999993</c:v>
                </c:pt>
                <c:pt idx="343">
                  <c:v>97.72</c:v>
                </c:pt>
                <c:pt idx="344">
                  <c:v>97.759999999999991</c:v>
                </c:pt>
                <c:pt idx="345">
                  <c:v>97.8</c:v>
                </c:pt>
                <c:pt idx="346">
                  <c:v>97.839999999999989</c:v>
                </c:pt>
                <c:pt idx="347">
                  <c:v>97.88</c:v>
                </c:pt>
                <c:pt idx="348">
                  <c:v>97.92</c:v>
                </c:pt>
                <c:pt idx="349">
                  <c:v>97.96</c:v>
                </c:pt>
                <c:pt idx="350">
                  <c:v>98</c:v>
                </c:pt>
                <c:pt idx="351">
                  <c:v>98.039999999999992</c:v>
                </c:pt>
                <c:pt idx="352">
                  <c:v>98.08</c:v>
                </c:pt>
                <c:pt idx="353">
                  <c:v>98.11999999999999</c:v>
                </c:pt>
                <c:pt idx="354">
                  <c:v>98.16</c:v>
                </c:pt>
                <c:pt idx="355">
                  <c:v>98.2</c:v>
                </c:pt>
                <c:pt idx="356">
                  <c:v>98.24</c:v>
                </c:pt>
                <c:pt idx="357">
                  <c:v>98.28</c:v>
                </c:pt>
                <c:pt idx="358">
                  <c:v>98.32</c:v>
                </c:pt>
                <c:pt idx="359">
                  <c:v>98.36</c:v>
                </c:pt>
                <c:pt idx="360">
                  <c:v>98.399999999999991</c:v>
                </c:pt>
                <c:pt idx="361">
                  <c:v>98.44</c:v>
                </c:pt>
                <c:pt idx="362">
                  <c:v>98.48</c:v>
                </c:pt>
                <c:pt idx="363">
                  <c:v>98.52</c:v>
                </c:pt>
                <c:pt idx="364">
                  <c:v>98.56</c:v>
                </c:pt>
                <c:pt idx="365">
                  <c:v>98.6</c:v>
                </c:pt>
                <c:pt idx="366">
                  <c:v>98.64</c:v>
                </c:pt>
                <c:pt idx="367">
                  <c:v>98.679999999999993</c:v>
                </c:pt>
                <c:pt idx="368">
                  <c:v>98.72</c:v>
                </c:pt>
                <c:pt idx="369">
                  <c:v>98.76</c:v>
                </c:pt>
                <c:pt idx="370">
                  <c:v>98.8</c:v>
                </c:pt>
                <c:pt idx="371">
                  <c:v>98.84</c:v>
                </c:pt>
                <c:pt idx="372">
                  <c:v>98.88</c:v>
                </c:pt>
                <c:pt idx="373">
                  <c:v>98.92</c:v>
                </c:pt>
                <c:pt idx="374">
                  <c:v>98.96</c:v>
                </c:pt>
                <c:pt idx="375">
                  <c:v>99</c:v>
                </c:pt>
                <c:pt idx="376">
                  <c:v>99.04</c:v>
                </c:pt>
                <c:pt idx="377">
                  <c:v>99.08</c:v>
                </c:pt>
                <c:pt idx="378">
                  <c:v>99.12</c:v>
                </c:pt>
                <c:pt idx="379">
                  <c:v>99.16</c:v>
                </c:pt>
                <c:pt idx="380">
                  <c:v>99.2</c:v>
                </c:pt>
                <c:pt idx="381">
                  <c:v>99.24</c:v>
                </c:pt>
                <c:pt idx="382">
                  <c:v>99.28</c:v>
                </c:pt>
                <c:pt idx="383">
                  <c:v>99.320000000000007</c:v>
                </c:pt>
                <c:pt idx="384">
                  <c:v>99.36</c:v>
                </c:pt>
                <c:pt idx="385">
                  <c:v>99.4</c:v>
                </c:pt>
                <c:pt idx="386">
                  <c:v>99.44</c:v>
                </c:pt>
                <c:pt idx="387">
                  <c:v>99.48</c:v>
                </c:pt>
                <c:pt idx="388">
                  <c:v>99.52</c:v>
                </c:pt>
                <c:pt idx="389">
                  <c:v>99.56</c:v>
                </c:pt>
                <c:pt idx="390">
                  <c:v>99.600000000000009</c:v>
                </c:pt>
                <c:pt idx="391">
                  <c:v>99.64</c:v>
                </c:pt>
                <c:pt idx="392">
                  <c:v>99.68</c:v>
                </c:pt>
                <c:pt idx="393">
                  <c:v>99.72</c:v>
                </c:pt>
                <c:pt idx="394">
                  <c:v>99.76</c:v>
                </c:pt>
                <c:pt idx="395">
                  <c:v>99.8</c:v>
                </c:pt>
                <c:pt idx="396">
                  <c:v>99.84</c:v>
                </c:pt>
                <c:pt idx="397">
                  <c:v>99.88000000000001</c:v>
                </c:pt>
                <c:pt idx="398">
                  <c:v>99.92</c:v>
                </c:pt>
                <c:pt idx="399">
                  <c:v>99.960000000000008</c:v>
                </c:pt>
                <c:pt idx="400">
                  <c:v>100</c:v>
                </c:pt>
                <c:pt idx="401">
                  <c:v>100.04</c:v>
                </c:pt>
                <c:pt idx="402">
                  <c:v>100.08</c:v>
                </c:pt>
                <c:pt idx="403">
                  <c:v>100.12</c:v>
                </c:pt>
                <c:pt idx="404">
                  <c:v>100.16000000000001</c:v>
                </c:pt>
                <c:pt idx="405">
                  <c:v>100.2</c:v>
                </c:pt>
                <c:pt idx="406">
                  <c:v>100.24000000000001</c:v>
                </c:pt>
                <c:pt idx="407">
                  <c:v>100.28</c:v>
                </c:pt>
                <c:pt idx="408">
                  <c:v>100.32000000000001</c:v>
                </c:pt>
                <c:pt idx="409">
                  <c:v>100.36</c:v>
                </c:pt>
                <c:pt idx="410">
                  <c:v>100.4</c:v>
                </c:pt>
                <c:pt idx="411">
                  <c:v>100.44</c:v>
                </c:pt>
                <c:pt idx="412">
                  <c:v>100.48</c:v>
                </c:pt>
                <c:pt idx="413">
                  <c:v>100.52</c:v>
                </c:pt>
                <c:pt idx="414">
                  <c:v>100.56</c:v>
                </c:pt>
                <c:pt idx="415">
                  <c:v>100.6</c:v>
                </c:pt>
                <c:pt idx="416">
                  <c:v>100.64</c:v>
                </c:pt>
                <c:pt idx="417">
                  <c:v>100.67999999999999</c:v>
                </c:pt>
                <c:pt idx="418">
                  <c:v>100.72</c:v>
                </c:pt>
                <c:pt idx="419">
                  <c:v>100.75999999999999</c:v>
                </c:pt>
                <c:pt idx="420">
                  <c:v>100.8</c:v>
                </c:pt>
                <c:pt idx="421">
                  <c:v>100.83999999999999</c:v>
                </c:pt>
                <c:pt idx="422">
                  <c:v>100.88</c:v>
                </c:pt>
                <c:pt idx="423">
                  <c:v>100.92</c:v>
                </c:pt>
                <c:pt idx="424">
                  <c:v>100.96</c:v>
                </c:pt>
                <c:pt idx="425">
                  <c:v>101</c:v>
                </c:pt>
                <c:pt idx="426">
                  <c:v>101.03999999999999</c:v>
                </c:pt>
                <c:pt idx="427">
                  <c:v>101.08</c:v>
                </c:pt>
                <c:pt idx="428">
                  <c:v>101.11999999999999</c:v>
                </c:pt>
                <c:pt idx="429">
                  <c:v>101.16</c:v>
                </c:pt>
                <c:pt idx="430">
                  <c:v>101.2</c:v>
                </c:pt>
                <c:pt idx="431">
                  <c:v>101.24</c:v>
                </c:pt>
                <c:pt idx="432">
                  <c:v>101.28</c:v>
                </c:pt>
                <c:pt idx="433">
                  <c:v>101.32</c:v>
                </c:pt>
                <c:pt idx="434">
                  <c:v>101.36</c:v>
                </c:pt>
                <c:pt idx="435">
                  <c:v>101.39999999999999</c:v>
                </c:pt>
                <c:pt idx="436">
                  <c:v>101.44</c:v>
                </c:pt>
                <c:pt idx="437">
                  <c:v>101.48</c:v>
                </c:pt>
                <c:pt idx="438">
                  <c:v>101.52</c:v>
                </c:pt>
                <c:pt idx="439">
                  <c:v>101.56</c:v>
                </c:pt>
                <c:pt idx="440">
                  <c:v>101.6</c:v>
                </c:pt>
                <c:pt idx="441">
                  <c:v>101.64</c:v>
                </c:pt>
                <c:pt idx="442">
                  <c:v>101.67999999999999</c:v>
                </c:pt>
                <c:pt idx="443">
                  <c:v>101.72</c:v>
                </c:pt>
                <c:pt idx="444">
                  <c:v>101.76</c:v>
                </c:pt>
                <c:pt idx="445">
                  <c:v>101.8</c:v>
                </c:pt>
                <c:pt idx="446">
                  <c:v>101.84</c:v>
                </c:pt>
                <c:pt idx="447">
                  <c:v>101.88</c:v>
                </c:pt>
                <c:pt idx="448">
                  <c:v>101.92</c:v>
                </c:pt>
                <c:pt idx="449">
                  <c:v>101.96</c:v>
                </c:pt>
                <c:pt idx="450">
                  <c:v>102</c:v>
                </c:pt>
                <c:pt idx="451">
                  <c:v>102.04</c:v>
                </c:pt>
                <c:pt idx="452">
                  <c:v>102.08</c:v>
                </c:pt>
                <c:pt idx="453">
                  <c:v>102.12</c:v>
                </c:pt>
                <c:pt idx="454">
                  <c:v>102.16</c:v>
                </c:pt>
                <c:pt idx="455">
                  <c:v>102.2</c:v>
                </c:pt>
                <c:pt idx="456">
                  <c:v>102.24</c:v>
                </c:pt>
                <c:pt idx="457">
                  <c:v>102.28</c:v>
                </c:pt>
                <c:pt idx="458">
                  <c:v>102.32000000000001</c:v>
                </c:pt>
                <c:pt idx="459">
                  <c:v>102.36</c:v>
                </c:pt>
                <c:pt idx="460">
                  <c:v>102.4</c:v>
                </c:pt>
                <c:pt idx="461">
                  <c:v>102.44</c:v>
                </c:pt>
                <c:pt idx="462">
                  <c:v>102.48</c:v>
                </c:pt>
                <c:pt idx="463">
                  <c:v>102.52</c:v>
                </c:pt>
                <c:pt idx="464">
                  <c:v>102.56</c:v>
                </c:pt>
                <c:pt idx="465">
                  <c:v>102.60000000000001</c:v>
                </c:pt>
                <c:pt idx="466">
                  <c:v>102.64</c:v>
                </c:pt>
                <c:pt idx="467">
                  <c:v>102.68</c:v>
                </c:pt>
                <c:pt idx="468">
                  <c:v>102.72</c:v>
                </c:pt>
                <c:pt idx="469">
                  <c:v>102.76</c:v>
                </c:pt>
                <c:pt idx="470">
                  <c:v>102.8</c:v>
                </c:pt>
                <c:pt idx="471">
                  <c:v>102.84</c:v>
                </c:pt>
                <c:pt idx="472">
                  <c:v>102.88000000000001</c:v>
                </c:pt>
                <c:pt idx="473">
                  <c:v>102.92</c:v>
                </c:pt>
                <c:pt idx="474">
                  <c:v>102.96000000000001</c:v>
                </c:pt>
                <c:pt idx="475">
                  <c:v>103</c:v>
                </c:pt>
                <c:pt idx="476">
                  <c:v>103.04</c:v>
                </c:pt>
                <c:pt idx="477">
                  <c:v>103.08</c:v>
                </c:pt>
                <c:pt idx="478">
                  <c:v>103.12</c:v>
                </c:pt>
                <c:pt idx="479">
                  <c:v>103.16000000000001</c:v>
                </c:pt>
                <c:pt idx="480">
                  <c:v>103.2</c:v>
                </c:pt>
                <c:pt idx="481">
                  <c:v>103.24000000000001</c:v>
                </c:pt>
                <c:pt idx="482">
                  <c:v>103.28</c:v>
                </c:pt>
                <c:pt idx="483">
                  <c:v>103.32000000000001</c:v>
                </c:pt>
                <c:pt idx="484">
                  <c:v>103.36</c:v>
                </c:pt>
                <c:pt idx="485">
                  <c:v>103.4</c:v>
                </c:pt>
                <c:pt idx="486">
                  <c:v>103.44000000000001</c:v>
                </c:pt>
                <c:pt idx="487">
                  <c:v>103.48</c:v>
                </c:pt>
                <c:pt idx="488">
                  <c:v>103.52000000000001</c:v>
                </c:pt>
                <c:pt idx="489">
                  <c:v>103.56</c:v>
                </c:pt>
                <c:pt idx="490">
                  <c:v>103.6</c:v>
                </c:pt>
                <c:pt idx="491">
                  <c:v>103.64</c:v>
                </c:pt>
                <c:pt idx="492">
                  <c:v>103.67999999999999</c:v>
                </c:pt>
                <c:pt idx="493">
                  <c:v>103.72</c:v>
                </c:pt>
                <c:pt idx="494">
                  <c:v>103.75999999999999</c:v>
                </c:pt>
                <c:pt idx="495">
                  <c:v>103.8</c:v>
                </c:pt>
                <c:pt idx="496">
                  <c:v>103.83999999999999</c:v>
                </c:pt>
                <c:pt idx="497">
                  <c:v>103.88</c:v>
                </c:pt>
                <c:pt idx="498">
                  <c:v>103.91999999999999</c:v>
                </c:pt>
                <c:pt idx="499">
                  <c:v>103.96</c:v>
                </c:pt>
                <c:pt idx="500">
                  <c:v>104</c:v>
                </c:pt>
                <c:pt idx="501">
                  <c:v>104.03999999999999</c:v>
                </c:pt>
                <c:pt idx="502">
                  <c:v>104.08</c:v>
                </c:pt>
                <c:pt idx="503">
                  <c:v>104.11999999999999</c:v>
                </c:pt>
                <c:pt idx="504">
                  <c:v>104.16</c:v>
                </c:pt>
                <c:pt idx="505">
                  <c:v>104.2</c:v>
                </c:pt>
                <c:pt idx="506">
                  <c:v>104.24</c:v>
                </c:pt>
                <c:pt idx="507">
                  <c:v>104.28</c:v>
                </c:pt>
                <c:pt idx="508">
                  <c:v>104.32</c:v>
                </c:pt>
                <c:pt idx="509">
                  <c:v>104.36</c:v>
                </c:pt>
                <c:pt idx="510">
                  <c:v>104.39999999999999</c:v>
                </c:pt>
                <c:pt idx="511">
                  <c:v>104.44</c:v>
                </c:pt>
                <c:pt idx="512">
                  <c:v>104.48</c:v>
                </c:pt>
                <c:pt idx="513">
                  <c:v>104.52</c:v>
                </c:pt>
                <c:pt idx="514">
                  <c:v>104.56</c:v>
                </c:pt>
                <c:pt idx="515">
                  <c:v>104.6</c:v>
                </c:pt>
                <c:pt idx="516">
                  <c:v>104.64</c:v>
                </c:pt>
                <c:pt idx="517">
                  <c:v>104.67999999999999</c:v>
                </c:pt>
                <c:pt idx="518">
                  <c:v>104.72</c:v>
                </c:pt>
                <c:pt idx="519">
                  <c:v>104.76</c:v>
                </c:pt>
                <c:pt idx="520">
                  <c:v>104.8</c:v>
                </c:pt>
                <c:pt idx="521">
                  <c:v>104.84</c:v>
                </c:pt>
                <c:pt idx="522">
                  <c:v>104.88</c:v>
                </c:pt>
                <c:pt idx="523">
                  <c:v>104.92</c:v>
                </c:pt>
                <c:pt idx="524">
                  <c:v>104.96</c:v>
                </c:pt>
                <c:pt idx="525">
                  <c:v>105</c:v>
                </c:pt>
                <c:pt idx="526">
                  <c:v>105.04</c:v>
                </c:pt>
                <c:pt idx="527">
                  <c:v>105.08</c:v>
                </c:pt>
                <c:pt idx="528">
                  <c:v>105.12</c:v>
                </c:pt>
                <c:pt idx="529">
                  <c:v>105.16</c:v>
                </c:pt>
                <c:pt idx="530">
                  <c:v>105.2</c:v>
                </c:pt>
                <c:pt idx="531">
                  <c:v>105.24</c:v>
                </c:pt>
                <c:pt idx="532">
                  <c:v>105.28</c:v>
                </c:pt>
                <c:pt idx="533">
                  <c:v>105.32000000000001</c:v>
                </c:pt>
                <c:pt idx="534">
                  <c:v>105.36</c:v>
                </c:pt>
                <c:pt idx="535">
                  <c:v>105.4</c:v>
                </c:pt>
                <c:pt idx="536">
                  <c:v>105.44</c:v>
                </c:pt>
                <c:pt idx="537">
                  <c:v>105.48</c:v>
                </c:pt>
                <c:pt idx="538">
                  <c:v>105.52</c:v>
                </c:pt>
                <c:pt idx="539">
                  <c:v>105.56</c:v>
                </c:pt>
                <c:pt idx="540">
                  <c:v>105.60000000000001</c:v>
                </c:pt>
                <c:pt idx="541">
                  <c:v>105.64</c:v>
                </c:pt>
                <c:pt idx="542">
                  <c:v>105.68</c:v>
                </c:pt>
                <c:pt idx="543">
                  <c:v>105.72</c:v>
                </c:pt>
                <c:pt idx="544">
                  <c:v>105.76</c:v>
                </c:pt>
                <c:pt idx="545">
                  <c:v>105.8</c:v>
                </c:pt>
                <c:pt idx="546">
                  <c:v>105.84</c:v>
                </c:pt>
                <c:pt idx="547">
                  <c:v>105.88000000000001</c:v>
                </c:pt>
                <c:pt idx="548">
                  <c:v>105.92</c:v>
                </c:pt>
                <c:pt idx="549">
                  <c:v>105.96000000000001</c:v>
                </c:pt>
                <c:pt idx="550">
                  <c:v>106</c:v>
                </c:pt>
                <c:pt idx="551">
                  <c:v>106.04</c:v>
                </c:pt>
                <c:pt idx="552">
                  <c:v>106.08</c:v>
                </c:pt>
                <c:pt idx="553">
                  <c:v>106.12</c:v>
                </c:pt>
                <c:pt idx="554">
                  <c:v>106.16000000000001</c:v>
                </c:pt>
                <c:pt idx="555">
                  <c:v>106.2</c:v>
                </c:pt>
                <c:pt idx="556">
                  <c:v>106.24000000000001</c:v>
                </c:pt>
                <c:pt idx="557">
                  <c:v>106.28</c:v>
                </c:pt>
                <c:pt idx="558">
                  <c:v>106.32000000000001</c:v>
                </c:pt>
                <c:pt idx="559">
                  <c:v>106.36</c:v>
                </c:pt>
                <c:pt idx="560">
                  <c:v>106.4</c:v>
                </c:pt>
                <c:pt idx="561">
                  <c:v>106.44000000000001</c:v>
                </c:pt>
                <c:pt idx="562">
                  <c:v>106.48</c:v>
                </c:pt>
                <c:pt idx="563">
                  <c:v>106.52000000000001</c:v>
                </c:pt>
                <c:pt idx="564">
                  <c:v>106.56</c:v>
                </c:pt>
                <c:pt idx="565">
                  <c:v>106.60000000000001</c:v>
                </c:pt>
                <c:pt idx="566">
                  <c:v>106.64</c:v>
                </c:pt>
                <c:pt idx="567">
                  <c:v>106.67999999999999</c:v>
                </c:pt>
                <c:pt idx="568">
                  <c:v>106.72</c:v>
                </c:pt>
                <c:pt idx="569">
                  <c:v>106.75999999999999</c:v>
                </c:pt>
                <c:pt idx="570">
                  <c:v>106.8</c:v>
                </c:pt>
                <c:pt idx="571">
                  <c:v>106.83999999999999</c:v>
                </c:pt>
                <c:pt idx="572">
                  <c:v>106.88</c:v>
                </c:pt>
                <c:pt idx="573">
                  <c:v>106.91999999999999</c:v>
                </c:pt>
                <c:pt idx="574">
                  <c:v>106.96</c:v>
                </c:pt>
                <c:pt idx="575">
                  <c:v>107</c:v>
                </c:pt>
                <c:pt idx="576">
                  <c:v>107.03999999999999</c:v>
                </c:pt>
                <c:pt idx="577">
                  <c:v>107.08</c:v>
                </c:pt>
                <c:pt idx="578">
                  <c:v>107.11999999999999</c:v>
                </c:pt>
                <c:pt idx="579">
                  <c:v>107.16</c:v>
                </c:pt>
                <c:pt idx="580">
                  <c:v>107.19999999999999</c:v>
                </c:pt>
                <c:pt idx="581">
                  <c:v>107.24</c:v>
                </c:pt>
                <c:pt idx="582">
                  <c:v>107.28</c:v>
                </c:pt>
                <c:pt idx="583">
                  <c:v>107.32</c:v>
                </c:pt>
                <c:pt idx="584">
                  <c:v>107.36</c:v>
                </c:pt>
                <c:pt idx="585">
                  <c:v>107.39999999999999</c:v>
                </c:pt>
                <c:pt idx="586">
                  <c:v>107.44</c:v>
                </c:pt>
                <c:pt idx="587">
                  <c:v>107.47999999999999</c:v>
                </c:pt>
                <c:pt idx="588">
                  <c:v>107.52</c:v>
                </c:pt>
                <c:pt idx="589">
                  <c:v>107.56</c:v>
                </c:pt>
                <c:pt idx="590">
                  <c:v>107.6</c:v>
                </c:pt>
                <c:pt idx="591">
                  <c:v>107.64</c:v>
                </c:pt>
                <c:pt idx="592">
                  <c:v>107.67999999999999</c:v>
                </c:pt>
                <c:pt idx="593">
                  <c:v>107.72</c:v>
                </c:pt>
                <c:pt idx="594">
                  <c:v>107.75999999999999</c:v>
                </c:pt>
                <c:pt idx="595">
                  <c:v>107.8</c:v>
                </c:pt>
                <c:pt idx="596">
                  <c:v>107.84</c:v>
                </c:pt>
                <c:pt idx="597">
                  <c:v>107.88</c:v>
                </c:pt>
                <c:pt idx="598">
                  <c:v>107.92</c:v>
                </c:pt>
                <c:pt idx="599">
                  <c:v>107.96</c:v>
                </c:pt>
                <c:pt idx="600">
                  <c:v>108</c:v>
                </c:pt>
                <c:pt idx="601">
                  <c:v>108.04</c:v>
                </c:pt>
                <c:pt idx="602">
                  <c:v>108.08</c:v>
                </c:pt>
                <c:pt idx="603">
                  <c:v>108.12</c:v>
                </c:pt>
                <c:pt idx="604">
                  <c:v>108.16</c:v>
                </c:pt>
                <c:pt idx="605">
                  <c:v>108.2</c:v>
                </c:pt>
                <c:pt idx="606">
                  <c:v>108.24</c:v>
                </c:pt>
                <c:pt idx="607">
                  <c:v>108.28</c:v>
                </c:pt>
                <c:pt idx="608">
                  <c:v>108.32000000000001</c:v>
                </c:pt>
                <c:pt idx="609">
                  <c:v>108.36</c:v>
                </c:pt>
                <c:pt idx="610">
                  <c:v>108.4</c:v>
                </c:pt>
                <c:pt idx="611">
                  <c:v>108.44</c:v>
                </c:pt>
                <c:pt idx="612">
                  <c:v>108.48</c:v>
                </c:pt>
                <c:pt idx="613">
                  <c:v>108.52</c:v>
                </c:pt>
                <c:pt idx="614">
                  <c:v>108.56</c:v>
                </c:pt>
                <c:pt idx="615">
                  <c:v>108.60000000000001</c:v>
                </c:pt>
                <c:pt idx="616">
                  <c:v>108.64</c:v>
                </c:pt>
                <c:pt idx="617">
                  <c:v>108.68</c:v>
                </c:pt>
                <c:pt idx="618">
                  <c:v>108.72</c:v>
                </c:pt>
                <c:pt idx="619">
                  <c:v>108.76</c:v>
                </c:pt>
                <c:pt idx="620">
                  <c:v>108.8</c:v>
                </c:pt>
                <c:pt idx="621">
                  <c:v>108.84</c:v>
                </c:pt>
                <c:pt idx="622">
                  <c:v>108.88000000000001</c:v>
                </c:pt>
                <c:pt idx="623">
                  <c:v>108.92</c:v>
                </c:pt>
                <c:pt idx="624">
                  <c:v>108.96000000000001</c:v>
                </c:pt>
                <c:pt idx="625">
                  <c:v>109</c:v>
                </c:pt>
                <c:pt idx="626">
                  <c:v>109.04</c:v>
                </c:pt>
                <c:pt idx="627">
                  <c:v>109.08</c:v>
                </c:pt>
                <c:pt idx="628">
                  <c:v>109.12</c:v>
                </c:pt>
                <c:pt idx="629">
                  <c:v>109.16000000000001</c:v>
                </c:pt>
                <c:pt idx="630">
                  <c:v>109.2</c:v>
                </c:pt>
                <c:pt idx="631">
                  <c:v>109.24000000000001</c:v>
                </c:pt>
                <c:pt idx="632">
                  <c:v>109.28</c:v>
                </c:pt>
                <c:pt idx="633">
                  <c:v>109.32000000000001</c:v>
                </c:pt>
                <c:pt idx="634">
                  <c:v>109.36</c:v>
                </c:pt>
                <c:pt idx="635">
                  <c:v>109.4</c:v>
                </c:pt>
                <c:pt idx="636">
                  <c:v>109.44000000000001</c:v>
                </c:pt>
                <c:pt idx="637">
                  <c:v>109.48</c:v>
                </c:pt>
                <c:pt idx="638">
                  <c:v>109.52000000000001</c:v>
                </c:pt>
                <c:pt idx="639">
                  <c:v>109.56</c:v>
                </c:pt>
                <c:pt idx="640">
                  <c:v>109.60000000000001</c:v>
                </c:pt>
                <c:pt idx="641">
                  <c:v>109.64</c:v>
                </c:pt>
                <c:pt idx="642">
                  <c:v>109.68</c:v>
                </c:pt>
                <c:pt idx="643">
                  <c:v>109.72</c:v>
                </c:pt>
                <c:pt idx="644">
                  <c:v>109.76</c:v>
                </c:pt>
                <c:pt idx="645">
                  <c:v>109.8</c:v>
                </c:pt>
                <c:pt idx="646">
                  <c:v>109.83999999999999</c:v>
                </c:pt>
                <c:pt idx="647">
                  <c:v>109.88</c:v>
                </c:pt>
                <c:pt idx="648">
                  <c:v>109.91999999999999</c:v>
                </c:pt>
                <c:pt idx="649">
                  <c:v>109.96</c:v>
                </c:pt>
                <c:pt idx="650">
                  <c:v>110</c:v>
                </c:pt>
                <c:pt idx="651">
                  <c:v>110.03999999999999</c:v>
                </c:pt>
                <c:pt idx="652">
                  <c:v>110.08</c:v>
                </c:pt>
                <c:pt idx="653">
                  <c:v>110.11999999999999</c:v>
                </c:pt>
                <c:pt idx="654">
                  <c:v>110.16</c:v>
                </c:pt>
                <c:pt idx="655">
                  <c:v>110.19999999999999</c:v>
                </c:pt>
                <c:pt idx="656">
                  <c:v>110.24</c:v>
                </c:pt>
                <c:pt idx="657">
                  <c:v>110.28</c:v>
                </c:pt>
                <c:pt idx="658">
                  <c:v>110.32</c:v>
                </c:pt>
                <c:pt idx="659">
                  <c:v>110.36</c:v>
                </c:pt>
                <c:pt idx="660">
                  <c:v>110.39999999999999</c:v>
                </c:pt>
                <c:pt idx="661">
                  <c:v>110.44</c:v>
                </c:pt>
                <c:pt idx="662">
                  <c:v>110.47999999999999</c:v>
                </c:pt>
                <c:pt idx="663">
                  <c:v>110.52</c:v>
                </c:pt>
                <c:pt idx="664">
                  <c:v>110.56</c:v>
                </c:pt>
                <c:pt idx="665">
                  <c:v>110.6</c:v>
                </c:pt>
                <c:pt idx="666">
                  <c:v>110.64</c:v>
                </c:pt>
                <c:pt idx="667">
                  <c:v>110.67999999999999</c:v>
                </c:pt>
                <c:pt idx="668">
                  <c:v>110.72</c:v>
                </c:pt>
                <c:pt idx="669">
                  <c:v>110.75999999999999</c:v>
                </c:pt>
                <c:pt idx="670">
                  <c:v>110.8</c:v>
                </c:pt>
                <c:pt idx="671">
                  <c:v>110.84</c:v>
                </c:pt>
                <c:pt idx="672">
                  <c:v>110.88</c:v>
                </c:pt>
                <c:pt idx="673">
                  <c:v>110.92</c:v>
                </c:pt>
                <c:pt idx="674">
                  <c:v>110.96</c:v>
                </c:pt>
                <c:pt idx="675">
                  <c:v>111</c:v>
                </c:pt>
                <c:pt idx="676">
                  <c:v>111.03999999999999</c:v>
                </c:pt>
                <c:pt idx="677">
                  <c:v>111.08</c:v>
                </c:pt>
                <c:pt idx="678">
                  <c:v>111.12</c:v>
                </c:pt>
                <c:pt idx="679">
                  <c:v>111.16</c:v>
                </c:pt>
                <c:pt idx="680">
                  <c:v>111.2</c:v>
                </c:pt>
                <c:pt idx="681">
                  <c:v>111.24</c:v>
                </c:pt>
                <c:pt idx="682">
                  <c:v>111.28</c:v>
                </c:pt>
                <c:pt idx="683">
                  <c:v>111.32</c:v>
                </c:pt>
                <c:pt idx="684">
                  <c:v>111.36</c:v>
                </c:pt>
                <c:pt idx="685">
                  <c:v>111.4</c:v>
                </c:pt>
                <c:pt idx="686">
                  <c:v>111.44</c:v>
                </c:pt>
                <c:pt idx="687">
                  <c:v>111.48</c:v>
                </c:pt>
                <c:pt idx="688">
                  <c:v>111.52</c:v>
                </c:pt>
                <c:pt idx="689">
                  <c:v>111.56</c:v>
                </c:pt>
                <c:pt idx="690">
                  <c:v>111.6</c:v>
                </c:pt>
                <c:pt idx="691">
                  <c:v>111.64</c:v>
                </c:pt>
                <c:pt idx="692">
                  <c:v>111.68</c:v>
                </c:pt>
                <c:pt idx="693">
                  <c:v>111.72</c:v>
                </c:pt>
                <c:pt idx="694">
                  <c:v>111.76</c:v>
                </c:pt>
                <c:pt idx="695">
                  <c:v>111.8</c:v>
                </c:pt>
                <c:pt idx="696">
                  <c:v>111.84</c:v>
                </c:pt>
                <c:pt idx="697">
                  <c:v>111.88000000000001</c:v>
                </c:pt>
                <c:pt idx="698">
                  <c:v>111.92</c:v>
                </c:pt>
                <c:pt idx="699">
                  <c:v>111.96000000000001</c:v>
                </c:pt>
                <c:pt idx="700">
                  <c:v>112</c:v>
                </c:pt>
                <c:pt idx="701">
                  <c:v>112.04</c:v>
                </c:pt>
                <c:pt idx="702">
                  <c:v>112.08</c:v>
                </c:pt>
                <c:pt idx="703">
                  <c:v>112.12</c:v>
                </c:pt>
                <c:pt idx="704">
                  <c:v>112.16000000000001</c:v>
                </c:pt>
                <c:pt idx="705">
                  <c:v>112.2</c:v>
                </c:pt>
                <c:pt idx="706">
                  <c:v>112.24000000000001</c:v>
                </c:pt>
                <c:pt idx="707">
                  <c:v>112.28</c:v>
                </c:pt>
                <c:pt idx="708">
                  <c:v>112.32000000000001</c:v>
                </c:pt>
                <c:pt idx="709">
                  <c:v>112.36</c:v>
                </c:pt>
                <c:pt idx="710">
                  <c:v>112.4</c:v>
                </c:pt>
                <c:pt idx="711">
                  <c:v>112.44000000000001</c:v>
                </c:pt>
                <c:pt idx="712">
                  <c:v>112.48</c:v>
                </c:pt>
                <c:pt idx="713">
                  <c:v>112.52000000000001</c:v>
                </c:pt>
                <c:pt idx="714">
                  <c:v>112.56</c:v>
                </c:pt>
                <c:pt idx="715">
                  <c:v>112.60000000000001</c:v>
                </c:pt>
                <c:pt idx="716">
                  <c:v>112.64</c:v>
                </c:pt>
                <c:pt idx="717">
                  <c:v>112.68</c:v>
                </c:pt>
                <c:pt idx="718">
                  <c:v>112.72000000000001</c:v>
                </c:pt>
                <c:pt idx="719">
                  <c:v>112.76</c:v>
                </c:pt>
                <c:pt idx="720">
                  <c:v>112.8</c:v>
                </c:pt>
                <c:pt idx="721">
                  <c:v>112.84</c:v>
                </c:pt>
                <c:pt idx="722">
                  <c:v>112.88</c:v>
                </c:pt>
                <c:pt idx="723">
                  <c:v>112.92</c:v>
                </c:pt>
                <c:pt idx="724">
                  <c:v>112.96</c:v>
                </c:pt>
                <c:pt idx="725">
                  <c:v>113</c:v>
                </c:pt>
                <c:pt idx="726">
                  <c:v>113.03999999999999</c:v>
                </c:pt>
                <c:pt idx="727">
                  <c:v>113.08</c:v>
                </c:pt>
                <c:pt idx="728">
                  <c:v>113.11999999999999</c:v>
                </c:pt>
                <c:pt idx="729">
                  <c:v>113.16</c:v>
                </c:pt>
                <c:pt idx="730">
                  <c:v>113.19999999999999</c:v>
                </c:pt>
                <c:pt idx="731">
                  <c:v>113.24</c:v>
                </c:pt>
                <c:pt idx="732">
                  <c:v>113.28</c:v>
                </c:pt>
                <c:pt idx="733">
                  <c:v>113.32</c:v>
                </c:pt>
                <c:pt idx="734">
                  <c:v>113.36</c:v>
                </c:pt>
                <c:pt idx="735">
                  <c:v>113.39999999999999</c:v>
                </c:pt>
                <c:pt idx="736">
                  <c:v>113.44</c:v>
                </c:pt>
                <c:pt idx="737">
                  <c:v>113.47999999999999</c:v>
                </c:pt>
                <c:pt idx="738">
                  <c:v>113.52</c:v>
                </c:pt>
                <c:pt idx="739">
                  <c:v>113.56</c:v>
                </c:pt>
                <c:pt idx="740">
                  <c:v>113.6</c:v>
                </c:pt>
                <c:pt idx="741">
                  <c:v>113.64</c:v>
                </c:pt>
                <c:pt idx="742">
                  <c:v>113.67999999999999</c:v>
                </c:pt>
                <c:pt idx="743">
                  <c:v>113.72</c:v>
                </c:pt>
                <c:pt idx="744">
                  <c:v>113.75999999999999</c:v>
                </c:pt>
                <c:pt idx="745">
                  <c:v>113.8</c:v>
                </c:pt>
                <c:pt idx="746">
                  <c:v>113.84</c:v>
                </c:pt>
                <c:pt idx="747">
                  <c:v>113.88</c:v>
                </c:pt>
                <c:pt idx="748">
                  <c:v>113.92</c:v>
                </c:pt>
                <c:pt idx="749">
                  <c:v>113.96</c:v>
                </c:pt>
                <c:pt idx="750">
                  <c:v>114</c:v>
                </c:pt>
                <c:pt idx="751">
                  <c:v>114.03999999999999</c:v>
                </c:pt>
                <c:pt idx="752">
                  <c:v>114.08</c:v>
                </c:pt>
                <c:pt idx="753">
                  <c:v>114.12</c:v>
                </c:pt>
                <c:pt idx="754">
                  <c:v>114.16</c:v>
                </c:pt>
                <c:pt idx="755">
                  <c:v>114.2</c:v>
                </c:pt>
                <c:pt idx="756">
                  <c:v>114.24</c:v>
                </c:pt>
                <c:pt idx="757">
                  <c:v>114.28</c:v>
                </c:pt>
                <c:pt idx="758">
                  <c:v>114.32</c:v>
                </c:pt>
                <c:pt idx="759">
                  <c:v>114.36</c:v>
                </c:pt>
                <c:pt idx="760">
                  <c:v>114.4</c:v>
                </c:pt>
                <c:pt idx="761">
                  <c:v>114.44</c:v>
                </c:pt>
                <c:pt idx="762">
                  <c:v>114.48</c:v>
                </c:pt>
                <c:pt idx="763">
                  <c:v>114.52</c:v>
                </c:pt>
                <c:pt idx="764">
                  <c:v>114.56</c:v>
                </c:pt>
                <c:pt idx="765">
                  <c:v>114.6</c:v>
                </c:pt>
                <c:pt idx="766">
                  <c:v>114.64</c:v>
                </c:pt>
                <c:pt idx="767">
                  <c:v>114.68</c:v>
                </c:pt>
                <c:pt idx="768">
                  <c:v>114.72</c:v>
                </c:pt>
                <c:pt idx="769">
                  <c:v>114.76</c:v>
                </c:pt>
                <c:pt idx="770">
                  <c:v>114.8</c:v>
                </c:pt>
                <c:pt idx="771">
                  <c:v>114.84</c:v>
                </c:pt>
                <c:pt idx="772">
                  <c:v>114.88</c:v>
                </c:pt>
                <c:pt idx="773">
                  <c:v>114.92</c:v>
                </c:pt>
                <c:pt idx="774">
                  <c:v>114.96000000000001</c:v>
                </c:pt>
                <c:pt idx="775">
                  <c:v>115</c:v>
                </c:pt>
                <c:pt idx="776">
                  <c:v>115.04</c:v>
                </c:pt>
                <c:pt idx="777">
                  <c:v>115.08</c:v>
                </c:pt>
                <c:pt idx="778">
                  <c:v>115.12</c:v>
                </c:pt>
                <c:pt idx="779">
                  <c:v>115.16</c:v>
                </c:pt>
                <c:pt idx="780">
                  <c:v>115.2</c:v>
                </c:pt>
                <c:pt idx="781">
                  <c:v>115.24000000000001</c:v>
                </c:pt>
                <c:pt idx="782">
                  <c:v>115.28</c:v>
                </c:pt>
                <c:pt idx="783">
                  <c:v>115.32000000000001</c:v>
                </c:pt>
                <c:pt idx="784">
                  <c:v>115.36</c:v>
                </c:pt>
                <c:pt idx="785">
                  <c:v>115.4</c:v>
                </c:pt>
                <c:pt idx="786">
                  <c:v>115.44</c:v>
                </c:pt>
                <c:pt idx="787">
                  <c:v>115.48</c:v>
                </c:pt>
                <c:pt idx="788">
                  <c:v>115.52000000000001</c:v>
                </c:pt>
                <c:pt idx="789">
                  <c:v>115.56</c:v>
                </c:pt>
                <c:pt idx="790">
                  <c:v>115.60000000000001</c:v>
                </c:pt>
                <c:pt idx="791">
                  <c:v>115.64</c:v>
                </c:pt>
                <c:pt idx="792">
                  <c:v>115.68</c:v>
                </c:pt>
                <c:pt idx="793">
                  <c:v>115.72000000000001</c:v>
                </c:pt>
                <c:pt idx="794">
                  <c:v>115.76</c:v>
                </c:pt>
                <c:pt idx="795">
                  <c:v>115.80000000000001</c:v>
                </c:pt>
                <c:pt idx="796">
                  <c:v>115.84</c:v>
                </c:pt>
                <c:pt idx="797">
                  <c:v>115.88000000000001</c:v>
                </c:pt>
                <c:pt idx="798">
                  <c:v>115.92</c:v>
                </c:pt>
                <c:pt idx="799">
                  <c:v>115.96</c:v>
                </c:pt>
                <c:pt idx="800">
                  <c:v>116</c:v>
                </c:pt>
                <c:pt idx="801">
                  <c:v>116.03999999999999</c:v>
                </c:pt>
                <c:pt idx="802">
                  <c:v>116.08</c:v>
                </c:pt>
                <c:pt idx="803">
                  <c:v>116.11999999999999</c:v>
                </c:pt>
                <c:pt idx="804">
                  <c:v>116.16</c:v>
                </c:pt>
                <c:pt idx="805">
                  <c:v>116.19999999999999</c:v>
                </c:pt>
                <c:pt idx="806">
                  <c:v>116.24</c:v>
                </c:pt>
                <c:pt idx="807">
                  <c:v>116.28</c:v>
                </c:pt>
                <c:pt idx="808">
                  <c:v>116.32</c:v>
                </c:pt>
                <c:pt idx="809">
                  <c:v>116.36</c:v>
                </c:pt>
                <c:pt idx="810">
                  <c:v>116.39999999999999</c:v>
                </c:pt>
                <c:pt idx="811">
                  <c:v>116.44</c:v>
                </c:pt>
                <c:pt idx="812">
                  <c:v>116.47999999999999</c:v>
                </c:pt>
                <c:pt idx="813">
                  <c:v>116.52</c:v>
                </c:pt>
                <c:pt idx="814">
                  <c:v>116.56</c:v>
                </c:pt>
                <c:pt idx="815">
                  <c:v>116.6</c:v>
                </c:pt>
                <c:pt idx="816">
                  <c:v>116.64</c:v>
                </c:pt>
                <c:pt idx="817">
                  <c:v>116.67999999999999</c:v>
                </c:pt>
                <c:pt idx="818">
                  <c:v>116.72</c:v>
                </c:pt>
                <c:pt idx="819">
                  <c:v>116.75999999999999</c:v>
                </c:pt>
                <c:pt idx="820">
                  <c:v>116.8</c:v>
                </c:pt>
                <c:pt idx="821">
                  <c:v>116.84</c:v>
                </c:pt>
                <c:pt idx="822">
                  <c:v>116.88</c:v>
                </c:pt>
                <c:pt idx="823">
                  <c:v>116.92</c:v>
                </c:pt>
                <c:pt idx="824">
                  <c:v>116.96</c:v>
                </c:pt>
                <c:pt idx="825">
                  <c:v>117</c:v>
                </c:pt>
                <c:pt idx="826">
                  <c:v>117.03999999999999</c:v>
                </c:pt>
                <c:pt idx="827">
                  <c:v>117.08</c:v>
                </c:pt>
                <c:pt idx="828">
                  <c:v>117.12</c:v>
                </c:pt>
                <c:pt idx="829">
                  <c:v>117.16</c:v>
                </c:pt>
                <c:pt idx="830">
                  <c:v>117.2</c:v>
                </c:pt>
                <c:pt idx="831">
                  <c:v>117.24</c:v>
                </c:pt>
                <c:pt idx="832">
                  <c:v>117.28</c:v>
                </c:pt>
                <c:pt idx="833">
                  <c:v>117.32</c:v>
                </c:pt>
                <c:pt idx="834">
                  <c:v>117.36</c:v>
                </c:pt>
                <c:pt idx="835">
                  <c:v>117.4</c:v>
                </c:pt>
                <c:pt idx="836">
                  <c:v>117.44</c:v>
                </c:pt>
                <c:pt idx="837">
                  <c:v>117.48</c:v>
                </c:pt>
                <c:pt idx="838">
                  <c:v>117.52</c:v>
                </c:pt>
                <c:pt idx="839">
                  <c:v>117.56</c:v>
                </c:pt>
                <c:pt idx="840">
                  <c:v>117.6</c:v>
                </c:pt>
                <c:pt idx="841">
                  <c:v>117.64</c:v>
                </c:pt>
                <c:pt idx="842">
                  <c:v>117.68</c:v>
                </c:pt>
                <c:pt idx="843">
                  <c:v>117.72</c:v>
                </c:pt>
                <c:pt idx="844">
                  <c:v>117.76</c:v>
                </c:pt>
                <c:pt idx="845">
                  <c:v>117.8</c:v>
                </c:pt>
                <c:pt idx="846">
                  <c:v>117.84</c:v>
                </c:pt>
                <c:pt idx="847">
                  <c:v>117.88</c:v>
                </c:pt>
                <c:pt idx="848">
                  <c:v>117.92</c:v>
                </c:pt>
                <c:pt idx="849">
                  <c:v>117.96000000000001</c:v>
                </c:pt>
                <c:pt idx="850">
                  <c:v>118</c:v>
                </c:pt>
                <c:pt idx="851">
                  <c:v>118.04</c:v>
                </c:pt>
                <c:pt idx="852">
                  <c:v>118.08</c:v>
                </c:pt>
                <c:pt idx="853">
                  <c:v>118.12</c:v>
                </c:pt>
                <c:pt idx="854">
                  <c:v>118.16</c:v>
                </c:pt>
                <c:pt idx="855">
                  <c:v>118.2</c:v>
                </c:pt>
                <c:pt idx="856">
                  <c:v>118.24000000000001</c:v>
                </c:pt>
                <c:pt idx="857">
                  <c:v>118.28</c:v>
                </c:pt>
                <c:pt idx="858">
                  <c:v>118.32000000000001</c:v>
                </c:pt>
                <c:pt idx="859">
                  <c:v>118.36</c:v>
                </c:pt>
                <c:pt idx="860">
                  <c:v>118.4</c:v>
                </c:pt>
                <c:pt idx="861">
                  <c:v>118.44</c:v>
                </c:pt>
                <c:pt idx="862">
                  <c:v>118.48</c:v>
                </c:pt>
                <c:pt idx="863">
                  <c:v>118.52000000000001</c:v>
                </c:pt>
                <c:pt idx="864">
                  <c:v>118.56</c:v>
                </c:pt>
                <c:pt idx="865">
                  <c:v>118.60000000000001</c:v>
                </c:pt>
                <c:pt idx="866">
                  <c:v>118.64</c:v>
                </c:pt>
                <c:pt idx="867">
                  <c:v>118.68</c:v>
                </c:pt>
                <c:pt idx="868">
                  <c:v>118.72</c:v>
                </c:pt>
                <c:pt idx="869">
                  <c:v>118.76</c:v>
                </c:pt>
                <c:pt idx="870">
                  <c:v>118.80000000000001</c:v>
                </c:pt>
                <c:pt idx="871">
                  <c:v>118.84</c:v>
                </c:pt>
                <c:pt idx="872">
                  <c:v>118.88000000000001</c:v>
                </c:pt>
                <c:pt idx="873">
                  <c:v>118.92</c:v>
                </c:pt>
                <c:pt idx="874">
                  <c:v>118.96000000000001</c:v>
                </c:pt>
                <c:pt idx="875">
                  <c:v>119</c:v>
                </c:pt>
                <c:pt idx="876">
                  <c:v>119.04</c:v>
                </c:pt>
                <c:pt idx="877">
                  <c:v>119.08</c:v>
                </c:pt>
                <c:pt idx="878">
                  <c:v>119.11999999999999</c:v>
                </c:pt>
                <c:pt idx="879">
                  <c:v>119.16</c:v>
                </c:pt>
                <c:pt idx="880">
                  <c:v>119.19999999999999</c:v>
                </c:pt>
                <c:pt idx="881">
                  <c:v>119.24</c:v>
                </c:pt>
                <c:pt idx="882">
                  <c:v>119.27999999999999</c:v>
                </c:pt>
                <c:pt idx="883">
                  <c:v>119.32000000000001</c:v>
                </c:pt>
                <c:pt idx="884">
                  <c:v>119.36</c:v>
                </c:pt>
                <c:pt idx="885">
                  <c:v>119.39999999999999</c:v>
                </c:pt>
                <c:pt idx="886">
                  <c:v>119.43999999999998</c:v>
                </c:pt>
                <c:pt idx="887">
                  <c:v>119.48</c:v>
                </c:pt>
                <c:pt idx="888">
                  <c:v>119.52</c:v>
                </c:pt>
                <c:pt idx="889">
                  <c:v>119.55999999999999</c:v>
                </c:pt>
                <c:pt idx="890">
                  <c:v>119.60000000000001</c:v>
                </c:pt>
                <c:pt idx="891">
                  <c:v>119.64</c:v>
                </c:pt>
                <c:pt idx="892">
                  <c:v>119.67999999999999</c:v>
                </c:pt>
                <c:pt idx="893">
                  <c:v>119.71999999999998</c:v>
                </c:pt>
                <c:pt idx="894">
                  <c:v>119.76</c:v>
                </c:pt>
                <c:pt idx="895">
                  <c:v>119.8</c:v>
                </c:pt>
                <c:pt idx="896">
                  <c:v>119.83999999999999</c:v>
                </c:pt>
                <c:pt idx="897">
                  <c:v>119.88000000000001</c:v>
                </c:pt>
                <c:pt idx="898">
                  <c:v>119.92</c:v>
                </c:pt>
                <c:pt idx="899">
                  <c:v>119.96</c:v>
                </c:pt>
                <c:pt idx="900">
                  <c:v>119.99999999999999</c:v>
                </c:pt>
                <c:pt idx="901">
                  <c:v>120.04</c:v>
                </c:pt>
                <c:pt idx="902">
                  <c:v>120.08</c:v>
                </c:pt>
                <c:pt idx="903">
                  <c:v>120.11999999999999</c:v>
                </c:pt>
                <c:pt idx="904">
                  <c:v>120.16000000000001</c:v>
                </c:pt>
                <c:pt idx="905">
                  <c:v>120.2</c:v>
                </c:pt>
                <c:pt idx="906">
                  <c:v>120.24</c:v>
                </c:pt>
                <c:pt idx="907">
                  <c:v>120.27999999999999</c:v>
                </c:pt>
                <c:pt idx="908">
                  <c:v>120.32000000000001</c:v>
                </c:pt>
                <c:pt idx="909">
                  <c:v>120.36</c:v>
                </c:pt>
                <c:pt idx="910">
                  <c:v>120.39999999999999</c:v>
                </c:pt>
                <c:pt idx="911">
                  <c:v>120.44000000000001</c:v>
                </c:pt>
                <c:pt idx="912">
                  <c:v>120.48</c:v>
                </c:pt>
                <c:pt idx="913">
                  <c:v>120.52</c:v>
                </c:pt>
                <c:pt idx="914">
                  <c:v>120.55999999999999</c:v>
                </c:pt>
                <c:pt idx="915">
                  <c:v>120.60000000000001</c:v>
                </c:pt>
                <c:pt idx="916">
                  <c:v>120.64</c:v>
                </c:pt>
                <c:pt idx="917">
                  <c:v>120.67999999999999</c:v>
                </c:pt>
                <c:pt idx="918">
                  <c:v>120.72000000000001</c:v>
                </c:pt>
                <c:pt idx="919">
                  <c:v>120.76</c:v>
                </c:pt>
                <c:pt idx="920">
                  <c:v>120.8</c:v>
                </c:pt>
                <c:pt idx="921">
                  <c:v>120.83999999999999</c:v>
                </c:pt>
                <c:pt idx="922">
                  <c:v>120.88000000000001</c:v>
                </c:pt>
                <c:pt idx="923">
                  <c:v>120.92</c:v>
                </c:pt>
                <c:pt idx="924">
                  <c:v>120.96</c:v>
                </c:pt>
                <c:pt idx="925">
                  <c:v>121.00000000000001</c:v>
                </c:pt>
                <c:pt idx="926">
                  <c:v>121.04</c:v>
                </c:pt>
                <c:pt idx="927">
                  <c:v>121.08</c:v>
                </c:pt>
                <c:pt idx="928">
                  <c:v>121.11999999999999</c:v>
                </c:pt>
                <c:pt idx="929">
                  <c:v>121.16000000000001</c:v>
                </c:pt>
                <c:pt idx="930">
                  <c:v>121.2</c:v>
                </c:pt>
                <c:pt idx="931">
                  <c:v>121.24</c:v>
                </c:pt>
                <c:pt idx="932">
                  <c:v>121.28000000000002</c:v>
                </c:pt>
                <c:pt idx="933">
                  <c:v>121.32000000000001</c:v>
                </c:pt>
                <c:pt idx="934">
                  <c:v>121.36</c:v>
                </c:pt>
                <c:pt idx="935">
                  <c:v>121.39999999999999</c:v>
                </c:pt>
                <c:pt idx="936">
                  <c:v>121.44000000000001</c:v>
                </c:pt>
                <c:pt idx="937">
                  <c:v>121.48</c:v>
                </c:pt>
                <c:pt idx="938">
                  <c:v>121.52</c:v>
                </c:pt>
                <c:pt idx="939">
                  <c:v>121.56000000000002</c:v>
                </c:pt>
                <c:pt idx="940">
                  <c:v>121.60000000000001</c:v>
                </c:pt>
                <c:pt idx="941">
                  <c:v>121.64</c:v>
                </c:pt>
                <c:pt idx="942">
                  <c:v>121.67999999999999</c:v>
                </c:pt>
                <c:pt idx="943">
                  <c:v>121.72000000000001</c:v>
                </c:pt>
                <c:pt idx="944">
                  <c:v>121.76</c:v>
                </c:pt>
                <c:pt idx="945">
                  <c:v>121.8</c:v>
                </c:pt>
                <c:pt idx="946">
                  <c:v>121.84000000000002</c:v>
                </c:pt>
                <c:pt idx="947">
                  <c:v>121.88000000000001</c:v>
                </c:pt>
                <c:pt idx="948">
                  <c:v>121.92</c:v>
                </c:pt>
                <c:pt idx="949">
                  <c:v>121.96</c:v>
                </c:pt>
                <c:pt idx="950">
                  <c:v>122.00000000000001</c:v>
                </c:pt>
                <c:pt idx="951">
                  <c:v>122.04</c:v>
                </c:pt>
                <c:pt idx="952">
                  <c:v>122.08</c:v>
                </c:pt>
                <c:pt idx="953">
                  <c:v>122.12</c:v>
                </c:pt>
                <c:pt idx="954">
                  <c:v>122.16</c:v>
                </c:pt>
                <c:pt idx="955">
                  <c:v>122.2</c:v>
                </c:pt>
                <c:pt idx="956">
                  <c:v>122.24</c:v>
                </c:pt>
                <c:pt idx="957">
                  <c:v>122.28</c:v>
                </c:pt>
                <c:pt idx="958">
                  <c:v>122.32</c:v>
                </c:pt>
                <c:pt idx="959">
                  <c:v>122.35999999999999</c:v>
                </c:pt>
                <c:pt idx="960">
                  <c:v>122.4</c:v>
                </c:pt>
                <c:pt idx="961">
                  <c:v>122.44</c:v>
                </c:pt>
                <c:pt idx="962">
                  <c:v>122.47999999999999</c:v>
                </c:pt>
                <c:pt idx="963">
                  <c:v>122.51999999999998</c:v>
                </c:pt>
                <c:pt idx="964">
                  <c:v>122.56</c:v>
                </c:pt>
                <c:pt idx="965">
                  <c:v>122.6</c:v>
                </c:pt>
                <c:pt idx="966">
                  <c:v>122.63999999999999</c:v>
                </c:pt>
                <c:pt idx="967">
                  <c:v>122.68</c:v>
                </c:pt>
                <c:pt idx="968">
                  <c:v>122.72</c:v>
                </c:pt>
                <c:pt idx="969">
                  <c:v>122.75999999999999</c:v>
                </c:pt>
                <c:pt idx="970">
                  <c:v>122.79999999999998</c:v>
                </c:pt>
                <c:pt idx="971">
                  <c:v>122.84</c:v>
                </c:pt>
                <c:pt idx="972">
                  <c:v>122.88</c:v>
                </c:pt>
                <c:pt idx="973">
                  <c:v>122.91999999999999</c:v>
                </c:pt>
                <c:pt idx="974">
                  <c:v>122.96000000000001</c:v>
                </c:pt>
                <c:pt idx="975">
                  <c:v>123</c:v>
                </c:pt>
                <c:pt idx="976">
                  <c:v>123.03999999999999</c:v>
                </c:pt>
                <c:pt idx="977">
                  <c:v>123.07999999999998</c:v>
                </c:pt>
                <c:pt idx="978">
                  <c:v>123.12</c:v>
                </c:pt>
                <c:pt idx="979">
                  <c:v>123.16</c:v>
                </c:pt>
                <c:pt idx="980">
                  <c:v>123.19999999999999</c:v>
                </c:pt>
                <c:pt idx="981">
                  <c:v>123.24000000000001</c:v>
                </c:pt>
                <c:pt idx="982">
                  <c:v>123.28</c:v>
                </c:pt>
                <c:pt idx="983">
                  <c:v>123.32</c:v>
                </c:pt>
                <c:pt idx="984">
                  <c:v>123.35999999999999</c:v>
                </c:pt>
                <c:pt idx="985">
                  <c:v>123.4</c:v>
                </c:pt>
                <c:pt idx="986">
                  <c:v>123.44</c:v>
                </c:pt>
                <c:pt idx="987">
                  <c:v>123.47999999999999</c:v>
                </c:pt>
                <c:pt idx="988">
                  <c:v>123.52000000000001</c:v>
                </c:pt>
                <c:pt idx="989">
                  <c:v>123.56</c:v>
                </c:pt>
                <c:pt idx="990">
                  <c:v>123.6</c:v>
                </c:pt>
                <c:pt idx="991">
                  <c:v>123.63999999999999</c:v>
                </c:pt>
                <c:pt idx="992">
                  <c:v>123.68</c:v>
                </c:pt>
                <c:pt idx="993">
                  <c:v>123.72</c:v>
                </c:pt>
                <c:pt idx="994">
                  <c:v>123.75999999999999</c:v>
                </c:pt>
                <c:pt idx="995">
                  <c:v>123.80000000000001</c:v>
                </c:pt>
                <c:pt idx="996">
                  <c:v>123.84</c:v>
                </c:pt>
                <c:pt idx="997">
                  <c:v>123.88</c:v>
                </c:pt>
                <c:pt idx="998">
                  <c:v>123.91999999999999</c:v>
                </c:pt>
                <c:pt idx="999">
                  <c:v>123.96000000000001</c:v>
                </c:pt>
                <c:pt idx="1000">
                  <c:v>124</c:v>
                </c:pt>
                <c:pt idx="1001">
                  <c:v>124.03999999999999</c:v>
                </c:pt>
                <c:pt idx="1002">
                  <c:v>124.08000000000001</c:v>
                </c:pt>
                <c:pt idx="1003">
                  <c:v>124.12</c:v>
                </c:pt>
                <c:pt idx="1004">
                  <c:v>124.16</c:v>
                </c:pt>
                <c:pt idx="1005">
                  <c:v>124.19999999999999</c:v>
                </c:pt>
                <c:pt idx="1006">
                  <c:v>124.24000000000001</c:v>
                </c:pt>
                <c:pt idx="1007">
                  <c:v>124.28</c:v>
                </c:pt>
                <c:pt idx="1008">
                  <c:v>124.32</c:v>
                </c:pt>
                <c:pt idx="1009">
                  <c:v>124.36000000000001</c:v>
                </c:pt>
                <c:pt idx="1010">
                  <c:v>124.4</c:v>
                </c:pt>
                <c:pt idx="1011">
                  <c:v>124.44</c:v>
                </c:pt>
                <c:pt idx="1012">
                  <c:v>124.47999999999999</c:v>
                </c:pt>
                <c:pt idx="1013">
                  <c:v>124.52000000000001</c:v>
                </c:pt>
                <c:pt idx="1014">
                  <c:v>124.56</c:v>
                </c:pt>
                <c:pt idx="1015">
                  <c:v>124.6</c:v>
                </c:pt>
                <c:pt idx="1016">
                  <c:v>124.64000000000001</c:v>
                </c:pt>
                <c:pt idx="1017">
                  <c:v>124.68</c:v>
                </c:pt>
                <c:pt idx="1018">
                  <c:v>124.72</c:v>
                </c:pt>
                <c:pt idx="1019">
                  <c:v>124.75999999999999</c:v>
                </c:pt>
                <c:pt idx="1020">
                  <c:v>124.80000000000001</c:v>
                </c:pt>
                <c:pt idx="1021">
                  <c:v>124.84</c:v>
                </c:pt>
                <c:pt idx="1022">
                  <c:v>124.88</c:v>
                </c:pt>
                <c:pt idx="1023">
                  <c:v>124.92000000000002</c:v>
                </c:pt>
                <c:pt idx="1024">
                  <c:v>124.96000000000001</c:v>
                </c:pt>
                <c:pt idx="1025">
                  <c:v>125</c:v>
                </c:pt>
                <c:pt idx="1026">
                  <c:v>125.04</c:v>
                </c:pt>
                <c:pt idx="1027">
                  <c:v>125.08000000000001</c:v>
                </c:pt>
                <c:pt idx="1028">
                  <c:v>125.12</c:v>
                </c:pt>
                <c:pt idx="1029">
                  <c:v>125.16</c:v>
                </c:pt>
                <c:pt idx="1030">
                  <c:v>125.2</c:v>
                </c:pt>
                <c:pt idx="1031">
                  <c:v>125.24</c:v>
                </c:pt>
                <c:pt idx="1032">
                  <c:v>125.28</c:v>
                </c:pt>
                <c:pt idx="1033">
                  <c:v>125.32000000000001</c:v>
                </c:pt>
                <c:pt idx="1034">
                  <c:v>125.36</c:v>
                </c:pt>
                <c:pt idx="1035">
                  <c:v>125.39999999999999</c:v>
                </c:pt>
                <c:pt idx="1036">
                  <c:v>125.43999999999998</c:v>
                </c:pt>
                <c:pt idx="1037">
                  <c:v>125.48</c:v>
                </c:pt>
                <c:pt idx="1038">
                  <c:v>125.52</c:v>
                </c:pt>
                <c:pt idx="1039">
                  <c:v>125.55999999999999</c:v>
                </c:pt>
                <c:pt idx="1040">
                  <c:v>125.60000000000001</c:v>
                </c:pt>
                <c:pt idx="1041">
                  <c:v>125.64</c:v>
                </c:pt>
                <c:pt idx="1042">
                  <c:v>125.67999999999999</c:v>
                </c:pt>
                <c:pt idx="1043">
                  <c:v>125.71999999999998</c:v>
                </c:pt>
                <c:pt idx="1044">
                  <c:v>125.76</c:v>
                </c:pt>
                <c:pt idx="1045">
                  <c:v>125.8</c:v>
                </c:pt>
                <c:pt idx="1046">
                  <c:v>125.83999999999999</c:v>
                </c:pt>
                <c:pt idx="1047">
                  <c:v>125.88000000000001</c:v>
                </c:pt>
                <c:pt idx="1048">
                  <c:v>125.92</c:v>
                </c:pt>
                <c:pt idx="1049">
                  <c:v>125.96</c:v>
                </c:pt>
                <c:pt idx="1050">
                  <c:v>125.99999999999999</c:v>
                </c:pt>
                <c:pt idx="1051">
                  <c:v>126.04</c:v>
                </c:pt>
                <c:pt idx="1052">
                  <c:v>126.08</c:v>
                </c:pt>
                <c:pt idx="1053">
                  <c:v>126.11999999999999</c:v>
                </c:pt>
                <c:pt idx="1054">
                  <c:v>126.16000000000001</c:v>
                </c:pt>
                <c:pt idx="1055">
                  <c:v>126.2</c:v>
                </c:pt>
                <c:pt idx="1056">
                  <c:v>126.24</c:v>
                </c:pt>
                <c:pt idx="1057">
                  <c:v>126.27999999999999</c:v>
                </c:pt>
                <c:pt idx="1058">
                  <c:v>126.32000000000001</c:v>
                </c:pt>
                <c:pt idx="1059">
                  <c:v>126.36</c:v>
                </c:pt>
                <c:pt idx="1060">
                  <c:v>126.39999999999999</c:v>
                </c:pt>
                <c:pt idx="1061">
                  <c:v>126.44000000000001</c:v>
                </c:pt>
                <c:pt idx="1062">
                  <c:v>126.48</c:v>
                </c:pt>
                <c:pt idx="1063">
                  <c:v>126.52</c:v>
                </c:pt>
                <c:pt idx="1064">
                  <c:v>126.55999999999999</c:v>
                </c:pt>
                <c:pt idx="1065">
                  <c:v>126.60000000000001</c:v>
                </c:pt>
                <c:pt idx="1066">
                  <c:v>126.64</c:v>
                </c:pt>
                <c:pt idx="1067">
                  <c:v>126.67999999999999</c:v>
                </c:pt>
                <c:pt idx="1068">
                  <c:v>126.72000000000001</c:v>
                </c:pt>
                <c:pt idx="1069">
                  <c:v>126.76</c:v>
                </c:pt>
                <c:pt idx="1070">
                  <c:v>126.8</c:v>
                </c:pt>
                <c:pt idx="1071">
                  <c:v>126.83999999999999</c:v>
                </c:pt>
                <c:pt idx="1072">
                  <c:v>126.88000000000001</c:v>
                </c:pt>
                <c:pt idx="1073">
                  <c:v>126.92</c:v>
                </c:pt>
                <c:pt idx="1074">
                  <c:v>126.96</c:v>
                </c:pt>
                <c:pt idx="1075">
                  <c:v>127.00000000000001</c:v>
                </c:pt>
                <c:pt idx="1076">
                  <c:v>127.04</c:v>
                </c:pt>
                <c:pt idx="1077">
                  <c:v>127.08</c:v>
                </c:pt>
                <c:pt idx="1078">
                  <c:v>127.11999999999999</c:v>
                </c:pt>
                <c:pt idx="1079">
                  <c:v>127.16000000000001</c:v>
                </c:pt>
                <c:pt idx="1080">
                  <c:v>127.2</c:v>
                </c:pt>
                <c:pt idx="1081">
                  <c:v>127.24</c:v>
                </c:pt>
                <c:pt idx="1082">
                  <c:v>127.28000000000002</c:v>
                </c:pt>
                <c:pt idx="1083">
                  <c:v>127.32000000000001</c:v>
                </c:pt>
                <c:pt idx="1084">
                  <c:v>127.36</c:v>
                </c:pt>
                <c:pt idx="1085">
                  <c:v>127.39999999999999</c:v>
                </c:pt>
                <c:pt idx="1086">
                  <c:v>127.44000000000001</c:v>
                </c:pt>
                <c:pt idx="1087">
                  <c:v>127.48</c:v>
                </c:pt>
                <c:pt idx="1088">
                  <c:v>127.52</c:v>
                </c:pt>
                <c:pt idx="1089">
                  <c:v>127.56000000000002</c:v>
                </c:pt>
                <c:pt idx="1090">
                  <c:v>127.60000000000001</c:v>
                </c:pt>
                <c:pt idx="1091">
                  <c:v>127.64</c:v>
                </c:pt>
                <c:pt idx="1092">
                  <c:v>127.67999999999999</c:v>
                </c:pt>
                <c:pt idx="1093">
                  <c:v>127.72000000000001</c:v>
                </c:pt>
                <c:pt idx="1094">
                  <c:v>127.76</c:v>
                </c:pt>
                <c:pt idx="1095">
                  <c:v>127.8</c:v>
                </c:pt>
                <c:pt idx="1096">
                  <c:v>127.84000000000002</c:v>
                </c:pt>
                <c:pt idx="1097">
                  <c:v>127.88000000000001</c:v>
                </c:pt>
                <c:pt idx="1098">
                  <c:v>127.92</c:v>
                </c:pt>
                <c:pt idx="1099">
                  <c:v>127.96</c:v>
                </c:pt>
                <c:pt idx="1100">
                  <c:v>128</c:v>
                </c:pt>
                <c:pt idx="1101">
                  <c:v>128.04</c:v>
                </c:pt>
                <c:pt idx="1102">
                  <c:v>128.07999999999998</c:v>
                </c:pt>
                <c:pt idx="1103">
                  <c:v>128.12</c:v>
                </c:pt>
                <c:pt idx="1104">
                  <c:v>128.16</c:v>
                </c:pt>
                <c:pt idx="1105">
                  <c:v>128.19999999999999</c:v>
                </c:pt>
                <c:pt idx="1106">
                  <c:v>128.23999999999998</c:v>
                </c:pt>
                <c:pt idx="1107">
                  <c:v>128.28</c:v>
                </c:pt>
                <c:pt idx="1108">
                  <c:v>128.32</c:v>
                </c:pt>
                <c:pt idx="1109">
                  <c:v>128.35999999999999</c:v>
                </c:pt>
                <c:pt idx="1110">
                  <c:v>128.4</c:v>
                </c:pt>
                <c:pt idx="1111">
                  <c:v>128.44</c:v>
                </c:pt>
                <c:pt idx="1112">
                  <c:v>128.47999999999999</c:v>
                </c:pt>
                <c:pt idx="1113">
                  <c:v>128.51999999999998</c:v>
                </c:pt>
                <c:pt idx="1114">
                  <c:v>128.56</c:v>
                </c:pt>
                <c:pt idx="1115">
                  <c:v>128.6</c:v>
                </c:pt>
                <c:pt idx="1116">
                  <c:v>128.63999999999999</c:v>
                </c:pt>
                <c:pt idx="1117">
                  <c:v>128.68</c:v>
                </c:pt>
                <c:pt idx="1118">
                  <c:v>128.72</c:v>
                </c:pt>
                <c:pt idx="1119">
                  <c:v>128.76</c:v>
                </c:pt>
                <c:pt idx="1120">
                  <c:v>128.79999999999998</c:v>
                </c:pt>
                <c:pt idx="1121">
                  <c:v>128.84</c:v>
                </c:pt>
                <c:pt idx="1122">
                  <c:v>128.88</c:v>
                </c:pt>
                <c:pt idx="1123">
                  <c:v>128.91999999999999</c:v>
                </c:pt>
                <c:pt idx="1124">
                  <c:v>128.96</c:v>
                </c:pt>
                <c:pt idx="1125">
                  <c:v>129</c:v>
                </c:pt>
                <c:pt idx="1126">
                  <c:v>129.04</c:v>
                </c:pt>
                <c:pt idx="1127">
                  <c:v>129.07999999999998</c:v>
                </c:pt>
                <c:pt idx="1128">
                  <c:v>129.12</c:v>
                </c:pt>
                <c:pt idx="1129">
                  <c:v>129.16</c:v>
                </c:pt>
                <c:pt idx="1130">
                  <c:v>129.19999999999999</c:v>
                </c:pt>
                <c:pt idx="1131">
                  <c:v>129.24</c:v>
                </c:pt>
                <c:pt idx="1132">
                  <c:v>129.28</c:v>
                </c:pt>
                <c:pt idx="1133">
                  <c:v>129.32</c:v>
                </c:pt>
                <c:pt idx="1134">
                  <c:v>129.35999999999999</c:v>
                </c:pt>
                <c:pt idx="1135">
                  <c:v>129.4</c:v>
                </c:pt>
                <c:pt idx="1136">
                  <c:v>129.44</c:v>
                </c:pt>
                <c:pt idx="1137">
                  <c:v>129.47999999999999</c:v>
                </c:pt>
                <c:pt idx="1138">
                  <c:v>129.52000000000001</c:v>
                </c:pt>
                <c:pt idx="1139">
                  <c:v>129.56</c:v>
                </c:pt>
                <c:pt idx="1140">
                  <c:v>129.6</c:v>
                </c:pt>
                <c:pt idx="1141">
                  <c:v>129.63999999999999</c:v>
                </c:pt>
                <c:pt idx="1142">
                  <c:v>129.68</c:v>
                </c:pt>
                <c:pt idx="1143">
                  <c:v>129.72</c:v>
                </c:pt>
                <c:pt idx="1144">
                  <c:v>129.76</c:v>
                </c:pt>
                <c:pt idx="1145">
                  <c:v>129.80000000000001</c:v>
                </c:pt>
                <c:pt idx="1146">
                  <c:v>129.84</c:v>
                </c:pt>
                <c:pt idx="1147">
                  <c:v>129.88</c:v>
                </c:pt>
                <c:pt idx="1148">
                  <c:v>129.91999999999999</c:v>
                </c:pt>
                <c:pt idx="1149">
                  <c:v>129.96</c:v>
                </c:pt>
                <c:pt idx="1150">
                  <c:v>130</c:v>
                </c:pt>
                <c:pt idx="1151">
                  <c:v>130.04</c:v>
                </c:pt>
                <c:pt idx="1152">
                  <c:v>130.08000000000001</c:v>
                </c:pt>
                <c:pt idx="1153">
                  <c:v>130.12</c:v>
                </c:pt>
                <c:pt idx="1154">
                  <c:v>130.16</c:v>
                </c:pt>
                <c:pt idx="1155">
                  <c:v>130.19999999999999</c:v>
                </c:pt>
                <c:pt idx="1156">
                  <c:v>130.24</c:v>
                </c:pt>
                <c:pt idx="1157">
                  <c:v>130.28</c:v>
                </c:pt>
                <c:pt idx="1158">
                  <c:v>130.32</c:v>
                </c:pt>
                <c:pt idx="1159">
                  <c:v>130.36000000000001</c:v>
                </c:pt>
                <c:pt idx="1160">
                  <c:v>130.4</c:v>
                </c:pt>
                <c:pt idx="1161">
                  <c:v>130.44</c:v>
                </c:pt>
                <c:pt idx="1162">
                  <c:v>130.47999999999999</c:v>
                </c:pt>
                <c:pt idx="1163">
                  <c:v>130.52000000000001</c:v>
                </c:pt>
                <c:pt idx="1164">
                  <c:v>130.56</c:v>
                </c:pt>
                <c:pt idx="1165">
                  <c:v>130.6</c:v>
                </c:pt>
                <c:pt idx="1166">
                  <c:v>130.64000000000001</c:v>
                </c:pt>
                <c:pt idx="1167">
                  <c:v>130.68</c:v>
                </c:pt>
                <c:pt idx="1168">
                  <c:v>130.72</c:v>
                </c:pt>
                <c:pt idx="1169">
                  <c:v>130.76</c:v>
                </c:pt>
                <c:pt idx="1170">
                  <c:v>130.80000000000001</c:v>
                </c:pt>
                <c:pt idx="1171">
                  <c:v>130.84</c:v>
                </c:pt>
                <c:pt idx="1172">
                  <c:v>130.88</c:v>
                </c:pt>
                <c:pt idx="1173">
                  <c:v>130.92000000000002</c:v>
                </c:pt>
                <c:pt idx="1174">
                  <c:v>130.96</c:v>
                </c:pt>
                <c:pt idx="1175">
                  <c:v>131</c:v>
                </c:pt>
                <c:pt idx="1176">
                  <c:v>131.04</c:v>
                </c:pt>
                <c:pt idx="1177">
                  <c:v>131.08000000000001</c:v>
                </c:pt>
                <c:pt idx="1178">
                  <c:v>131.12</c:v>
                </c:pt>
                <c:pt idx="1179">
                  <c:v>131.16</c:v>
                </c:pt>
                <c:pt idx="1180">
                  <c:v>131.20000000000002</c:v>
                </c:pt>
                <c:pt idx="1181">
                  <c:v>131.24</c:v>
                </c:pt>
                <c:pt idx="1182">
                  <c:v>131.28</c:v>
                </c:pt>
                <c:pt idx="1183">
                  <c:v>131.32</c:v>
                </c:pt>
                <c:pt idx="1184">
                  <c:v>131.36000000000001</c:v>
                </c:pt>
                <c:pt idx="1185">
                  <c:v>131.4</c:v>
                </c:pt>
                <c:pt idx="1186">
                  <c:v>131.44</c:v>
                </c:pt>
                <c:pt idx="1187">
                  <c:v>131.48000000000002</c:v>
                </c:pt>
                <c:pt idx="1188">
                  <c:v>131.52000000000001</c:v>
                </c:pt>
                <c:pt idx="1189">
                  <c:v>131.56</c:v>
                </c:pt>
                <c:pt idx="1190">
                  <c:v>131.6</c:v>
                </c:pt>
                <c:pt idx="1191">
                  <c:v>131.64000000000001</c:v>
                </c:pt>
                <c:pt idx="1192">
                  <c:v>131.68</c:v>
                </c:pt>
                <c:pt idx="1193">
                  <c:v>131.72</c:v>
                </c:pt>
                <c:pt idx="1194">
                  <c:v>131.76000000000002</c:v>
                </c:pt>
                <c:pt idx="1195">
                  <c:v>131.80000000000001</c:v>
                </c:pt>
                <c:pt idx="1196">
                  <c:v>131.84</c:v>
                </c:pt>
                <c:pt idx="1197">
                  <c:v>131.88</c:v>
                </c:pt>
                <c:pt idx="1198">
                  <c:v>131.92000000000002</c:v>
                </c:pt>
                <c:pt idx="1199">
                  <c:v>131.96</c:v>
                </c:pt>
                <c:pt idx="1200">
                  <c:v>132</c:v>
                </c:pt>
                <c:pt idx="1201">
                  <c:v>132.04000000000002</c:v>
                </c:pt>
                <c:pt idx="1202">
                  <c:v>132.08000000000001</c:v>
                </c:pt>
                <c:pt idx="1203">
                  <c:v>132.12</c:v>
                </c:pt>
                <c:pt idx="1204">
                  <c:v>132.16</c:v>
                </c:pt>
                <c:pt idx="1205">
                  <c:v>132.20000000000002</c:v>
                </c:pt>
                <c:pt idx="1206">
                  <c:v>132.24</c:v>
                </c:pt>
                <c:pt idx="1207">
                  <c:v>132.28</c:v>
                </c:pt>
                <c:pt idx="1208">
                  <c:v>132.32000000000002</c:v>
                </c:pt>
                <c:pt idx="1209">
                  <c:v>132.36000000000001</c:v>
                </c:pt>
                <c:pt idx="1210">
                  <c:v>132.4</c:v>
                </c:pt>
                <c:pt idx="1211">
                  <c:v>132.44</c:v>
                </c:pt>
                <c:pt idx="1212">
                  <c:v>132.48000000000002</c:v>
                </c:pt>
                <c:pt idx="1213">
                  <c:v>132.52000000000001</c:v>
                </c:pt>
                <c:pt idx="1214">
                  <c:v>132.56</c:v>
                </c:pt>
                <c:pt idx="1215">
                  <c:v>132.60000000000002</c:v>
                </c:pt>
                <c:pt idx="1216">
                  <c:v>132.64000000000001</c:v>
                </c:pt>
                <c:pt idx="1217">
                  <c:v>132.68</c:v>
                </c:pt>
                <c:pt idx="1218">
                  <c:v>132.72000000000003</c:v>
                </c:pt>
                <c:pt idx="1219">
                  <c:v>132.76000000000002</c:v>
                </c:pt>
                <c:pt idx="1220">
                  <c:v>132.80000000000001</c:v>
                </c:pt>
                <c:pt idx="1221">
                  <c:v>132.84</c:v>
                </c:pt>
                <c:pt idx="1222">
                  <c:v>132.88</c:v>
                </c:pt>
                <c:pt idx="1223">
                  <c:v>132.92000000000002</c:v>
                </c:pt>
                <c:pt idx="1224">
                  <c:v>132.96</c:v>
                </c:pt>
                <c:pt idx="1225">
                  <c:v>133</c:v>
                </c:pt>
                <c:pt idx="1226">
                  <c:v>133.04</c:v>
                </c:pt>
                <c:pt idx="1227">
                  <c:v>133.07999999999998</c:v>
                </c:pt>
                <c:pt idx="1228">
                  <c:v>133.11999999999998</c:v>
                </c:pt>
                <c:pt idx="1229">
                  <c:v>133.16</c:v>
                </c:pt>
                <c:pt idx="1230">
                  <c:v>133.19999999999999</c:v>
                </c:pt>
                <c:pt idx="1231">
                  <c:v>133.23999999999998</c:v>
                </c:pt>
                <c:pt idx="1232">
                  <c:v>133.28</c:v>
                </c:pt>
                <c:pt idx="1233">
                  <c:v>133.32</c:v>
                </c:pt>
                <c:pt idx="1234">
                  <c:v>133.35999999999999</c:v>
                </c:pt>
                <c:pt idx="1235">
                  <c:v>133.39999999999998</c:v>
                </c:pt>
                <c:pt idx="1236">
                  <c:v>133.44</c:v>
                </c:pt>
                <c:pt idx="1237">
                  <c:v>133.47999999999999</c:v>
                </c:pt>
                <c:pt idx="1238">
                  <c:v>133.51999999999998</c:v>
                </c:pt>
                <c:pt idx="1239">
                  <c:v>133.56</c:v>
                </c:pt>
                <c:pt idx="1240">
                  <c:v>133.6</c:v>
                </c:pt>
                <c:pt idx="1241">
                  <c:v>133.63999999999999</c:v>
                </c:pt>
                <c:pt idx="1242">
                  <c:v>133.67999999999998</c:v>
                </c:pt>
                <c:pt idx="1243">
                  <c:v>133.72</c:v>
                </c:pt>
                <c:pt idx="1244">
                  <c:v>133.76</c:v>
                </c:pt>
                <c:pt idx="1245">
                  <c:v>133.79999999999998</c:v>
                </c:pt>
                <c:pt idx="1246">
                  <c:v>133.84</c:v>
                </c:pt>
                <c:pt idx="1247">
                  <c:v>133.88</c:v>
                </c:pt>
                <c:pt idx="1248">
                  <c:v>133.91999999999999</c:v>
                </c:pt>
                <c:pt idx="1249">
                  <c:v>133.95999999999998</c:v>
                </c:pt>
                <c:pt idx="1250">
                  <c:v>134</c:v>
                </c:pt>
                <c:pt idx="1251">
                  <c:v>134.04</c:v>
                </c:pt>
                <c:pt idx="1252">
                  <c:v>134.07999999999998</c:v>
                </c:pt>
                <c:pt idx="1253">
                  <c:v>134.12</c:v>
                </c:pt>
                <c:pt idx="1254">
                  <c:v>134.16</c:v>
                </c:pt>
                <c:pt idx="1255">
                  <c:v>134.19999999999999</c:v>
                </c:pt>
                <c:pt idx="1256">
                  <c:v>134.23999999999998</c:v>
                </c:pt>
                <c:pt idx="1257">
                  <c:v>134.28</c:v>
                </c:pt>
                <c:pt idx="1258">
                  <c:v>134.32</c:v>
                </c:pt>
                <c:pt idx="1259">
                  <c:v>134.35999999999999</c:v>
                </c:pt>
                <c:pt idx="1260">
                  <c:v>134.4</c:v>
                </c:pt>
                <c:pt idx="1261">
                  <c:v>134.44</c:v>
                </c:pt>
                <c:pt idx="1262">
                  <c:v>134.47999999999999</c:v>
                </c:pt>
                <c:pt idx="1263">
                  <c:v>134.51999999999998</c:v>
                </c:pt>
                <c:pt idx="1264">
                  <c:v>134.56</c:v>
                </c:pt>
                <c:pt idx="1265">
                  <c:v>134.6</c:v>
                </c:pt>
                <c:pt idx="1266">
                  <c:v>134.63999999999999</c:v>
                </c:pt>
                <c:pt idx="1267">
                  <c:v>134.68</c:v>
                </c:pt>
                <c:pt idx="1268">
                  <c:v>134.72</c:v>
                </c:pt>
                <c:pt idx="1269">
                  <c:v>134.76</c:v>
                </c:pt>
                <c:pt idx="1270">
                  <c:v>134.79999999999998</c:v>
                </c:pt>
                <c:pt idx="1271">
                  <c:v>134.84</c:v>
                </c:pt>
                <c:pt idx="1272">
                  <c:v>134.88</c:v>
                </c:pt>
                <c:pt idx="1273">
                  <c:v>134.91999999999999</c:v>
                </c:pt>
                <c:pt idx="1274">
                  <c:v>134.96</c:v>
                </c:pt>
                <c:pt idx="1275">
                  <c:v>135</c:v>
                </c:pt>
                <c:pt idx="1276">
                  <c:v>135.04</c:v>
                </c:pt>
                <c:pt idx="1277">
                  <c:v>135.07999999999998</c:v>
                </c:pt>
                <c:pt idx="1278">
                  <c:v>135.12</c:v>
                </c:pt>
                <c:pt idx="1279">
                  <c:v>135.16</c:v>
                </c:pt>
                <c:pt idx="1280">
                  <c:v>135.19999999999999</c:v>
                </c:pt>
                <c:pt idx="1281">
                  <c:v>135.24</c:v>
                </c:pt>
                <c:pt idx="1282">
                  <c:v>135.28</c:v>
                </c:pt>
                <c:pt idx="1283">
                  <c:v>135.32</c:v>
                </c:pt>
                <c:pt idx="1284">
                  <c:v>135.35999999999999</c:v>
                </c:pt>
                <c:pt idx="1285">
                  <c:v>135.4</c:v>
                </c:pt>
                <c:pt idx="1286">
                  <c:v>135.44</c:v>
                </c:pt>
                <c:pt idx="1287">
                  <c:v>135.47999999999999</c:v>
                </c:pt>
                <c:pt idx="1288">
                  <c:v>135.52000000000001</c:v>
                </c:pt>
                <c:pt idx="1289">
                  <c:v>135.56</c:v>
                </c:pt>
                <c:pt idx="1290">
                  <c:v>135.6</c:v>
                </c:pt>
                <c:pt idx="1291">
                  <c:v>135.63999999999999</c:v>
                </c:pt>
                <c:pt idx="1292">
                  <c:v>135.68</c:v>
                </c:pt>
                <c:pt idx="1293">
                  <c:v>135.72</c:v>
                </c:pt>
                <c:pt idx="1294">
                  <c:v>135.76</c:v>
                </c:pt>
                <c:pt idx="1295">
                  <c:v>135.80000000000001</c:v>
                </c:pt>
                <c:pt idx="1296">
                  <c:v>135.84</c:v>
                </c:pt>
                <c:pt idx="1297">
                  <c:v>135.88</c:v>
                </c:pt>
                <c:pt idx="1298">
                  <c:v>135.91999999999999</c:v>
                </c:pt>
                <c:pt idx="1299">
                  <c:v>135.96</c:v>
                </c:pt>
                <c:pt idx="1300">
                  <c:v>136</c:v>
                </c:pt>
                <c:pt idx="1301">
                  <c:v>136.04</c:v>
                </c:pt>
                <c:pt idx="1302">
                  <c:v>136.08000000000001</c:v>
                </c:pt>
                <c:pt idx="1303">
                  <c:v>136.12</c:v>
                </c:pt>
                <c:pt idx="1304">
                  <c:v>136.16</c:v>
                </c:pt>
                <c:pt idx="1305">
                  <c:v>136.19999999999999</c:v>
                </c:pt>
                <c:pt idx="1306">
                  <c:v>136.24</c:v>
                </c:pt>
                <c:pt idx="1307">
                  <c:v>136.28</c:v>
                </c:pt>
                <c:pt idx="1308">
                  <c:v>136.32</c:v>
                </c:pt>
                <c:pt idx="1309">
                  <c:v>136.36000000000001</c:v>
                </c:pt>
                <c:pt idx="1310">
                  <c:v>136.4</c:v>
                </c:pt>
                <c:pt idx="1311">
                  <c:v>136.44</c:v>
                </c:pt>
                <c:pt idx="1312">
                  <c:v>136.47999999999999</c:v>
                </c:pt>
                <c:pt idx="1313">
                  <c:v>136.52000000000001</c:v>
                </c:pt>
                <c:pt idx="1314">
                  <c:v>136.56</c:v>
                </c:pt>
                <c:pt idx="1315">
                  <c:v>136.6</c:v>
                </c:pt>
                <c:pt idx="1316">
                  <c:v>136.64000000000001</c:v>
                </c:pt>
                <c:pt idx="1317">
                  <c:v>136.68</c:v>
                </c:pt>
                <c:pt idx="1318">
                  <c:v>136.72</c:v>
                </c:pt>
                <c:pt idx="1319">
                  <c:v>136.76</c:v>
                </c:pt>
                <c:pt idx="1320">
                  <c:v>136.80000000000001</c:v>
                </c:pt>
                <c:pt idx="1321">
                  <c:v>136.84</c:v>
                </c:pt>
                <c:pt idx="1322">
                  <c:v>136.88</c:v>
                </c:pt>
                <c:pt idx="1323">
                  <c:v>136.92000000000002</c:v>
                </c:pt>
                <c:pt idx="1324">
                  <c:v>136.96</c:v>
                </c:pt>
                <c:pt idx="1325">
                  <c:v>137</c:v>
                </c:pt>
                <c:pt idx="1326">
                  <c:v>137.04</c:v>
                </c:pt>
                <c:pt idx="1327">
                  <c:v>137.08000000000001</c:v>
                </c:pt>
                <c:pt idx="1328">
                  <c:v>137.12</c:v>
                </c:pt>
                <c:pt idx="1329">
                  <c:v>137.16</c:v>
                </c:pt>
                <c:pt idx="1330">
                  <c:v>137.20000000000002</c:v>
                </c:pt>
                <c:pt idx="1331">
                  <c:v>137.24</c:v>
                </c:pt>
                <c:pt idx="1332">
                  <c:v>137.28</c:v>
                </c:pt>
                <c:pt idx="1333">
                  <c:v>137.32</c:v>
                </c:pt>
                <c:pt idx="1334">
                  <c:v>137.36000000000001</c:v>
                </c:pt>
                <c:pt idx="1335">
                  <c:v>137.4</c:v>
                </c:pt>
                <c:pt idx="1336">
                  <c:v>137.44</c:v>
                </c:pt>
                <c:pt idx="1337">
                  <c:v>137.48000000000002</c:v>
                </c:pt>
                <c:pt idx="1338">
                  <c:v>137.52000000000001</c:v>
                </c:pt>
                <c:pt idx="1339">
                  <c:v>137.56</c:v>
                </c:pt>
                <c:pt idx="1340">
                  <c:v>137.6</c:v>
                </c:pt>
                <c:pt idx="1341">
                  <c:v>137.64000000000001</c:v>
                </c:pt>
                <c:pt idx="1342">
                  <c:v>137.68</c:v>
                </c:pt>
                <c:pt idx="1343">
                  <c:v>137.72</c:v>
                </c:pt>
                <c:pt idx="1344">
                  <c:v>137.76000000000002</c:v>
                </c:pt>
                <c:pt idx="1345">
                  <c:v>137.80000000000001</c:v>
                </c:pt>
                <c:pt idx="1346">
                  <c:v>137.84</c:v>
                </c:pt>
                <c:pt idx="1347">
                  <c:v>137.88</c:v>
                </c:pt>
                <c:pt idx="1348">
                  <c:v>137.92000000000002</c:v>
                </c:pt>
                <c:pt idx="1349">
                  <c:v>137.96</c:v>
                </c:pt>
                <c:pt idx="1350">
                  <c:v>138</c:v>
                </c:pt>
                <c:pt idx="1351">
                  <c:v>138.04000000000002</c:v>
                </c:pt>
                <c:pt idx="1352">
                  <c:v>138.08000000000001</c:v>
                </c:pt>
                <c:pt idx="1353">
                  <c:v>138.12</c:v>
                </c:pt>
                <c:pt idx="1354">
                  <c:v>138.16</c:v>
                </c:pt>
                <c:pt idx="1355">
                  <c:v>138.20000000000002</c:v>
                </c:pt>
                <c:pt idx="1356">
                  <c:v>138.24</c:v>
                </c:pt>
                <c:pt idx="1357">
                  <c:v>138.28</c:v>
                </c:pt>
                <c:pt idx="1358">
                  <c:v>138.32000000000002</c:v>
                </c:pt>
                <c:pt idx="1359">
                  <c:v>138.36000000000001</c:v>
                </c:pt>
                <c:pt idx="1360">
                  <c:v>138.4</c:v>
                </c:pt>
                <c:pt idx="1361">
                  <c:v>138.44</c:v>
                </c:pt>
                <c:pt idx="1362">
                  <c:v>138.48000000000002</c:v>
                </c:pt>
                <c:pt idx="1363">
                  <c:v>138.52000000000001</c:v>
                </c:pt>
                <c:pt idx="1364">
                  <c:v>138.56</c:v>
                </c:pt>
                <c:pt idx="1365">
                  <c:v>138.60000000000002</c:v>
                </c:pt>
                <c:pt idx="1366">
                  <c:v>138.64000000000001</c:v>
                </c:pt>
                <c:pt idx="1367">
                  <c:v>138.68</c:v>
                </c:pt>
                <c:pt idx="1368">
                  <c:v>138.72</c:v>
                </c:pt>
                <c:pt idx="1369">
                  <c:v>138.76000000000002</c:v>
                </c:pt>
                <c:pt idx="1370">
                  <c:v>138.80000000000001</c:v>
                </c:pt>
                <c:pt idx="1371">
                  <c:v>138.84</c:v>
                </c:pt>
                <c:pt idx="1372">
                  <c:v>138.88000000000002</c:v>
                </c:pt>
                <c:pt idx="1373">
                  <c:v>138.92000000000002</c:v>
                </c:pt>
                <c:pt idx="1374">
                  <c:v>138.96</c:v>
                </c:pt>
                <c:pt idx="1375">
                  <c:v>139</c:v>
                </c:pt>
                <c:pt idx="1376">
                  <c:v>139.04</c:v>
                </c:pt>
                <c:pt idx="1377">
                  <c:v>139.08000000000001</c:v>
                </c:pt>
                <c:pt idx="1378">
                  <c:v>139.12</c:v>
                </c:pt>
                <c:pt idx="1379">
                  <c:v>139.16</c:v>
                </c:pt>
                <c:pt idx="1380">
                  <c:v>139.19999999999999</c:v>
                </c:pt>
                <c:pt idx="1381">
                  <c:v>139.23999999999998</c:v>
                </c:pt>
                <c:pt idx="1382">
                  <c:v>139.28</c:v>
                </c:pt>
                <c:pt idx="1383">
                  <c:v>139.32</c:v>
                </c:pt>
                <c:pt idx="1384">
                  <c:v>139.35999999999999</c:v>
                </c:pt>
                <c:pt idx="1385">
                  <c:v>139.39999999999998</c:v>
                </c:pt>
                <c:pt idx="1386">
                  <c:v>139.44</c:v>
                </c:pt>
                <c:pt idx="1387">
                  <c:v>139.47999999999999</c:v>
                </c:pt>
                <c:pt idx="1388">
                  <c:v>139.51999999999998</c:v>
                </c:pt>
                <c:pt idx="1389">
                  <c:v>139.55999999999997</c:v>
                </c:pt>
                <c:pt idx="1390">
                  <c:v>139.6</c:v>
                </c:pt>
                <c:pt idx="1391">
                  <c:v>139.63999999999999</c:v>
                </c:pt>
                <c:pt idx="1392">
                  <c:v>139.67999999999998</c:v>
                </c:pt>
                <c:pt idx="1393">
                  <c:v>139.72</c:v>
                </c:pt>
                <c:pt idx="1394">
                  <c:v>139.76</c:v>
                </c:pt>
                <c:pt idx="1395">
                  <c:v>139.79999999999998</c:v>
                </c:pt>
                <c:pt idx="1396">
                  <c:v>139.83999999999997</c:v>
                </c:pt>
                <c:pt idx="1397">
                  <c:v>139.88</c:v>
                </c:pt>
                <c:pt idx="1398">
                  <c:v>139.91999999999999</c:v>
                </c:pt>
                <c:pt idx="1399">
                  <c:v>139.95999999999998</c:v>
                </c:pt>
                <c:pt idx="1400">
                  <c:v>140</c:v>
                </c:pt>
                <c:pt idx="1401">
                  <c:v>140.04</c:v>
                </c:pt>
                <c:pt idx="1402">
                  <c:v>140.07999999999998</c:v>
                </c:pt>
                <c:pt idx="1403">
                  <c:v>140.11999999999998</c:v>
                </c:pt>
                <c:pt idx="1404">
                  <c:v>140.16</c:v>
                </c:pt>
                <c:pt idx="1405">
                  <c:v>140.19999999999999</c:v>
                </c:pt>
                <c:pt idx="1406">
                  <c:v>140.23999999999998</c:v>
                </c:pt>
                <c:pt idx="1407">
                  <c:v>140.28</c:v>
                </c:pt>
                <c:pt idx="1408">
                  <c:v>140.32</c:v>
                </c:pt>
                <c:pt idx="1409">
                  <c:v>140.35999999999999</c:v>
                </c:pt>
                <c:pt idx="1410">
                  <c:v>140.4</c:v>
                </c:pt>
                <c:pt idx="1411">
                  <c:v>140.44</c:v>
                </c:pt>
                <c:pt idx="1412">
                  <c:v>140.47999999999999</c:v>
                </c:pt>
                <c:pt idx="1413">
                  <c:v>140.51999999999998</c:v>
                </c:pt>
                <c:pt idx="1414">
                  <c:v>140.56</c:v>
                </c:pt>
                <c:pt idx="1415">
                  <c:v>140.6</c:v>
                </c:pt>
                <c:pt idx="1416">
                  <c:v>140.63999999999999</c:v>
                </c:pt>
                <c:pt idx="1417">
                  <c:v>140.68</c:v>
                </c:pt>
                <c:pt idx="1418">
                  <c:v>140.72</c:v>
                </c:pt>
                <c:pt idx="1419">
                  <c:v>140.76</c:v>
                </c:pt>
                <c:pt idx="1420">
                  <c:v>140.79999999999998</c:v>
                </c:pt>
                <c:pt idx="1421">
                  <c:v>140.84</c:v>
                </c:pt>
                <c:pt idx="1422">
                  <c:v>140.88</c:v>
                </c:pt>
                <c:pt idx="1423">
                  <c:v>140.91999999999999</c:v>
                </c:pt>
                <c:pt idx="1424">
                  <c:v>140.96</c:v>
                </c:pt>
                <c:pt idx="1425">
                  <c:v>141</c:v>
                </c:pt>
                <c:pt idx="1426">
                  <c:v>141.04</c:v>
                </c:pt>
                <c:pt idx="1427">
                  <c:v>141.07999999999998</c:v>
                </c:pt>
                <c:pt idx="1428">
                  <c:v>141.12</c:v>
                </c:pt>
                <c:pt idx="1429">
                  <c:v>141.16</c:v>
                </c:pt>
                <c:pt idx="1430">
                  <c:v>141.19999999999999</c:v>
                </c:pt>
                <c:pt idx="1431">
                  <c:v>141.24</c:v>
                </c:pt>
                <c:pt idx="1432">
                  <c:v>141.28</c:v>
                </c:pt>
                <c:pt idx="1433">
                  <c:v>141.32</c:v>
                </c:pt>
                <c:pt idx="1434">
                  <c:v>141.35999999999999</c:v>
                </c:pt>
                <c:pt idx="1435">
                  <c:v>141.4</c:v>
                </c:pt>
                <c:pt idx="1436">
                  <c:v>141.44</c:v>
                </c:pt>
                <c:pt idx="1437">
                  <c:v>141.47999999999999</c:v>
                </c:pt>
                <c:pt idx="1438">
                  <c:v>141.52000000000001</c:v>
                </c:pt>
                <c:pt idx="1439">
                  <c:v>141.56</c:v>
                </c:pt>
                <c:pt idx="1440">
                  <c:v>141.6</c:v>
                </c:pt>
                <c:pt idx="1441">
                  <c:v>141.63999999999999</c:v>
                </c:pt>
                <c:pt idx="1442">
                  <c:v>141.68</c:v>
                </c:pt>
                <c:pt idx="1443">
                  <c:v>141.72</c:v>
                </c:pt>
                <c:pt idx="1444">
                  <c:v>141.76</c:v>
                </c:pt>
                <c:pt idx="1445">
                  <c:v>141.80000000000001</c:v>
                </c:pt>
                <c:pt idx="1446">
                  <c:v>141.84</c:v>
                </c:pt>
                <c:pt idx="1447">
                  <c:v>141.88</c:v>
                </c:pt>
                <c:pt idx="1448">
                  <c:v>141.91999999999999</c:v>
                </c:pt>
                <c:pt idx="1449">
                  <c:v>141.96</c:v>
                </c:pt>
                <c:pt idx="1450">
                  <c:v>142</c:v>
                </c:pt>
                <c:pt idx="1451">
                  <c:v>142.04</c:v>
                </c:pt>
                <c:pt idx="1452">
                  <c:v>142.08000000000001</c:v>
                </c:pt>
                <c:pt idx="1453">
                  <c:v>142.12</c:v>
                </c:pt>
                <c:pt idx="1454">
                  <c:v>142.16</c:v>
                </c:pt>
                <c:pt idx="1455">
                  <c:v>142.19999999999999</c:v>
                </c:pt>
                <c:pt idx="1456">
                  <c:v>142.24</c:v>
                </c:pt>
                <c:pt idx="1457">
                  <c:v>142.28</c:v>
                </c:pt>
                <c:pt idx="1458">
                  <c:v>142.32</c:v>
                </c:pt>
                <c:pt idx="1459">
                  <c:v>142.36000000000001</c:v>
                </c:pt>
                <c:pt idx="1460">
                  <c:v>142.4</c:v>
                </c:pt>
                <c:pt idx="1461">
                  <c:v>142.44</c:v>
                </c:pt>
                <c:pt idx="1462">
                  <c:v>142.47999999999999</c:v>
                </c:pt>
                <c:pt idx="1463">
                  <c:v>142.52000000000001</c:v>
                </c:pt>
                <c:pt idx="1464">
                  <c:v>142.56</c:v>
                </c:pt>
                <c:pt idx="1465">
                  <c:v>142.6</c:v>
                </c:pt>
                <c:pt idx="1466">
                  <c:v>142.64000000000001</c:v>
                </c:pt>
                <c:pt idx="1467">
                  <c:v>142.68</c:v>
                </c:pt>
                <c:pt idx="1468">
                  <c:v>142.72</c:v>
                </c:pt>
                <c:pt idx="1469">
                  <c:v>142.76</c:v>
                </c:pt>
                <c:pt idx="1470">
                  <c:v>142.80000000000001</c:v>
                </c:pt>
                <c:pt idx="1471">
                  <c:v>142.84</c:v>
                </c:pt>
                <c:pt idx="1472">
                  <c:v>142.88</c:v>
                </c:pt>
                <c:pt idx="1473">
                  <c:v>142.92000000000002</c:v>
                </c:pt>
                <c:pt idx="1474">
                  <c:v>142.96</c:v>
                </c:pt>
                <c:pt idx="1475">
                  <c:v>143</c:v>
                </c:pt>
                <c:pt idx="1476">
                  <c:v>143.04</c:v>
                </c:pt>
                <c:pt idx="1477">
                  <c:v>143.08000000000001</c:v>
                </c:pt>
                <c:pt idx="1478">
                  <c:v>143.12</c:v>
                </c:pt>
                <c:pt idx="1479">
                  <c:v>143.16</c:v>
                </c:pt>
                <c:pt idx="1480">
                  <c:v>143.20000000000002</c:v>
                </c:pt>
                <c:pt idx="1481">
                  <c:v>143.24</c:v>
                </c:pt>
                <c:pt idx="1482">
                  <c:v>143.28</c:v>
                </c:pt>
                <c:pt idx="1483">
                  <c:v>143.32</c:v>
                </c:pt>
                <c:pt idx="1484">
                  <c:v>143.36000000000001</c:v>
                </c:pt>
                <c:pt idx="1485">
                  <c:v>143.4</c:v>
                </c:pt>
                <c:pt idx="1486">
                  <c:v>143.44</c:v>
                </c:pt>
                <c:pt idx="1487">
                  <c:v>143.48000000000002</c:v>
                </c:pt>
                <c:pt idx="1488">
                  <c:v>143.52000000000001</c:v>
                </c:pt>
                <c:pt idx="1489">
                  <c:v>143.56</c:v>
                </c:pt>
                <c:pt idx="1490">
                  <c:v>143.6</c:v>
                </c:pt>
                <c:pt idx="1491">
                  <c:v>143.64000000000001</c:v>
                </c:pt>
                <c:pt idx="1492">
                  <c:v>143.68</c:v>
                </c:pt>
                <c:pt idx="1493">
                  <c:v>143.72</c:v>
                </c:pt>
                <c:pt idx="1494">
                  <c:v>143.76000000000002</c:v>
                </c:pt>
                <c:pt idx="1495">
                  <c:v>143.80000000000001</c:v>
                </c:pt>
                <c:pt idx="1496">
                  <c:v>143.84</c:v>
                </c:pt>
                <c:pt idx="1497">
                  <c:v>143.88</c:v>
                </c:pt>
                <c:pt idx="1498">
                  <c:v>143.92000000000002</c:v>
                </c:pt>
                <c:pt idx="1499">
                  <c:v>143.96</c:v>
                </c:pt>
                <c:pt idx="1500">
                  <c:v>144</c:v>
                </c:pt>
                <c:pt idx="1501">
                  <c:v>144.04000000000002</c:v>
                </c:pt>
                <c:pt idx="1502">
                  <c:v>144.08000000000001</c:v>
                </c:pt>
                <c:pt idx="1503">
                  <c:v>144.12</c:v>
                </c:pt>
                <c:pt idx="1504">
                  <c:v>144.16</c:v>
                </c:pt>
                <c:pt idx="1505">
                  <c:v>144.20000000000002</c:v>
                </c:pt>
                <c:pt idx="1506">
                  <c:v>144.24</c:v>
                </c:pt>
                <c:pt idx="1507">
                  <c:v>144.28</c:v>
                </c:pt>
                <c:pt idx="1508">
                  <c:v>144.32000000000002</c:v>
                </c:pt>
                <c:pt idx="1509">
                  <c:v>144.36000000000001</c:v>
                </c:pt>
                <c:pt idx="1510">
                  <c:v>144.4</c:v>
                </c:pt>
                <c:pt idx="1511">
                  <c:v>144.44</c:v>
                </c:pt>
                <c:pt idx="1512">
                  <c:v>144.48000000000002</c:v>
                </c:pt>
                <c:pt idx="1513">
                  <c:v>144.52000000000001</c:v>
                </c:pt>
                <c:pt idx="1514">
                  <c:v>144.56</c:v>
                </c:pt>
                <c:pt idx="1515">
                  <c:v>144.60000000000002</c:v>
                </c:pt>
                <c:pt idx="1516">
                  <c:v>144.64000000000001</c:v>
                </c:pt>
                <c:pt idx="1517">
                  <c:v>144.68</c:v>
                </c:pt>
                <c:pt idx="1518">
                  <c:v>144.72</c:v>
                </c:pt>
                <c:pt idx="1519">
                  <c:v>144.76000000000002</c:v>
                </c:pt>
                <c:pt idx="1520">
                  <c:v>144.80000000000001</c:v>
                </c:pt>
                <c:pt idx="1521">
                  <c:v>144.84</c:v>
                </c:pt>
                <c:pt idx="1522">
                  <c:v>144.88000000000002</c:v>
                </c:pt>
                <c:pt idx="1523">
                  <c:v>144.92000000000002</c:v>
                </c:pt>
                <c:pt idx="1524">
                  <c:v>144.96</c:v>
                </c:pt>
                <c:pt idx="1525">
                  <c:v>145</c:v>
                </c:pt>
                <c:pt idx="1526">
                  <c:v>145.04000000000002</c:v>
                </c:pt>
                <c:pt idx="1527">
                  <c:v>145.08000000000001</c:v>
                </c:pt>
                <c:pt idx="1528">
                  <c:v>145.12</c:v>
                </c:pt>
                <c:pt idx="1529">
                  <c:v>145.16</c:v>
                </c:pt>
                <c:pt idx="1530">
                  <c:v>145.20000000000002</c:v>
                </c:pt>
                <c:pt idx="1531">
                  <c:v>145.24</c:v>
                </c:pt>
                <c:pt idx="1532">
                  <c:v>145.28</c:v>
                </c:pt>
                <c:pt idx="1533">
                  <c:v>145.32</c:v>
                </c:pt>
                <c:pt idx="1534">
                  <c:v>145.35999999999999</c:v>
                </c:pt>
                <c:pt idx="1535">
                  <c:v>145.4</c:v>
                </c:pt>
                <c:pt idx="1536">
                  <c:v>145.44</c:v>
                </c:pt>
                <c:pt idx="1537">
                  <c:v>145.47999999999999</c:v>
                </c:pt>
                <c:pt idx="1538">
                  <c:v>145.51999999999998</c:v>
                </c:pt>
                <c:pt idx="1539">
                  <c:v>145.55999999999997</c:v>
                </c:pt>
                <c:pt idx="1540">
                  <c:v>145.6</c:v>
                </c:pt>
                <c:pt idx="1541">
                  <c:v>145.63999999999999</c:v>
                </c:pt>
                <c:pt idx="1542">
                  <c:v>145.67999999999998</c:v>
                </c:pt>
                <c:pt idx="1543">
                  <c:v>145.72</c:v>
                </c:pt>
                <c:pt idx="1544">
                  <c:v>145.76</c:v>
                </c:pt>
                <c:pt idx="1545">
                  <c:v>145.79999999999998</c:v>
                </c:pt>
                <c:pt idx="1546">
                  <c:v>145.83999999999997</c:v>
                </c:pt>
                <c:pt idx="1547">
                  <c:v>145.88</c:v>
                </c:pt>
                <c:pt idx="1548">
                  <c:v>145.91999999999999</c:v>
                </c:pt>
                <c:pt idx="1549">
                  <c:v>145.95999999999998</c:v>
                </c:pt>
                <c:pt idx="1550">
                  <c:v>146</c:v>
                </c:pt>
                <c:pt idx="1551">
                  <c:v>146.04</c:v>
                </c:pt>
                <c:pt idx="1552">
                  <c:v>146.07999999999998</c:v>
                </c:pt>
                <c:pt idx="1553">
                  <c:v>146.11999999999998</c:v>
                </c:pt>
                <c:pt idx="1554">
                  <c:v>146.16</c:v>
                </c:pt>
                <c:pt idx="1555">
                  <c:v>146.19999999999999</c:v>
                </c:pt>
                <c:pt idx="1556">
                  <c:v>146.23999999999998</c:v>
                </c:pt>
                <c:pt idx="1557">
                  <c:v>146.28</c:v>
                </c:pt>
                <c:pt idx="1558">
                  <c:v>146.32</c:v>
                </c:pt>
                <c:pt idx="1559">
                  <c:v>146.35999999999999</c:v>
                </c:pt>
                <c:pt idx="1560">
                  <c:v>146.39999999999998</c:v>
                </c:pt>
                <c:pt idx="1561">
                  <c:v>146.44</c:v>
                </c:pt>
                <c:pt idx="1562">
                  <c:v>146.47999999999999</c:v>
                </c:pt>
                <c:pt idx="1563">
                  <c:v>146.51999999999998</c:v>
                </c:pt>
                <c:pt idx="1564">
                  <c:v>146.56</c:v>
                </c:pt>
                <c:pt idx="1565">
                  <c:v>146.6</c:v>
                </c:pt>
                <c:pt idx="1566">
                  <c:v>146.63999999999999</c:v>
                </c:pt>
                <c:pt idx="1567">
                  <c:v>146.67999999999998</c:v>
                </c:pt>
                <c:pt idx="1568">
                  <c:v>146.72</c:v>
                </c:pt>
                <c:pt idx="1569">
                  <c:v>146.76</c:v>
                </c:pt>
                <c:pt idx="1570">
                  <c:v>146.79999999999998</c:v>
                </c:pt>
                <c:pt idx="1571">
                  <c:v>146.84</c:v>
                </c:pt>
                <c:pt idx="1572">
                  <c:v>146.88</c:v>
                </c:pt>
                <c:pt idx="1573">
                  <c:v>146.91999999999999</c:v>
                </c:pt>
                <c:pt idx="1574">
                  <c:v>146.95999999999998</c:v>
                </c:pt>
                <c:pt idx="1575">
                  <c:v>147</c:v>
                </c:pt>
                <c:pt idx="1576">
                  <c:v>147.04</c:v>
                </c:pt>
                <c:pt idx="1577">
                  <c:v>147.07999999999998</c:v>
                </c:pt>
                <c:pt idx="1578">
                  <c:v>147.12</c:v>
                </c:pt>
                <c:pt idx="1579">
                  <c:v>147.16</c:v>
                </c:pt>
                <c:pt idx="1580">
                  <c:v>147.19999999999999</c:v>
                </c:pt>
                <c:pt idx="1581">
                  <c:v>147.23999999999998</c:v>
                </c:pt>
                <c:pt idx="1582">
                  <c:v>147.28</c:v>
                </c:pt>
                <c:pt idx="1583">
                  <c:v>147.32</c:v>
                </c:pt>
                <c:pt idx="1584">
                  <c:v>147.35999999999999</c:v>
                </c:pt>
                <c:pt idx="1585">
                  <c:v>147.4</c:v>
                </c:pt>
                <c:pt idx="1586">
                  <c:v>147.44</c:v>
                </c:pt>
                <c:pt idx="1587">
                  <c:v>147.47999999999999</c:v>
                </c:pt>
                <c:pt idx="1588">
                  <c:v>147.51999999999998</c:v>
                </c:pt>
                <c:pt idx="1589">
                  <c:v>147.56</c:v>
                </c:pt>
                <c:pt idx="1590">
                  <c:v>147.6</c:v>
                </c:pt>
                <c:pt idx="1591">
                  <c:v>147.63999999999999</c:v>
                </c:pt>
                <c:pt idx="1592">
                  <c:v>147.68</c:v>
                </c:pt>
                <c:pt idx="1593">
                  <c:v>147.72</c:v>
                </c:pt>
                <c:pt idx="1594">
                  <c:v>147.76</c:v>
                </c:pt>
                <c:pt idx="1595">
                  <c:v>147.80000000000001</c:v>
                </c:pt>
                <c:pt idx="1596">
                  <c:v>147.84</c:v>
                </c:pt>
                <c:pt idx="1597">
                  <c:v>147.88</c:v>
                </c:pt>
                <c:pt idx="1598">
                  <c:v>147.91999999999999</c:v>
                </c:pt>
                <c:pt idx="1599">
                  <c:v>147.96</c:v>
                </c:pt>
                <c:pt idx="1600">
                  <c:v>148</c:v>
                </c:pt>
                <c:pt idx="1601">
                  <c:v>148.04</c:v>
                </c:pt>
                <c:pt idx="1602">
                  <c:v>148.08000000000001</c:v>
                </c:pt>
                <c:pt idx="1603">
                  <c:v>148.12</c:v>
                </c:pt>
                <c:pt idx="1604">
                  <c:v>148.16</c:v>
                </c:pt>
                <c:pt idx="1605">
                  <c:v>148.19999999999999</c:v>
                </c:pt>
                <c:pt idx="1606">
                  <c:v>148.24</c:v>
                </c:pt>
                <c:pt idx="1607">
                  <c:v>148.28</c:v>
                </c:pt>
                <c:pt idx="1608">
                  <c:v>148.32</c:v>
                </c:pt>
                <c:pt idx="1609">
                  <c:v>148.36000000000001</c:v>
                </c:pt>
                <c:pt idx="1610">
                  <c:v>148.4</c:v>
                </c:pt>
                <c:pt idx="1611">
                  <c:v>148.44</c:v>
                </c:pt>
                <c:pt idx="1612">
                  <c:v>148.47999999999999</c:v>
                </c:pt>
                <c:pt idx="1613">
                  <c:v>148.52000000000001</c:v>
                </c:pt>
                <c:pt idx="1614">
                  <c:v>148.56</c:v>
                </c:pt>
                <c:pt idx="1615">
                  <c:v>148.6</c:v>
                </c:pt>
                <c:pt idx="1616">
                  <c:v>148.64000000000001</c:v>
                </c:pt>
                <c:pt idx="1617">
                  <c:v>148.68</c:v>
                </c:pt>
                <c:pt idx="1618">
                  <c:v>148.72</c:v>
                </c:pt>
                <c:pt idx="1619">
                  <c:v>148.76</c:v>
                </c:pt>
                <c:pt idx="1620">
                  <c:v>148.80000000000001</c:v>
                </c:pt>
                <c:pt idx="1621">
                  <c:v>148.84</c:v>
                </c:pt>
                <c:pt idx="1622">
                  <c:v>148.88</c:v>
                </c:pt>
                <c:pt idx="1623">
                  <c:v>148.92000000000002</c:v>
                </c:pt>
                <c:pt idx="1624">
                  <c:v>148.96</c:v>
                </c:pt>
                <c:pt idx="1625">
                  <c:v>149</c:v>
                </c:pt>
                <c:pt idx="1626">
                  <c:v>149.04</c:v>
                </c:pt>
                <c:pt idx="1627">
                  <c:v>149.08000000000001</c:v>
                </c:pt>
                <c:pt idx="1628">
                  <c:v>149.12</c:v>
                </c:pt>
                <c:pt idx="1629">
                  <c:v>149.16</c:v>
                </c:pt>
                <c:pt idx="1630">
                  <c:v>149.20000000000002</c:v>
                </c:pt>
                <c:pt idx="1631">
                  <c:v>149.24</c:v>
                </c:pt>
                <c:pt idx="1632">
                  <c:v>149.28</c:v>
                </c:pt>
                <c:pt idx="1633">
                  <c:v>149.32</c:v>
                </c:pt>
                <c:pt idx="1634">
                  <c:v>149.36000000000001</c:v>
                </c:pt>
                <c:pt idx="1635">
                  <c:v>149.4</c:v>
                </c:pt>
                <c:pt idx="1636">
                  <c:v>149.44</c:v>
                </c:pt>
                <c:pt idx="1637">
                  <c:v>149.48000000000002</c:v>
                </c:pt>
                <c:pt idx="1638">
                  <c:v>149.52000000000001</c:v>
                </c:pt>
                <c:pt idx="1639">
                  <c:v>149.56</c:v>
                </c:pt>
                <c:pt idx="1640">
                  <c:v>149.6</c:v>
                </c:pt>
                <c:pt idx="1641">
                  <c:v>149.64000000000001</c:v>
                </c:pt>
                <c:pt idx="1642">
                  <c:v>149.68</c:v>
                </c:pt>
                <c:pt idx="1643">
                  <c:v>149.72</c:v>
                </c:pt>
                <c:pt idx="1644">
                  <c:v>149.76000000000002</c:v>
                </c:pt>
                <c:pt idx="1645">
                  <c:v>149.80000000000001</c:v>
                </c:pt>
                <c:pt idx="1646">
                  <c:v>149.84</c:v>
                </c:pt>
                <c:pt idx="1647">
                  <c:v>149.88</c:v>
                </c:pt>
                <c:pt idx="1648">
                  <c:v>149.92000000000002</c:v>
                </c:pt>
                <c:pt idx="1649">
                  <c:v>149.96</c:v>
                </c:pt>
                <c:pt idx="1650">
                  <c:v>150</c:v>
                </c:pt>
                <c:pt idx="1651">
                  <c:v>150.04000000000002</c:v>
                </c:pt>
                <c:pt idx="1652">
                  <c:v>150.08000000000001</c:v>
                </c:pt>
                <c:pt idx="1653">
                  <c:v>150.12</c:v>
                </c:pt>
                <c:pt idx="1654">
                  <c:v>150.16</c:v>
                </c:pt>
                <c:pt idx="1655">
                  <c:v>150.20000000000002</c:v>
                </c:pt>
                <c:pt idx="1656">
                  <c:v>150.24</c:v>
                </c:pt>
                <c:pt idx="1657">
                  <c:v>150.28</c:v>
                </c:pt>
                <c:pt idx="1658">
                  <c:v>150.32000000000002</c:v>
                </c:pt>
                <c:pt idx="1659">
                  <c:v>150.36000000000001</c:v>
                </c:pt>
                <c:pt idx="1660">
                  <c:v>150.4</c:v>
                </c:pt>
                <c:pt idx="1661">
                  <c:v>150.44</c:v>
                </c:pt>
                <c:pt idx="1662">
                  <c:v>150.48000000000002</c:v>
                </c:pt>
                <c:pt idx="1663">
                  <c:v>150.52000000000001</c:v>
                </c:pt>
                <c:pt idx="1664">
                  <c:v>150.56</c:v>
                </c:pt>
                <c:pt idx="1665">
                  <c:v>150.60000000000002</c:v>
                </c:pt>
                <c:pt idx="1666">
                  <c:v>150.64000000000001</c:v>
                </c:pt>
                <c:pt idx="1667">
                  <c:v>150.68</c:v>
                </c:pt>
                <c:pt idx="1668">
                  <c:v>150.72</c:v>
                </c:pt>
                <c:pt idx="1669">
                  <c:v>150.76000000000002</c:v>
                </c:pt>
                <c:pt idx="1670">
                  <c:v>150.80000000000001</c:v>
                </c:pt>
                <c:pt idx="1671">
                  <c:v>150.84</c:v>
                </c:pt>
                <c:pt idx="1672">
                  <c:v>150.88000000000002</c:v>
                </c:pt>
                <c:pt idx="1673">
                  <c:v>150.92000000000002</c:v>
                </c:pt>
                <c:pt idx="1674">
                  <c:v>150.96</c:v>
                </c:pt>
                <c:pt idx="1675">
                  <c:v>151</c:v>
                </c:pt>
                <c:pt idx="1676">
                  <c:v>151.04000000000002</c:v>
                </c:pt>
                <c:pt idx="1677">
                  <c:v>151.08000000000001</c:v>
                </c:pt>
                <c:pt idx="1678">
                  <c:v>151.12</c:v>
                </c:pt>
                <c:pt idx="1679">
                  <c:v>151.16000000000003</c:v>
                </c:pt>
                <c:pt idx="1680">
                  <c:v>151.20000000000002</c:v>
                </c:pt>
                <c:pt idx="1681">
                  <c:v>151.24</c:v>
                </c:pt>
                <c:pt idx="1682">
                  <c:v>151.28</c:v>
                </c:pt>
                <c:pt idx="1683">
                  <c:v>151.32000000000002</c:v>
                </c:pt>
                <c:pt idx="1684">
                  <c:v>151.36000000000001</c:v>
                </c:pt>
                <c:pt idx="1685">
                  <c:v>151.4</c:v>
                </c:pt>
                <c:pt idx="1686">
                  <c:v>151.44</c:v>
                </c:pt>
                <c:pt idx="1687">
                  <c:v>151.47999999999999</c:v>
                </c:pt>
                <c:pt idx="1688">
                  <c:v>151.52000000000001</c:v>
                </c:pt>
                <c:pt idx="1689">
                  <c:v>151.56</c:v>
                </c:pt>
                <c:pt idx="1690">
                  <c:v>151.6</c:v>
                </c:pt>
                <c:pt idx="1691">
                  <c:v>151.63999999999999</c:v>
                </c:pt>
                <c:pt idx="1692">
                  <c:v>151.67999999999998</c:v>
                </c:pt>
                <c:pt idx="1693">
                  <c:v>151.72</c:v>
                </c:pt>
                <c:pt idx="1694">
                  <c:v>151.76</c:v>
                </c:pt>
                <c:pt idx="1695">
                  <c:v>151.79999999999998</c:v>
                </c:pt>
                <c:pt idx="1696">
                  <c:v>151.83999999999997</c:v>
                </c:pt>
                <c:pt idx="1697">
                  <c:v>151.88</c:v>
                </c:pt>
                <c:pt idx="1698">
                  <c:v>151.91999999999999</c:v>
                </c:pt>
                <c:pt idx="1699">
                  <c:v>151.95999999999998</c:v>
                </c:pt>
                <c:pt idx="1700">
                  <c:v>152</c:v>
                </c:pt>
                <c:pt idx="1701">
                  <c:v>152.04</c:v>
                </c:pt>
                <c:pt idx="1702">
                  <c:v>152.07999999999998</c:v>
                </c:pt>
                <c:pt idx="1703">
                  <c:v>152.11999999999998</c:v>
                </c:pt>
                <c:pt idx="1704">
                  <c:v>152.16</c:v>
                </c:pt>
                <c:pt idx="1705">
                  <c:v>152.19999999999999</c:v>
                </c:pt>
                <c:pt idx="1706">
                  <c:v>152.23999999999998</c:v>
                </c:pt>
                <c:pt idx="1707">
                  <c:v>152.28</c:v>
                </c:pt>
                <c:pt idx="1708">
                  <c:v>152.32</c:v>
                </c:pt>
                <c:pt idx="1709">
                  <c:v>152.35999999999999</c:v>
                </c:pt>
                <c:pt idx="1710">
                  <c:v>152.39999999999998</c:v>
                </c:pt>
                <c:pt idx="1711">
                  <c:v>152.44</c:v>
                </c:pt>
                <c:pt idx="1712">
                  <c:v>152.47999999999999</c:v>
                </c:pt>
                <c:pt idx="1713">
                  <c:v>152.51999999999998</c:v>
                </c:pt>
                <c:pt idx="1714">
                  <c:v>152.56</c:v>
                </c:pt>
                <c:pt idx="1715">
                  <c:v>152.6</c:v>
                </c:pt>
                <c:pt idx="1716">
                  <c:v>152.63999999999999</c:v>
                </c:pt>
                <c:pt idx="1717">
                  <c:v>152.67999999999998</c:v>
                </c:pt>
                <c:pt idx="1718">
                  <c:v>152.72</c:v>
                </c:pt>
                <c:pt idx="1719">
                  <c:v>152.76</c:v>
                </c:pt>
                <c:pt idx="1720">
                  <c:v>152.79999999999998</c:v>
                </c:pt>
                <c:pt idx="1721">
                  <c:v>152.84</c:v>
                </c:pt>
                <c:pt idx="1722">
                  <c:v>152.88</c:v>
                </c:pt>
                <c:pt idx="1723">
                  <c:v>152.91999999999999</c:v>
                </c:pt>
                <c:pt idx="1724">
                  <c:v>152.95999999999998</c:v>
                </c:pt>
                <c:pt idx="1725">
                  <c:v>153</c:v>
                </c:pt>
                <c:pt idx="1726">
                  <c:v>153.04</c:v>
                </c:pt>
                <c:pt idx="1727">
                  <c:v>153.07999999999998</c:v>
                </c:pt>
                <c:pt idx="1728">
                  <c:v>153.12</c:v>
                </c:pt>
                <c:pt idx="1729">
                  <c:v>153.16</c:v>
                </c:pt>
                <c:pt idx="1730">
                  <c:v>153.19999999999999</c:v>
                </c:pt>
                <c:pt idx="1731">
                  <c:v>153.23999999999998</c:v>
                </c:pt>
                <c:pt idx="1732">
                  <c:v>153.28</c:v>
                </c:pt>
                <c:pt idx="1733">
                  <c:v>153.32</c:v>
                </c:pt>
                <c:pt idx="1734">
                  <c:v>153.35999999999999</c:v>
                </c:pt>
                <c:pt idx="1735">
                  <c:v>153.4</c:v>
                </c:pt>
                <c:pt idx="1736">
                  <c:v>153.44</c:v>
                </c:pt>
                <c:pt idx="1737">
                  <c:v>153.47999999999999</c:v>
                </c:pt>
                <c:pt idx="1738">
                  <c:v>153.51999999999998</c:v>
                </c:pt>
                <c:pt idx="1739">
                  <c:v>153.56</c:v>
                </c:pt>
                <c:pt idx="1740">
                  <c:v>153.6</c:v>
                </c:pt>
                <c:pt idx="1741">
                  <c:v>153.63999999999999</c:v>
                </c:pt>
                <c:pt idx="1742">
                  <c:v>153.68</c:v>
                </c:pt>
                <c:pt idx="1743">
                  <c:v>153.72</c:v>
                </c:pt>
                <c:pt idx="1744">
                  <c:v>153.76</c:v>
                </c:pt>
                <c:pt idx="1745">
                  <c:v>153.79999999999998</c:v>
                </c:pt>
                <c:pt idx="1746">
                  <c:v>153.84</c:v>
                </c:pt>
                <c:pt idx="1747">
                  <c:v>153.88</c:v>
                </c:pt>
                <c:pt idx="1748">
                  <c:v>153.91999999999999</c:v>
                </c:pt>
                <c:pt idx="1749">
                  <c:v>153.96</c:v>
                </c:pt>
                <c:pt idx="1750">
                  <c:v>154</c:v>
                </c:pt>
                <c:pt idx="1751">
                  <c:v>154.04</c:v>
                </c:pt>
                <c:pt idx="1752">
                  <c:v>154.07999999999998</c:v>
                </c:pt>
                <c:pt idx="1753">
                  <c:v>154.12</c:v>
                </c:pt>
                <c:pt idx="1754">
                  <c:v>154.16</c:v>
                </c:pt>
                <c:pt idx="1755">
                  <c:v>154.19999999999999</c:v>
                </c:pt>
                <c:pt idx="1756">
                  <c:v>154.24</c:v>
                </c:pt>
                <c:pt idx="1757">
                  <c:v>154.28</c:v>
                </c:pt>
                <c:pt idx="1758">
                  <c:v>154.32</c:v>
                </c:pt>
                <c:pt idx="1759">
                  <c:v>154.35999999999999</c:v>
                </c:pt>
                <c:pt idx="1760">
                  <c:v>154.4</c:v>
                </c:pt>
                <c:pt idx="1761">
                  <c:v>154.44</c:v>
                </c:pt>
                <c:pt idx="1762">
                  <c:v>154.47999999999999</c:v>
                </c:pt>
                <c:pt idx="1763">
                  <c:v>154.52000000000001</c:v>
                </c:pt>
                <c:pt idx="1764">
                  <c:v>154.56</c:v>
                </c:pt>
                <c:pt idx="1765">
                  <c:v>154.6</c:v>
                </c:pt>
                <c:pt idx="1766">
                  <c:v>154.63999999999999</c:v>
                </c:pt>
                <c:pt idx="1767">
                  <c:v>154.68</c:v>
                </c:pt>
                <c:pt idx="1768">
                  <c:v>154.72</c:v>
                </c:pt>
                <c:pt idx="1769">
                  <c:v>154.76</c:v>
                </c:pt>
                <c:pt idx="1770">
                  <c:v>154.80000000000001</c:v>
                </c:pt>
                <c:pt idx="1771">
                  <c:v>154.84</c:v>
                </c:pt>
                <c:pt idx="1772">
                  <c:v>154.88</c:v>
                </c:pt>
                <c:pt idx="1773">
                  <c:v>154.91999999999999</c:v>
                </c:pt>
                <c:pt idx="1774">
                  <c:v>154.96</c:v>
                </c:pt>
                <c:pt idx="1775">
                  <c:v>155</c:v>
                </c:pt>
                <c:pt idx="1776">
                  <c:v>155.04</c:v>
                </c:pt>
                <c:pt idx="1777">
                  <c:v>155.08000000000001</c:v>
                </c:pt>
                <c:pt idx="1778">
                  <c:v>155.12</c:v>
                </c:pt>
                <c:pt idx="1779">
                  <c:v>155.16</c:v>
                </c:pt>
                <c:pt idx="1780">
                  <c:v>155.19999999999999</c:v>
                </c:pt>
                <c:pt idx="1781">
                  <c:v>155.24</c:v>
                </c:pt>
                <c:pt idx="1782">
                  <c:v>155.28</c:v>
                </c:pt>
                <c:pt idx="1783">
                  <c:v>155.32</c:v>
                </c:pt>
                <c:pt idx="1784">
                  <c:v>155.36000000000001</c:v>
                </c:pt>
                <c:pt idx="1785">
                  <c:v>155.4</c:v>
                </c:pt>
                <c:pt idx="1786">
                  <c:v>155.44</c:v>
                </c:pt>
                <c:pt idx="1787">
                  <c:v>155.48000000000002</c:v>
                </c:pt>
                <c:pt idx="1788">
                  <c:v>155.52000000000001</c:v>
                </c:pt>
                <c:pt idx="1789">
                  <c:v>155.56</c:v>
                </c:pt>
                <c:pt idx="1790">
                  <c:v>155.6</c:v>
                </c:pt>
                <c:pt idx="1791">
                  <c:v>155.64000000000001</c:v>
                </c:pt>
                <c:pt idx="1792">
                  <c:v>155.68</c:v>
                </c:pt>
                <c:pt idx="1793">
                  <c:v>155.72</c:v>
                </c:pt>
                <c:pt idx="1794">
                  <c:v>155.76000000000002</c:v>
                </c:pt>
                <c:pt idx="1795">
                  <c:v>155.80000000000001</c:v>
                </c:pt>
                <c:pt idx="1796">
                  <c:v>155.84</c:v>
                </c:pt>
                <c:pt idx="1797">
                  <c:v>155.88</c:v>
                </c:pt>
                <c:pt idx="1798">
                  <c:v>155.92000000000002</c:v>
                </c:pt>
                <c:pt idx="1799">
                  <c:v>155.96</c:v>
                </c:pt>
                <c:pt idx="1800">
                  <c:v>156</c:v>
                </c:pt>
                <c:pt idx="1801">
                  <c:v>156.04000000000002</c:v>
                </c:pt>
                <c:pt idx="1802">
                  <c:v>156.08000000000001</c:v>
                </c:pt>
                <c:pt idx="1803">
                  <c:v>156.12</c:v>
                </c:pt>
                <c:pt idx="1804">
                  <c:v>156.16</c:v>
                </c:pt>
                <c:pt idx="1805">
                  <c:v>156.20000000000002</c:v>
                </c:pt>
                <c:pt idx="1806">
                  <c:v>156.24</c:v>
                </c:pt>
                <c:pt idx="1807">
                  <c:v>156.28</c:v>
                </c:pt>
                <c:pt idx="1808">
                  <c:v>156.32000000000002</c:v>
                </c:pt>
                <c:pt idx="1809">
                  <c:v>156.36000000000001</c:v>
                </c:pt>
                <c:pt idx="1810">
                  <c:v>156.4</c:v>
                </c:pt>
                <c:pt idx="1811">
                  <c:v>156.44</c:v>
                </c:pt>
                <c:pt idx="1812">
                  <c:v>156.48000000000002</c:v>
                </c:pt>
                <c:pt idx="1813">
                  <c:v>156.52000000000001</c:v>
                </c:pt>
                <c:pt idx="1814">
                  <c:v>156.56</c:v>
                </c:pt>
                <c:pt idx="1815">
                  <c:v>156.60000000000002</c:v>
                </c:pt>
                <c:pt idx="1816">
                  <c:v>156.64000000000001</c:v>
                </c:pt>
                <c:pt idx="1817">
                  <c:v>156.68</c:v>
                </c:pt>
                <c:pt idx="1818">
                  <c:v>156.72</c:v>
                </c:pt>
                <c:pt idx="1819">
                  <c:v>156.76000000000002</c:v>
                </c:pt>
                <c:pt idx="1820">
                  <c:v>156.80000000000001</c:v>
                </c:pt>
                <c:pt idx="1821">
                  <c:v>156.84</c:v>
                </c:pt>
                <c:pt idx="1822">
                  <c:v>156.88000000000002</c:v>
                </c:pt>
                <c:pt idx="1823">
                  <c:v>156.92000000000002</c:v>
                </c:pt>
                <c:pt idx="1824">
                  <c:v>156.96</c:v>
                </c:pt>
                <c:pt idx="1825">
                  <c:v>157</c:v>
                </c:pt>
                <c:pt idx="1826">
                  <c:v>157.04000000000002</c:v>
                </c:pt>
                <c:pt idx="1827">
                  <c:v>157.08000000000001</c:v>
                </c:pt>
                <c:pt idx="1828">
                  <c:v>157.12</c:v>
                </c:pt>
                <c:pt idx="1829">
                  <c:v>157.16000000000003</c:v>
                </c:pt>
                <c:pt idx="1830">
                  <c:v>157.20000000000002</c:v>
                </c:pt>
                <c:pt idx="1831">
                  <c:v>157.24</c:v>
                </c:pt>
                <c:pt idx="1832">
                  <c:v>157.28</c:v>
                </c:pt>
                <c:pt idx="1833">
                  <c:v>157.32000000000002</c:v>
                </c:pt>
                <c:pt idx="1834">
                  <c:v>157.36000000000001</c:v>
                </c:pt>
                <c:pt idx="1835">
                  <c:v>157.4</c:v>
                </c:pt>
                <c:pt idx="1836">
                  <c:v>157.44000000000003</c:v>
                </c:pt>
                <c:pt idx="1837">
                  <c:v>157.48000000000002</c:v>
                </c:pt>
                <c:pt idx="1838">
                  <c:v>157.52000000000001</c:v>
                </c:pt>
                <c:pt idx="1839">
                  <c:v>157.56</c:v>
                </c:pt>
                <c:pt idx="1840">
                  <c:v>157.6</c:v>
                </c:pt>
                <c:pt idx="1841">
                  <c:v>157.64000000000001</c:v>
                </c:pt>
                <c:pt idx="1842">
                  <c:v>157.68</c:v>
                </c:pt>
                <c:pt idx="1843">
                  <c:v>157.72</c:v>
                </c:pt>
                <c:pt idx="1844">
                  <c:v>157.76</c:v>
                </c:pt>
                <c:pt idx="1845">
                  <c:v>157.79999999999998</c:v>
                </c:pt>
                <c:pt idx="1846">
                  <c:v>157.84</c:v>
                </c:pt>
                <c:pt idx="1847">
                  <c:v>157.88</c:v>
                </c:pt>
                <c:pt idx="1848">
                  <c:v>157.91999999999999</c:v>
                </c:pt>
                <c:pt idx="1849">
                  <c:v>157.95999999999998</c:v>
                </c:pt>
                <c:pt idx="1850">
                  <c:v>158</c:v>
                </c:pt>
                <c:pt idx="1851">
                  <c:v>158.04</c:v>
                </c:pt>
                <c:pt idx="1852">
                  <c:v>158.07999999999998</c:v>
                </c:pt>
                <c:pt idx="1853">
                  <c:v>158.11999999999998</c:v>
                </c:pt>
                <c:pt idx="1854">
                  <c:v>158.16</c:v>
                </c:pt>
                <c:pt idx="1855">
                  <c:v>158.19999999999999</c:v>
                </c:pt>
                <c:pt idx="1856">
                  <c:v>158.23999999999998</c:v>
                </c:pt>
                <c:pt idx="1857">
                  <c:v>158.28</c:v>
                </c:pt>
                <c:pt idx="1858">
                  <c:v>158.32</c:v>
                </c:pt>
                <c:pt idx="1859">
                  <c:v>158.35999999999999</c:v>
                </c:pt>
                <c:pt idx="1860">
                  <c:v>158.39999999999998</c:v>
                </c:pt>
                <c:pt idx="1861">
                  <c:v>158.44</c:v>
                </c:pt>
                <c:pt idx="1862">
                  <c:v>158.47999999999999</c:v>
                </c:pt>
                <c:pt idx="1863">
                  <c:v>158.51999999999998</c:v>
                </c:pt>
                <c:pt idx="1864">
                  <c:v>158.56</c:v>
                </c:pt>
                <c:pt idx="1865">
                  <c:v>158.6</c:v>
                </c:pt>
                <c:pt idx="1866">
                  <c:v>158.63999999999999</c:v>
                </c:pt>
                <c:pt idx="1867">
                  <c:v>158.67999999999998</c:v>
                </c:pt>
                <c:pt idx="1868">
                  <c:v>158.72</c:v>
                </c:pt>
                <c:pt idx="1869">
                  <c:v>158.76</c:v>
                </c:pt>
                <c:pt idx="1870">
                  <c:v>158.79999999999998</c:v>
                </c:pt>
                <c:pt idx="1871">
                  <c:v>158.84</c:v>
                </c:pt>
                <c:pt idx="1872">
                  <c:v>158.88</c:v>
                </c:pt>
                <c:pt idx="1873">
                  <c:v>158.91999999999999</c:v>
                </c:pt>
                <c:pt idx="1874">
                  <c:v>158.95999999999998</c:v>
                </c:pt>
                <c:pt idx="1875">
                  <c:v>159</c:v>
                </c:pt>
                <c:pt idx="1876">
                  <c:v>159.04</c:v>
                </c:pt>
                <c:pt idx="1877">
                  <c:v>159.07999999999998</c:v>
                </c:pt>
                <c:pt idx="1878">
                  <c:v>159.12</c:v>
                </c:pt>
                <c:pt idx="1879">
                  <c:v>159.16</c:v>
                </c:pt>
                <c:pt idx="1880">
                  <c:v>159.19999999999999</c:v>
                </c:pt>
                <c:pt idx="1881">
                  <c:v>159.23999999999998</c:v>
                </c:pt>
                <c:pt idx="1882">
                  <c:v>159.28</c:v>
                </c:pt>
                <c:pt idx="1883">
                  <c:v>159.32</c:v>
                </c:pt>
                <c:pt idx="1884">
                  <c:v>159.35999999999999</c:v>
                </c:pt>
                <c:pt idx="1885">
                  <c:v>159.4</c:v>
                </c:pt>
                <c:pt idx="1886">
                  <c:v>159.44</c:v>
                </c:pt>
                <c:pt idx="1887">
                  <c:v>159.47999999999999</c:v>
                </c:pt>
                <c:pt idx="1888">
                  <c:v>159.51999999999998</c:v>
                </c:pt>
                <c:pt idx="1889">
                  <c:v>159.56</c:v>
                </c:pt>
                <c:pt idx="1890">
                  <c:v>159.6</c:v>
                </c:pt>
                <c:pt idx="1891">
                  <c:v>159.63999999999999</c:v>
                </c:pt>
                <c:pt idx="1892">
                  <c:v>159.68</c:v>
                </c:pt>
                <c:pt idx="1893">
                  <c:v>159.72</c:v>
                </c:pt>
                <c:pt idx="1894">
                  <c:v>159.76</c:v>
                </c:pt>
                <c:pt idx="1895">
                  <c:v>159.79999999999998</c:v>
                </c:pt>
                <c:pt idx="1896">
                  <c:v>159.84</c:v>
                </c:pt>
                <c:pt idx="1897">
                  <c:v>159.88</c:v>
                </c:pt>
                <c:pt idx="1898">
                  <c:v>159.91999999999999</c:v>
                </c:pt>
                <c:pt idx="1899">
                  <c:v>159.96</c:v>
                </c:pt>
                <c:pt idx="1900">
                  <c:v>160</c:v>
                </c:pt>
                <c:pt idx="1901">
                  <c:v>160.04</c:v>
                </c:pt>
                <c:pt idx="1902">
                  <c:v>160.07999999999998</c:v>
                </c:pt>
                <c:pt idx="1903">
                  <c:v>160.12</c:v>
                </c:pt>
                <c:pt idx="1904">
                  <c:v>160.16</c:v>
                </c:pt>
                <c:pt idx="1905">
                  <c:v>160.19999999999999</c:v>
                </c:pt>
                <c:pt idx="1906">
                  <c:v>160.24</c:v>
                </c:pt>
                <c:pt idx="1907">
                  <c:v>160.28</c:v>
                </c:pt>
                <c:pt idx="1908">
                  <c:v>160.32</c:v>
                </c:pt>
                <c:pt idx="1909">
                  <c:v>160.35999999999999</c:v>
                </c:pt>
                <c:pt idx="1910">
                  <c:v>160.4</c:v>
                </c:pt>
                <c:pt idx="1911">
                  <c:v>160.44</c:v>
                </c:pt>
                <c:pt idx="1912">
                  <c:v>160.47999999999999</c:v>
                </c:pt>
                <c:pt idx="1913">
                  <c:v>160.52000000000001</c:v>
                </c:pt>
                <c:pt idx="1914">
                  <c:v>160.56</c:v>
                </c:pt>
                <c:pt idx="1915">
                  <c:v>160.6</c:v>
                </c:pt>
                <c:pt idx="1916">
                  <c:v>160.63999999999999</c:v>
                </c:pt>
                <c:pt idx="1917">
                  <c:v>160.68</c:v>
                </c:pt>
                <c:pt idx="1918">
                  <c:v>160.72</c:v>
                </c:pt>
                <c:pt idx="1919">
                  <c:v>160.76</c:v>
                </c:pt>
                <c:pt idx="1920">
                  <c:v>160.80000000000001</c:v>
                </c:pt>
                <c:pt idx="1921">
                  <c:v>160.84</c:v>
                </c:pt>
                <c:pt idx="1922">
                  <c:v>160.88</c:v>
                </c:pt>
                <c:pt idx="1923">
                  <c:v>160.91999999999999</c:v>
                </c:pt>
                <c:pt idx="1924">
                  <c:v>160.96</c:v>
                </c:pt>
                <c:pt idx="1925">
                  <c:v>161</c:v>
                </c:pt>
                <c:pt idx="1926">
                  <c:v>161.04</c:v>
                </c:pt>
                <c:pt idx="1927">
                  <c:v>161.08000000000001</c:v>
                </c:pt>
                <c:pt idx="1928">
                  <c:v>161.12</c:v>
                </c:pt>
                <c:pt idx="1929">
                  <c:v>161.16</c:v>
                </c:pt>
                <c:pt idx="1930">
                  <c:v>161.19999999999999</c:v>
                </c:pt>
                <c:pt idx="1931">
                  <c:v>161.24</c:v>
                </c:pt>
                <c:pt idx="1932">
                  <c:v>161.28</c:v>
                </c:pt>
                <c:pt idx="1933">
                  <c:v>161.32</c:v>
                </c:pt>
                <c:pt idx="1934">
                  <c:v>161.36000000000001</c:v>
                </c:pt>
                <c:pt idx="1935">
                  <c:v>161.4</c:v>
                </c:pt>
                <c:pt idx="1936">
                  <c:v>161.44</c:v>
                </c:pt>
                <c:pt idx="1937">
                  <c:v>161.47999999999999</c:v>
                </c:pt>
                <c:pt idx="1938">
                  <c:v>161.52000000000001</c:v>
                </c:pt>
                <c:pt idx="1939">
                  <c:v>161.56</c:v>
                </c:pt>
                <c:pt idx="1940">
                  <c:v>161.6</c:v>
                </c:pt>
                <c:pt idx="1941">
                  <c:v>161.64000000000001</c:v>
                </c:pt>
                <c:pt idx="1942">
                  <c:v>161.68</c:v>
                </c:pt>
                <c:pt idx="1943">
                  <c:v>161.72</c:v>
                </c:pt>
                <c:pt idx="1944">
                  <c:v>161.76</c:v>
                </c:pt>
                <c:pt idx="1945">
                  <c:v>161.80000000000001</c:v>
                </c:pt>
                <c:pt idx="1946">
                  <c:v>161.84</c:v>
                </c:pt>
                <c:pt idx="1947">
                  <c:v>161.88</c:v>
                </c:pt>
                <c:pt idx="1948">
                  <c:v>161.92000000000002</c:v>
                </c:pt>
                <c:pt idx="1949">
                  <c:v>161.96</c:v>
                </c:pt>
                <c:pt idx="1950">
                  <c:v>162</c:v>
                </c:pt>
                <c:pt idx="1951">
                  <c:v>162.04</c:v>
                </c:pt>
                <c:pt idx="1952">
                  <c:v>162.08000000000001</c:v>
                </c:pt>
                <c:pt idx="1953">
                  <c:v>162.12</c:v>
                </c:pt>
                <c:pt idx="1954">
                  <c:v>162.16</c:v>
                </c:pt>
                <c:pt idx="1955">
                  <c:v>162.20000000000002</c:v>
                </c:pt>
                <c:pt idx="1956">
                  <c:v>162.24</c:v>
                </c:pt>
                <c:pt idx="1957">
                  <c:v>162.28</c:v>
                </c:pt>
                <c:pt idx="1958">
                  <c:v>162.32</c:v>
                </c:pt>
                <c:pt idx="1959">
                  <c:v>162.36000000000001</c:v>
                </c:pt>
                <c:pt idx="1960">
                  <c:v>162.4</c:v>
                </c:pt>
                <c:pt idx="1961">
                  <c:v>162.44</c:v>
                </c:pt>
                <c:pt idx="1962">
                  <c:v>162.48000000000002</c:v>
                </c:pt>
                <c:pt idx="1963">
                  <c:v>162.52000000000001</c:v>
                </c:pt>
                <c:pt idx="1964">
                  <c:v>162.56</c:v>
                </c:pt>
                <c:pt idx="1965">
                  <c:v>162.6</c:v>
                </c:pt>
                <c:pt idx="1966">
                  <c:v>162.64000000000001</c:v>
                </c:pt>
                <c:pt idx="1967">
                  <c:v>162.68</c:v>
                </c:pt>
                <c:pt idx="1968">
                  <c:v>162.72</c:v>
                </c:pt>
                <c:pt idx="1969">
                  <c:v>162.76000000000002</c:v>
                </c:pt>
                <c:pt idx="1970">
                  <c:v>162.80000000000001</c:v>
                </c:pt>
                <c:pt idx="1971">
                  <c:v>162.84</c:v>
                </c:pt>
                <c:pt idx="1972">
                  <c:v>162.88</c:v>
                </c:pt>
                <c:pt idx="1973">
                  <c:v>162.92000000000002</c:v>
                </c:pt>
                <c:pt idx="1974">
                  <c:v>162.96</c:v>
                </c:pt>
                <c:pt idx="1975">
                  <c:v>163</c:v>
                </c:pt>
                <c:pt idx="1976">
                  <c:v>163.04000000000002</c:v>
                </c:pt>
                <c:pt idx="1977">
                  <c:v>163.08000000000001</c:v>
                </c:pt>
                <c:pt idx="1978">
                  <c:v>163.12</c:v>
                </c:pt>
                <c:pt idx="1979">
                  <c:v>163.16000000000003</c:v>
                </c:pt>
                <c:pt idx="1980">
                  <c:v>163.20000000000002</c:v>
                </c:pt>
                <c:pt idx="1981">
                  <c:v>163.24</c:v>
                </c:pt>
                <c:pt idx="1982">
                  <c:v>163.28</c:v>
                </c:pt>
                <c:pt idx="1983">
                  <c:v>163.32000000000002</c:v>
                </c:pt>
                <c:pt idx="1984">
                  <c:v>163.36000000000001</c:v>
                </c:pt>
                <c:pt idx="1985">
                  <c:v>163.4</c:v>
                </c:pt>
                <c:pt idx="1986">
                  <c:v>163.44000000000003</c:v>
                </c:pt>
                <c:pt idx="1987">
                  <c:v>163.48000000000002</c:v>
                </c:pt>
                <c:pt idx="1988">
                  <c:v>163.52000000000001</c:v>
                </c:pt>
                <c:pt idx="1989">
                  <c:v>163.56</c:v>
                </c:pt>
                <c:pt idx="1990">
                  <c:v>163.60000000000002</c:v>
                </c:pt>
                <c:pt idx="1991">
                  <c:v>163.64000000000001</c:v>
                </c:pt>
                <c:pt idx="1992">
                  <c:v>163.68</c:v>
                </c:pt>
                <c:pt idx="1993">
                  <c:v>163.72</c:v>
                </c:pt>
                <c:pt idx="1994">
                  <c:v>163.76000000000002</c:v>
                </c:pt>
                <c:pt idx="1995">
                  <c:v>163.80000000000001</c:v>
                </c:pt>
                <c:pt idx="1996">
                  <c:v>163.84</c:v>
                </c:pt>
                <c:pt idx="1997">
                  <c:v>163.88</c:v>
                </c:pt>
                <c:pt idx="1998">
                  <c:v>163.92</c:v>
                </c:pt>
                <c:pt idx="1999">
                  <c:v>163.96</c:v>
                </c:pt>
                <c:pt idx="2000">
                  <c:v>164</c:v>
                </c:pt>
                <c:pt idx="2001">
                  <c:v>164.04</c:v>
                </c:pt>
                <c:pt idx="2002">
                  <c:v>164.07999999999998</c:v>
                </c:pt>
                <c:pt idx="2003">
                  <c:v>164.11999999999998</c:v>
                </c:pt>
                <c:pt idx="2004">
                  <c:v>164.16</c:v>
                </c:pt>
                <c:pt idx="2005">
                  <c:v>164.2</c:v>
                </c:pt>
                <c:pt idx="2006">
                  <c:v>164.23999999999998</c:v>
                </c:pt>
                <c:pt idx="2007">
                  <c:v>164.28</c:v>
                </c:pt>
                <c:pt idx="2008">
                  <c:v>164.32</c:v>
                </c:pt>
                <c:pt idx="2009">
                  <c:v>164.35999999999999</c:v>
                </c:pt>
                <c:pt idx="2010">
                  <c:v>164.39999999999998</c:v>
                </c:pt>
                <c:pt idx="2011">
                  <c:v>164.44</c:v>
                </c:pt>
                <c:pt idx="2012">
                  <c:v>164.48</c:v>
                </c:pt>
                <c:pt idx="2013">
                  <c:v>164.51999999999998</c:v>
                </c:pt>
                <c:pt idx="2014">
                  <c:v>164.56</c:v>
                </c:pt>
                <c:pt idx="2015">
                  <c:v>164.6</c:v>
                </c:pt>
                <c:pt idx="2016">
                  <c:v>164.64</c:v>
                </c:pt>
                <c:pt idx="2017">
                  <c:v>164.67999999999998</c:v>
                </c:pt>
                <c:pt idx="2018">
                  <c:v>164.72</c:v>
                </c:pt>
                <c:pt idx="2019">
                  <c:v>164.76</c:v>
                </c:pt>
                <c:pt idx="2020">
                  <c:v>164.79999999999998</c:v>
                </c:pt>
                <c:pt idx="2021">
                  <c:v>164.84</c:v>
                </c:pt>
                <c:pt idx="2022">
                  <c:v>164.88</c:v>
                </c:pt>
                <c:pt idx="2023">
                  <c:v>164.92</c:v>
                </c:pt>
                <c:pt idx="2024">
                  <c:v>164.95999999999998</c:v>
                </c:pt>
                <c:pt idx="2025">
                  <c:v>165</c:v>
                </c:pt>
                <c:pt idx="2026">
                  <c:v>165.04</c:v>
                </c:pt>
                <c:pt idx="2027">
                  <c:v>165.07999999999998</c:v>
                </c:pt>
                <c:pt idx="2028">
                  <c:v>165.12</c:v>
                </c:pt>
                <c:pt idx="2029">
                  <c:v>165.16</c:v>
                </c:pt>
                <c:pt idx="2030">
                  <c:v>165.2</c:v>
                </c:pt>
                <c:pt idx="2031">
                  <c:v>165.23999999999998</c:v>
                </c:pt>
                <c:pt idx="2032">
                  <c:v>165.28</c:v>
                </c:pt>
                <c:pt idx="2033">
                  <c:v>165.32</c:v>
                </c:pt>
                <c:pt idx="2034">
                  <c:v>165.35999999999999</c:v>
                </c:pt>
                <c:pt idx="2035">
                  <c:v>165.4</c:v>
                </c:pt>
                <c:pt idx="2036">
                  <c:v>165.44</c:v>
                </c:pt>
                <c:pt idx="2037">
                  <c:v>165.48</c:v>
                </c:pt>
                <c:pt idx="2038">
                  <c:v>165.51999999999998</c:v>
                </c:pt>
                <c:pt idx="2039">
                  <c:v>165.56</c:v>
                </c:pt>
                <c:pt idx="2040">
                  <c:v>165.6</c:v>
                </c:pt>
                <c:pt idx="2041">
                  <c:v>165.64</c:v>
                </c:pt>
                <c:pt idx="2042">
                  <c:v>165.68</c:v>
                </c:pt>
                <c:pt idx="2043">
                  <c:v>165.72</c:v>
                </c:pt>
                <c:pt idx="2044">
                  <c:v>165.76</c:v>
                </c:pt>
                <c:pt idx="2045">
                  <c:v>165.79999999999998</c:v>
                </c:pt>
                <c:pt idx="2046">
                  <c:v>165.84</c:v>
                </c:pt>
                <c:pt idx="2047">
                  <c:v>165.88</c:v>
                </c:pt>
                <c:pt idx="2048">
                  <c:v>165.92</c:v>
                </c:pt>
                <c:pt idx="2049">
                  <c:v>165.96</c:v>
                </c:pt>
                <c:pt idx="2050">
                  <c:v>166</c:v>
                </c:pt>
                <c:pt idx="2051">
                  <c:v>166.04</c:v>
                </c:pt>
                <c:pt idx="2052">
                  <c:v>166.07999999999998</c:v>
                </c:pt>
                <c:pt idx="2053">
                  <c:v>166.12</c:v>
                </c:pt>
                <c:pt idx="2054">
                  <c:v>166.16</c:v>
                </c:pt>
                <c:pt idx="2055">
                  <c:v>166.2</c:v>
                </c:pt>
                <c:pt idx="2056">
                  <c:v>166.24</c:v>
                </c:pt>
                <c:pt idx="2057">
                  <c:v>166.28</c:v>
                </c:pt>
                <c:pt idx="2058">
                  <c:v>166.32</c:v>
                </c:pt>
                <c:pt idx="2059">
                  <c:v>166.35999999999999</c:v>
                </c:pt>
                <c:pt idx="2060">
                  <c:v>166.4</c:v>
                </c:pt>
                <c:pt idx="2061">
                  <c:v>166.44</c:v>
                </c:pt>
                <c:pt idx="2062">
                  <c:v>166.48</c:v>
                </c:pt>
                <c:pt idx="2063">
                  <c:v>166.52</c:v>
                </c:pt>
                <c:pt idx="2064">
                  <c:v>166.56</c:v>
                </c:pt>
                <c:pt idx="2065">
                  <c:v>166.6</c:v>
                </c:pt>
                <c:pt idx="2066">
                  <c:v>166.64</c:v>
                </c:pt>
                <c:pt idx="2067">
                  <c:v>166.68</c:v>
                </c:pt>
                <c:pt idx="2068">
                  <c:v>166.72</c:v>
                </c:pt>
                <c:pt idx="2069">
                  <c:v>166.76</c:v>
                </c:pt>
                <c:pt idx="2070">
                  <c:v>166.8</c:v>
                </c:pt>
                <c:pt idx="2071">
                  <c:v>166.84</c:v>
                </c:pt>
                <c:pt idx="2072">
                  <c:v>166.88</c:v>
                </c:pt>
                <c:pt idx="2073">
                  <c:v>166.92</c:v>
                </c:pt>
                <c:pt idx="2074">
                  <c:v>166.96</c:v>
                </c:pt>
                <c:pt idx="2075">
                  <c:v>167</c:v>
                </c:pt>
                <c:pt idx="2076">
                  <c:v>167.04</c:v>
                </c:pt>
                <c:pt idx="2077">
                  <c:v>167.08</c:v>
                </c:pt>
                <c:pt idx="2078">
                  <c:v>167.12</c:v>
                </c:pt>
                <c:pt idx="2079">
                  <c:v>167.16</c:v>
                </c:pt>
                <c:pt idx="2080">
                  <c:v>167.2</c:v>
                </c:pt>
                <c:pt idx="2081">
                  <c:v>167.24</c:v>
                </c:pt>
                <c:pt idx="2082">
                  <c:v>167.28</c:v>
                </c:pt>
                <c:pt idx="2083">
                  <c:v>167.32</c:v>
                </c:pt>
                <c:pt idx="2084">
                  <c:v>167.36</c:v>
                </c:pt>
                <c:pt idx="2085">
                  <c:v>167.4</c:v>
                </c:pt>
                <c:pt idx="2086">
                  <c:v>167.44</c:v>
                </c:pt>
                <c:pt idx="2087">
                  <c:v>167.48</c:v>
                </c:pt>
                <c:pt idx="2088">
                  <c:v>167.52</c:v>
                </c:pt>
                <c:pt idx="2089">
                  <c:v>167.56</c:v>
                </c:pt>
                <c:pt idx="2090">
                  <c:v>167.6</c:v>
                </c:pt>
                <c:pt idx="2091">
                  <c:v>167.64000000000001</c:v>
                </c:pt>
                <c:pt idx="2092">
                  <c:v>167.68</c:v>
                </c:pt>
                <c:pt idx="2093">
                  <c:v>167.72</c:v>
                </c:pt>
                <c:pt idx="2094">
                  <c:v>167.76</c:v>
                </c:pt>
                <c:pt idx="2095">
                  <c:v>167.8</c:v>
                </c:pt>
                <c:pt idx="2096">
                  <c:v>167.84</c:v>
                </c:pt>
                <c:pt idx="2097">
                  <c:v>167.88</c:v>
                </c:pt>
                <c:pt idx="2098">
                  <c:v>167.92000000000002</c:v>
                </c:pt>
                <c:pt idx="2099">
                  <c:v>167.96</c:v>
                </c:pt>
                <c:pt idx="2100">
                  <c:v>168</c:v>
                </c:pt>
                <c:pt idx="2101">
                  <c:v>168.04</c:v>
                </c:pt>
                <c:pt idx="2102">
                  <c:v>168.08</c:v>
                </c:pt>
                <c:pt idx="2103">
                  <c:v>168.12</c:v>
                </c:pt>
                <c:pt idx="2104">
                  <c:v>168.16</c:v>
                </c:pt>
                <c:pt idx="2105">
                  <c:v>168.20000000000002</c:v>
                </c:pt>
                <c:pt idx="2106">
                  <c:v>168.24</c:v>
                </c:pt>
                <c:pt idx="2107">
                  <c:v>168.28</c:v>
                </c:pt>
                <c:pt idx="2108">
                  <c:v>168.32</c:v>
                </c:pt>
                <c:pt idx="2109">
                  <c:v>168.36</c:v>
                </c:pt>
                <c:pt idx="2110">
                  <c:v>168.4</c:v>
                </c:pt>
                <c:pt idx="2111">
                  <c:v>168.44</c:v>
                </c:pt>
                <c:pt idx="2112">
                  <c:v>168.48000000000002</c:v>
                </c:pt>
                <c:pt idx="2113">
                  <c:v>168.52</c:v>
                </c:pt>
                <c:pt idx="2114">
                  <c:v>168.56</c:v>
                </c:pt>
                <c:pt idx="2115">
                  <c:v>168.6</c:v>
                </c:pt>
                <c:pt idx="2116">
                  <c:v>168.64000000000001</c:v>
                </c:pt>
                <c:pt idx="2117">
                  <c:v>168.68</c:v>
                </c:pt>
                <c:pt idx="2118">
                  <c:v>168.72</c:v>
                </c:pt>
                <c:pt idx="2119">
                  <c:v>168.76000000000002</c:v>
                </c:pt>
                <c:pt idx="2120">
                  <c:v>168.8</c:v>
                </c:pt>
                <c:pt idx="2121">
                  <c:v>168.84</c:v>
                </c:pt>
                <c:pt idx="2122">
                  <c:v>168.88</c:v>
                </c:pt>
                <c:pt idx="2123">
                  <c:v>168.92000000000002</c:v>
                </c:pt>
                <c:pt idx="2124">
                  <c:v>168.96</c:v>
                </c:pt>
                <c:pt idx="2125">
                  <c:v>169</c:v>
                </c:pt>
                <c:pt idx="2126">
                  <c:v>169.04000000000002</c:v>
                </c:pt>
                <c:pt idx="2127">
                  <c:v>169.08</c:v>
                </c:pt>
                <c:pt idx="2128">
                  <c:v>169.12</c:v>
                </c:pt>
                <c:pt idx="2129">
                  <c:v>169.16</c:v>
                </c:pt>
                <c:pt idx="2130">
                  <c:v>169.20000000000002</c:v>
                </c:pt>
                <c:pt idx="2131">
                  <c:v>169.24</c:v>
                </c:pt>
                <c:pt idx="2132">
                  <c:v>169.28</c:v>
                </c:pt>
                <c:pt idx="2133">
                  <c:v>169.32000000000002</c:v>
                </c:pt>
                <c:pt idx="2134">
                  <c:v>169.36</c:v>
                </c:pt>
                <c:pt idx="2135">
                  <c:v>169.4</c:v>
                </c:pt>
                <c:pt idx="2136">
                  <c:v>169.44</c:v>
                </c:pt>
                <c:pt idx="2137">
                  <c:v>169.48000000000002</c:v>
                </c:pt>
                <c:pt idx="2138">
                  <c:v>169.52</c:v>
                </c:pt>
                <c:pt idx="2139">
                  <c:v>169.56</c:v>
                </c:pt>
                <c:pt idx="2140">
                  <c:v>169.60000000000002</c:v>
                </c:pt>
                <c:pt idx="2141">
                  <c:v>169.64000000000001</c:v>
                </c:pt>
                <c:pt idx="2142">
                  <c:v>169.68</c:v>
                </c:pt>
                <c:pt idx="2143">
                  <c:v>169.72</c:v>
                </c:pt>
                <c:pt idx="2144">
                  <c:v>169.76000000000002</c:v>
                </c:pt>
                <c:pt idx="2145">
                  <c:v>169.8</c:v>
                </c:pt>
                <c:pt idx="2146">
                  <c:v>169.84</c:v>
                </c:pt>
                <c:pt idx="2147">
                  <c:v>169.88000000000002</c:v>
                </c:pt>
                <c:pt idx="2148">
                  <c:v>169.92000000000002</c:v>
                </c:pt>
                <c:pt idx="2149">
                  <c:v>169.96</c:v>
                </c:pt>
                <c:pt idx="2150">
                  <c:v>170</c:v>
                </c:pt>
                <c:pt idx="2151">
                  <c:v>170.04</c:v>
                </c:pt>
                <c:pt idx="2152">
                  <c:v>170.08</c:v>
                </c:pt>
                <c:pt idx="2153">
                  <c:v>170.12</c:v>
                </c:pt>
                <c:pt idx="2154">
                  <c:v>170.16</c:v>
                </c:pt>
                <c:pt idx="2155">
                  <c:v>170.2</c:v>
                </c:pt>
                <c:pt idx="2156">
                  <c:v>170.23999999999998</c:v>
                </c:pt>
                <c:pt idx="2157">
                  <c:v>170.27999999999997</c:v>
                </c:pt>
                <c:pt idx="2158">
                  <c:v>170.32</c:v>
                </c:pt>
                <c:pt idx="2159">
                  <c:v>170.35999999999999</c:v>
                </c:pt>
                <c:pt idx="2160">
                  <c:v>170.39999999999998</c:v>
                </c:pt>
                <c:pt idx="2161">
                  <c:v>170.44</c:v>
                </c:pt>
                <c:pt idx="2162">
                  <c:v>170.48</c:v>
                </c:pt>
                <c:pt idx="2163">
                  <c:v>170.51999999999998</c:v>
                </c:pt>
                <c:pt idx="2164">
                  <c:v>170.56</c:v>
                </c:pt>
                <c:pt idx="2165">
                  <c:v>170.6</c:v>
                </c:pt>
                <c:pt idx="2166">
                  <c:v>170.64</c:v>
                </c:pt>
                <c:pt idx="2167">
                  <c:v>170.67999999999998</c:v>
                </c:pt>
                <c:pt idx="2168">
                  <c:v>170.72</c:v>
                </c:pt>
                <c:pt idx="2169">
                  <c:v>170.76</c:v>
                </c:pt>
                <c:pt idx="2170">
                  <c:v>170.79999999999998</c:v>
                </c:pt>
                <c:pt idx="2171">
                  <c:v>170.84</c:v>
                </c:pt>
                <c:pt idx="2172">
                  <c:v>170.88</c:v>
                </c:pt>
                <c:pt idx="2173">
                  <c:v>170.92</c:v>
                </c:pt>
                <c:pt idx="2174">
                  <c:v>170.95999999999998</c:v>
                </c:pt>
                <c:pt idx="2175">
                  <c:v>171</c:v>
                </c:pt>
                <c:pt idx="2176">
                  <c:v>171.04</c:v>
                </c:pt>
                <c:pt idx="2177">
                  <c:v>171.07999999999998</c:v>
                </c:pt>
                <c:pt idx="2178">
                  <c:v>171.12</c:v>
                </c:pt>
                <c:pt idx="2179">
                  <c:v>171.16</c:v>
                </c:pt>
                <c:pt idx="2180">
                  <c:v>171.2</c:v>
                </c:pt>
                <c:pt idx="2181">
                  <c:v>171.23999999999998</c:v>
                </c:pt>
                <c:pt idx="2182">
                  <c:v>171.28</c:v>
                </c:pt>
                <c:pt idx="2183">
                  <c:v>171.32</c:v>
                </c:pt>
                <c:pt idx="2184">
                  <c:v>171.35999999999999</c:v>
                </c:pt>
                <c:pt idx="2185">
                  <c:v>171.4</c:v>
                </c:pt>
                <c:pt idx="2186">
                  <c:v>171.44</c:v>
                </c:pt>
                <c:pt idx="2187">
                  <c:v>171.48</c:v>
                </c:pt>
                <c:pt idx="2188">
                  <c:v>171.51999999999998</c:v>
                </c:pt>
                <c:pt idx="2189">
                  <c:v>171.56</c:v>
                </c:pt>
                <c:pt idx="2190">
                  <c:v>171.6</c:v>
                </c:pt>
                <c:pt idx="2191">
                  <c:v>171.64</c:v>
                </c:pt>
                <c:pt idx="2192">
                  <c:v>171.68</c:v>
                </c:pt>
                <c:pt idx="2193">
                  <c:v>171.72</c:v>
                </c:pt>
                <c:pt idx="2194">
                  <c:v>171.76</c:v>
                </c:pt>
                <c:pt idx="2195">
                  <c:v>171.79999999999998</c:v>
                </c:pt>
                <c:pt idx="2196">
                  <c:v>171.84</c:v>
                </c:pt>
                <c:pt idx="2197">
                  <c:v>171.88</c:v>
                </c:pt>
                <c:pt idx="2198">
                  <c:v>171.92</c:v>
                </c:pt>
                <c:pt idx="2199">
                  <c:v>171.96</c:v>
                </c:pt>
                <c:pt idx="2200">
                  <c:v>172</c:v>
                </c:pt>
                <c:pt idx="2201">
                  <c:v>172.04</c:v>
                </c:pt>
                <c:pt idx="2202">
                  <c:v>172.07999999999998</c:v>
                </c:pt>
                <c:pt idx="2203">
                  <c:v>172.12</c:v>
                </c:pt>
                <c:pt idx="2204">
                  <c:v>172.16</c:v>
                </c:pt>
                <c:pt idx="2205">
                  <c:v>172.2</c:v>
                </c:pt>
                <c:pt idx="2206">
                  <c:v>172.24</c:v>
                </c:pt>
                <c:pt idx="2207">
                  <c:v>172.28</c:v>
                </c:pt>
                <c:pt idx="2208">
                  <c:v>172.32</c:v>
                </c:pt>
                <c:pt idx="2209">
                  <c:v>172.35999999999999</c:v>
                </c:pt>
                <c:pt idx="2210">
                  <c:v>172.4</c:v>
                </c:pt>
                <c:pt idx="2211">
                  <c:v>172.44</c:v>
                </c:pt>
                <c:pt idx="2212">
                  <c:v>172.48</c:v>
                </c:pt>
                <c:pt idx="2213">
                  <c:v>172.52</c:v>
                </c:pt>
                <c:pt idx="2214">
                  <c:v>172.56</c:v>
                </c:pt>
                <c:pt idx="2215">
                  <c:v>172.6</c:v>
                </c:pt>
                <c:pt idx="2216">
                  <c:v>172.64</c:v>
                </c:pt>
                <c:pt idx="2217">
                  <c:v>172.68</c:v>
                </c:pt>
                <c:pt idx="2218">
                  <c:v>172.72</c:v>
                </c:pt>
                <c:pt idx="2219">
                  <c:v>172.76</c:v>
                </c:pt>
                <c:pt idx="2220">
                  <c:v>172.8</c:v>
                </c:pt>
                <c:pt idx="2221">
                  <c:v>172.84</c:v>
                </c:pt>
                <c:pt idx="2222">
                  <c:v>172.88</c:v>
                </c:pt>
                <c:pt idx="2223">
                  <c:v>172.92</c:v>
                </c:pt>
                <c:pt idx="2224">
                  <c:v>172.96</c:v>
                </c:pt>
                <c:pt idx="2225">
                  <c:v>173</c:v>
                </c:pt>
                <c:pt idx="2226">
                  <c:v>173.04</c:v>
                </c:pt>
                <c:pt idx="2227">
                  <c:v>173.08</c:v>
                </c:pt>
                <c:pt idx="2228">
                  <c:v>173.12</c:v>
                </c:pt>
                <c:pt idx="2229">
                  <c:v>173.16</c:v>
                </c:pt>
                <c:pt idx="2230">
                  <c:v>173.2</c:v>
                </c:pt>
                <c:pt idx="2231">
                  <c:v>173.24</c:v>
                </c:pt>
                <c:pt idx="2232">
                  <c:v>173.28</c:v>
                </c:pt>
                <c:pt idx="2233">
                  <c:v>173.32</c:v>
                </c:pt>
                <c:pt idx="2234">
                  <c:v>173.36</c:v>
                </c:pt>
                <c:pt idx="2235">
                  <c:v>173.4</c:v>
                </c:pt>
                <c:pt idx="2236">
                  <c:v>173.44</c:v>
                </c:pt>
                <c:pt idx="2237">
                  <c:v>173.48</c:v>
                </c:pt>
                <c:pt idx="2238">
                  <c:v>173.52</c:v>
                </c:pt>
                <c:pt idx="2239">
                  <c:v>173.56</c:v>
                </c:pt>
                <c:pt idx="2240">
                  <c:v>173.6</c:v>
                </c:pt>
                <c:pt idx="2241">
                  <c:v>173.64000000000001</c:v>
                </c:pt>
                <c:pt idx="2242">
                  <c:v>173.68</c:v>
                </c:pt>
                <c:pt idx="2243">
                  <c:v>173.72</c:v>
                </c:pt>
                <c:pt idx="2244">
                  <c:v>173.76</c:v>
                </c:pt>
                <c:pt idx="2245">
                  <c:v>173.8</c:v>
                </c:pt>
                <c:pt idx="2246">
                  <c:v>173.84</c:v>
                </c:pt>
                <c:pt idx="2247">
                  <c:v>173.88</c:v>
                </c:pt>
                <c:pt idx="2248">
                  <c:v>173.92000000000002</c:v>
                </c:pt>
                <c:pt idx="2249">
                  <c:v>173.96</c:v>
                </c:pt>
                <c:pt idx="2250">
                  <c:v>174</c:v>
                </c:pt>
                <c:pt idx="2251">
                  <c:v>174.04</c:v>
                </c:pt>
                <c:pt idx="2252">
                  <c:v>174.08</c:v>
                </c:pt>
                <c:pt idx="2253">
                  <c:v>174.12</c:v>
                </c:pt>
                <c:pt idx="2254">
                  <c:v>174.16</c:v>
                </c:pt>
                <c:pt idx="2255">
                  <c:v>174.20000000000002</c:v>
                </c:pt>
                <c:pt idx="2256">
                  <c:v>174.24</c:v>
                </c:pt>
                <c:pt idx="2257">
                  <c:v>174.28</c:v>
                </c:pt>
                <c:pt idx="2258">
                  <c:v>174.32</c:v>
                </c:pt>
                <c:pt idx="2259">
                  <c:v>174.36</c:v>
                </c:pt>
                <c:pt idx="2260">
                  <c:v>174.4</c:v>
                </c:pt>
                <c:pt idx="2261">
                  <c:v>174.44</c:v>
                </c:pt>
                <c:pt idx="2262">
                  <c:v>174.48000000000002</c:v>
                </c:pt>
                <c:pt idx="2263">
                  <c:v>174.52</c:v>
                </c:pt>
                <c:pt idx="2264">
                  <c:v>174.56</c:v>
                </c:pt>
                <c:pt idx="2265">
                  <c:v>174.6</c:v>
                </c:pt>
                <c:pt idx="2266">
                  <c:v>174.64000000000001</c:v>
                </c:pt>
                <c:pt idx="2267">
                  <c:v>174.68</c:v>
                </c:pt>
                <c:pt idx="2268">
                  <c:v>174.72</c:v>
                </c:pt>
                <c:pt idx="2269">
                  <c:v>174.76000000000002</c:v>
                </c:pt>
                <c:pt idx="2270">
                  <c:v>174.8</c:v>
                </c:pt>
                <c:pt idx="2271">
                  <c:v>174.84</c:v>
                </c:pt>
                <c:pt idx="2272">
                  <c:v>174.88</c:v>
                </c:pt>
                <c:pt idx="2273">
                  <c:v>174.92000000000002</c:v>
                </c:pt>
                <c:pt idx="2274">
                  <c:v>174.96</c:v>
                </c:pt>
                <c:pt idx="2275">
                  <c:v>175</c:v>
                </c:pt>
                <c:pt idx="2276">
                  <c:v>175.04000000000002</c:v>
                </c:pt>
                <c:pt idx="2277">
                  <c:v>175.08</c:v>
                </c:pt>
                <c:pt idx="2278">
                  <c:v>175.12</c:v>
                </c:pt>
                <c:pt idx="2279">
                  <c:v>175.16</c:v>
                </c:pt>
                <c:pt idx="2280">
                  <c:v>175.20000000000002</c:v>
                </c:pt>
                <c:pt idx="2281">
                  <c:v>175.24</c:v>
                </c:pt>
                <c:pt idx="2282">
                  <c:v>175.28</c:v>
                </c:pt>
                <c:pt idx="2283">
                  <c:v>175.32000000000002</c:v>
                </c:pt>
                <c:pt idx="2284">
                  <c:v>175.36</c:v>
                </c:pt>
                <c:pt idx="2285">
                  <c:v>175.4</c:v>
                </c:pt>
                <c:pt idx="2286">
                  <c:v>175.44</c:v>
                </c:pt>
                <c:pt idx="2287">
                  <c:v>175.48000000000002</c:v>
                </c:pt>
                <c:pt idx="2288">
                  <c:v>175.52</c:v>
                </c:pt>
                <c:pt idx="2289">
                  <c:v>175.56</c:v>
                </c:pt>
                <c:pt idx="2290">
                  <c:v>175.60000000000002</c:v>
                </c:pt>
                <c:pt idx="2291">
                  <c:v>175.64000000000001</c:v>
                </c:pt>
                <c:pt idx="2292">
                  <c:v>175.68</c:v>
                </c:pt>
                <c:pt idx="2293">
                  <c:v>175.72</c:v>
                </c:pt>
                <c:pt idx="2294">
                  <c:v>175.76000000000002</c:v>
                </c:pt>
                <c:pt idx="2295">
                  <c:v>175.8</c:v>
                </c:pt>
                <c:pt idx="2296">
                  <c:v>175.84</c:v>
                </c:pt>
                <c:pt idx="2297">
                  <c:v>175.88000000000002</c:v>
                </c:pt>
                <c:pt idx="2298">
                  <c:v>175.92000000000002</c:v>
                </c:pt>
                <c:pt idx="2299">
                  <c:v>175.96</c:v>
                </c:pt>
                <c:pt idx="2300">
                  <c:v>176</c:v>
                </c:pt>
                <c:pt idx="2301">
                  <c:v>176.04000000000002</c:v>
                </c:pt>
                <c:pt idx="2302">
                  <c:v>176.08</c:v>
                </c:pt>
                <c:pt idx="2303">
                  <c:v>176.12</c:v>
                </c:pt>
                <c:pt idx="2304">
                  <c:v>176.16</c:v>
                </c:pt>
                <c:pt idx="2305">
                  <c:v>176.2</c:v>
                </c:pt>
                <c:pt idx="2306">
                  <c:v>176.24</c:v>
                </c:pt>
                <c:pt idx="2307">
                  <c:v>176.28</c:v>
                </c:pt>
                <c:pt idx="2308">
                  <c:v>176.32</c:v>
                </c:pt>
                <c:pt idx="2309">
                  <c:v>176.35999999999999</c:v>
                </c:pt>
                <c:pt idx="2310">
                  <c:v>176.39999999999998</c:v>
                </c:pt>
                <c:pt idx="2311">
                  <c:v>176.44</c:v>
                </c:pt>
                <c:pt idx="2312">
                  <c:v>176.48</c:v>
                </c:pt>
                <c:pt idx="2313">
                  <c:v>176.51999999999998</c:v>
                </c:pt>
                <c:pt idx="2314">
                  <c:v>176.55999999999997</c:v>
                </c:pt>
                <c:pt idx="2315">
                  <c:v>176.6</c:v>
                </c:pt>
                <c:pt idx="2316">
                  <c:v>176.64</c:v>
                </c:pt>
                <c:pt idx="2317">
                  <c:v>176.67999999999998</c:v>
                </c:pt>
                <c:pt idx="2318">
                  <c:v>176.72</c:v>
                </c:pt>
                <c:pt idx="2319">
                  <c:v>176.76</c:v>
                </c:pt>
                <c:pt idx="2320">
                  <c:v>176.79999999999998</c:v>
                </c:pt>
                <c:pt idx="2321">
                  <c:v>176.83999999999997</c:v>
                </c:pt>
                <c:pt idx="2322">
                  <c:v>176.88</c:v>
                </c:pt>
                <c:pt idx="2323">
                  <c:v>176.92</c:v>
                </c:pt>
                <c:pt idx="2324">
                  <c:v>176.95999999999998</c:v>
                </c:pt>
                <c:pt idx="2325">
                  <c:v>177</c:v>
                </c:pt>
                <c:pt idx="2326">
                  <c:v>177.04</c:v>
                </c:pt>
                <c:pt idx="2327">
                  <c:v>177.07999999999998</c:v>
                </c:pt>
                <c:pt idx="2328">
                  <c:v>177.11999999999998</c:v>
                </c:pt>
                <c:pt idx="2329">
                  <c:v>177.16</c:v>
                </c:pt>
                <c:pt idx="2330">
                  <c:v>177.2</c:v>
                </c:pt>
                <c:pt idx="2331">
                  <c:v>177.23999999999998</c:v>
                </c:pt>
                <c:pt idx="2332">
                  <c:v>177.28</c:v>
                </c:pt>
                <c:pt idx="2333">
                  <c:v>177.32</c:v>
                </c:pt>
                <c:pt idx="2334">
                  <c:v>177.35999999999999</c:v>
                </c:pt>
                <c:pt idx="2335">
                  <c:v>177.39999999999998</c:v>
                </c:pt>
                <c:pt idx="2336">
                  <c:v>177.44</c:v>
                </c:pt>
                <c:pt idx="2337">
                  <c:v>177.48</c:v>
                </c:pt>
                <c:pt idx="2338">
                  <c:v>177.51999999999998</c:v>
                </c:pt>
                <c:pt idx="2339">
                  <c:v>177.56</c:v>
                </c:pt>
                <c:pt idx="2340">
                  <c:v>177.6</c:v>
                </c:pt>
                <c:pt idx="2341">
                  <c:v>177.64</c:v>
                </c:pt>
                <c:pt idx="2342">
                  <c:v>177.67999999999998</c:v>
                </c:pt>
                <c:pt idx="2343">
                  <c:v>177.72</c:v>
                </c:pt>
                <c:pt idx="2344">
                  <c:v>177.76</c:v>
                </c:pt>
                <c:pt idx="2345">
                  <c:v>177.79999999999998</c:v>
                </c:pt>
                <c:pt idx="2346">
                  <c:v>177.84</c:v>
                </c:pt>
                <c:pt idx="2347">
                  <c:v>177.88</c:v>
                </c:pt>
                <c:pt idx="2348">
                  <c:v>177.92</c:v>
                </c:pt>
                <c:pt idx="2349">
                  <c:v>177.95999999999998</c:v>
                </c:pt>
                <c:pt idx="2350">
                  <c:v>178</c:v>
                </c:pt>
                <c:pt idx="2351">
                  <c:v>178.04</c:v>
                </c:pt>
                <c:pt idx="2352">
                  <c:v>178.07999999999998</c:v>
                </c:pt>
                <c:pt idx="2353">
                  <c:v>178.12</c:v>
                </c:pt>
                <c:pt idx="2354">
                  <c:v>178.16</c:v>
                </c:pt>
                <c:pt idx="2355">
                  <c:v>178.2</c:v>
                </c:pt>
                <c:pt idx="2356">
                  <c:v>178.24</c:v>
                </c:pt>
                <c:pt idx="2357">
                  <c:v>178.28</c:v>
                </c:pt>
                <c:pt idx="2358">
                  <c:v>178.32</c:v>
                </c:pt>
                <c:pt idx="2359">
                  <c:v>178.35999999999999</c:v>
                </c:pt>
                <c:pt idx="2360">
                  <c:v>178.4</c:v>
                </c:pt>
                <c:pt idx="2361">
                  <c:v>178.44</c:v>
                </c:pt>
                <c:pt idx="2362">
                  <c:v>178.48</c:v>
                </c:pt>
                <c:pt idx="2363">
                  <c:v>178.52</c:v>
                </c:pt>
                <c:pt idx="2364">
                  <c:v>178.56</c:v>
                </c:pt>
                <c:pt idx="2365">
                  <c:v>178.6</c:v>
                </c:pt>
                <c:pt idx="2366">
                  <c:v>178.64</c:v>
                </c:pt>
                <c:pt idx="2367">
                  <c:v>178.68</c:v>
                </c:pt>
                <c:pt idx="2368">
                  <c:v>178.72</c:v>
                </c:pt>
                <c:pt idx="2369">
                  <c:v>178.76</c:v>
                </c:pt>
                <c:pt idx="2370">
                  <c:v>178.8</c:v>
                </c:pt>
                <c:pt idx="2371">
                  <c:v>178.84</c:v>
                </c:pt>
                <c:pt idx="2372">
                  <c:v>178.88</c:v>
                </c:pt>
                <c:pt idx="2373">
                  <c:v>178.92</c:v>
                </c:pt>
                <c:pt idx="2374">
                  <c:v>178.96</c:v>
                </c:pt>
                <c:pt idx="2375">
                  <c:v>179</c:v>
                </c:pt>
                <c:pt idx="2376">
                  <c:v>179.04</c:v>
                </c:pt>
                <c:pt idx="2377">
                  <c:v>179.08</c:v>
                </c:pt>
                <c:pt idx="2378">
                  <c:v>179.12</c:v>
                </c:pt>
                <c:pt idx="2379">
                  <c:v>179.16</c:v>
                </c:pt>
                <c:pt idx="2380">
                  <c:v>179.2</c:v>
                </c:pt>
                <c:pt idx="2381">
                  <c:v>179.24</c:v>
                </c:pt>
                <c:pt idx="2382">
                  <c:v>179.28</c:v>
                </c:pt>
                <c:pt idx="2383">
                  <c:v>179.32</c:v>
                </c:pt>
                <c:pt idx="2384">
                  <c:v>179.36</c:v>
                </c:pt>
                <c:pt idx="2385">
                  <c:v>179.4</c:v>
                </c:pt>
                <c:pt idx="2386">
                  <c:v>179.44</c:v>
                </c:pt>
                <c:pt idx="2387">
                  <c:v>179.48</c:v>
                </c:pt>
                <c:pt idx="2388">
                  <c:v>179.52</c:v>
                </c:pt>
                <c:pt idx="2389">
                  <c:v>179.56</c:v>
                </c:pt>
                <c:pt idx="2390">
                  <c:v>179.6</c:v>
                </c:pt>
                <c:pt idx="2391">
                  <c:v>179.64000000000001</c:v>
                </c:pt>
                <c:pt idx="2392">
                  <c:v>179.68</c:v>
                </c:pt>
                <c:pt idx="2393">
                  <c:v>179.72</c:v>
                </c:pt>
                <c:pt idx="2394">
                  <c:v>179.76</c:v>
                </c:pt>
                <c:pt idx="2395">
                  <c:v>179.8</c:v>
                </c:pt>
                <c:pt idx="2396">
                  <c:v>179.84</c:v>
                </c:pt>
                <c:pt idx="2397">
                  <c:v>179.88</c:v>
                </c:pt>
                <c:pt idx="2398">
                  <c:v>179.92000000000002</c:v>
                </c:pt>
                <c:pt idx="2399">
                  <c:v>179.96</c:v>
                </c:pt>
                <c:pt idx="2400">
                  <c:v>180</c:v>
                </c:pt>
                <c:pt idx="2401">
                  <c:v>180.04</c:v>
                </c:pt>
                <c:pt idx="2402">
                  <c:v>180.08</c:v>
                </c:pt>
                <c:pt idx="2403">
                  <c:v>180.12</c:v>
                </c:pt>
                <c:pt idx="2404">
                  <c:v>180.16</c:v>
                </c:pt>
                <c:pt idx="2405">
                  <c:v>180.20000000000002</c:v>
                </c:pt>
                <c:pt idx="2406">
                  <c:v>180.24</c:v>
                </c:pt>
                <c:pt idx="2407">
                  <c:v>180.28</c:v>
                </c:pt>
                <c:pt idx="2408">
                  <c:v>180.32</c:v>
                </c:pt>
                <c:pt idx="2409">
                  <c:v>180.36</c:v>
                </c:pt>
                <c:pt idx="2410">
                  <c:v>180.4</c:v>
                </c:pt>
                <c:pt idx="2411">
                  <c:v>180.44</c:v>
                </c:pt>
                <c:pt idx="2412">
                  <c:v>180.48000000000002</c:v>
                </c:pt>
                <c:pt idx="2413">
                  <c:v>180.52</c:v>
                </c:pt>
                <c:pt idx="2414">
                  <c:v>180.56</c:v>
                </c:pt>
                <c:pt idx="2415">
                  <c:v>180.6</c:v>
                </c:pt>
                <c:pt idx="2416">
                  <c:v>180.64000000000001</c:v>
                </c:pt>
                <c:pt idx="2417">
                  <c:v>180.68</c:v>
                </c:pt>
                <c:pt idx="2418">
                  <c:v>180.72</c:v>
                </c:pt>
                <c:pt idx="2419">
                  <c:v>180.76000000000002</c:v>
                </c:pt>
                <c:pt idx="2420">
                  <c:v>180.8</c:v>
                </c:pt>
                <c:pt idx="2421">
                  <c:v>180.84</c:v>
                </c:pt>
                <c:pt idx="2422">
                  <c:v>180.88</c:v>
                </c:pt>
                <c:pt idx="2423">
                  <c:v>180.92000000000002</c:v>
                </c:pt>
                <c:pt idx="2424">
                  <c:v>180.96</c:v>
                </c:pt>
                <c:pt idx="2425">
                  <c:v>181</c:v>
                </c:pt>
                <c:pt idx="2426">
                  <c:v>181.04000000000002</c:v>
                </c:pt>
                <c:pt idx="2427">
                  <c:v>181.08</c:v>
                </c:pt>
                <c:pt idx="2428">
                  <c:v>181.12</c:v>
                </c:pt>
                <c:pt idx="2429">
                  <c:v>181.16</c:v>
                </c:pt>
                <c:pt idx="2430">
                  <c:v>181.20000000000002</c:v>
                </c:pt>
                <c:pt idx="2431">
                  <c:v>181.24</c:v>
                </c:pt>
                <c:pt idx="2432">
                  <c:v>181.28</c:v>
                </c:pt>
                <c:pt idx="2433">
                  <c:v>181.32000000000002</c:v>
                </c:pt>
                <c:pt idx="2434">
                  <c:v>181.36</c:v>
                </c:pt>
                <c:pt idx="2435">
                  <c:v>181.4</c:v>
                </c:pt>
                <c:pt idx="2436">
                  <c:v>181.44</c:v>
                </c:pt>
                <c:pt idx="2437">
                  <c:v>181.48000000000002</c:v>
                </c:pt>
                <c:pt idx="2438">
                  <c:v>181.52</c:v>
                </c:pt>
                <c:pt idx="2439">
                  <c:v>181.56</c:v>
                </c:pt>
                <c:pt idx="2440">
                  <c:v>181.60000000000002</c:v>
                </c:pt>
                <c:pt idx="2441">
                  <c:v>181.64000000000001</c:v>
                </c:pt>
                <c:pt idx="2442">
                  <c:v>181.68</c:v>
                </c:pt>
                <c:pt idx="2443">
                  <c:v>181.72</c:v>
                </c:pt>
                <c:pt idx="2444">
                  <c:v>181.76000000000002</c:v>
                </c:pt>
                <c:pt idx="2445">
                  <c:v>181.8</c:v>
                </c:pt>
                <c:pt idx="2446">
                  <c:v>181.84</c:v>
                </c:pt>
                <c:pt idx="2447">
                  <c:v>181.88000000000002</c:v>
                </c:pt>
                <c:pt idx="2448">
                  <c:v>181.92000000000002</c:v>
                </c:pt>
                <c:pt idx="2449">
                  <c:v>181.96</c:v>
                </c:pt>
                <c:pt idx="2450">
                  <c:v>182</c:v>
                </c:pt>
                <c:pt idx="2451">
                  <c:v>182.04000000000002</c:v>
                </c:pt>
                <c:pt idx="2452">
                  <c:v>182.08</c:v>
                </c:pt>
                <c:pt idx="2453">
                  <c:v>182.12</c:v>
                </c:pt>
                <c:pt idx="2454">
                  <c:v>182.16000000000003</c:v>
                </c:pt>
                <c:pt idx="2455">
                  <c:v>182.20000000000002</c:v>
                </c:pt>
                <c:pt idx="2456">
                  <c:v>182.24</c:v>
                </c:pt>
                <c:pt idx="2457">
                  <c:v>182.28</c:v>
                </c:pt>
                <c:pt idx="2458">
                  <c:v>182.32</c:v>
                </c:pt>
                <c:pt idx="2459">
                  <c:v>182.36</c:v>
                </c:pt>
                <c:pt idx="2460">
                  <c:v>182.4</c:v>
                </c:pt>
                <c:pt idx="2461">
                  <c:v>182.44</c:v>
                </c:pt>
                <c:pt idx="2462">
                  <c:v>182.48</c:v>
                </c:pt>
                <c:pt idx="2463">
                  <c:v>182.51999999999998</c:v>
                </c:pt>
                <c:pt idx="2464">
                  <c:v>182.56</c:v>
                </c:pt>
                <c:pt idx="2465">
                  <c:v>182.6</c:v>
                </c:pt>
                <c:pt idx="2466">
                  <c:v>182.64</c:v>
                </c:pt>
                <c:pt idx="2467">
                  <c:v>182.67999999999998</c:v>
                </c:pt>
                <c:pt idx="2468">
                  <c:v>182.72</c:v>
                </c:pt>
                <c:pt idx="2469">
                  <c:v>182.76</c:v>
                </c:pt>
                <c:pt idx="2470">
                  <c:v>182.79999999999998</c:v>
                </c:pt>
                <c:pt idx="2471">
                  <c:v>182.83999999999997</c:v>
                </c:pt>
                <c:pt idx="2472">
                  <c:v>182.88</c:v>
                </c:pt>
                <c:pt idx="2473">
                  <c:v>182.92</c:v>
                </c:pt>
                <c:pt idx="2474">
                  <c:v>182.95999999999998</c:v>
                </c:pt>
                <c:pt idx="2475">
                  <c:v>183</c:v>
                </c:pt>
                <c:pt idx="2476">
                  <c:v>183.04</c:v>
                </c:pt>
                <c:pt idx="2477">
                  <c:v>183.07999999999998</c:v>
                </c:pt>
                <c:pt idx="2478">
                  <c:v>183.11999999999998</c:v>
                </c:pt>
                <c:pt idx="2479">
                  <c:v>183.16</c:v>
                </c:pt>
                <c:pt idx="2480">
                  <c:v>183.2</c:v>
                </c:pt>
                <c:pt idx="2481">
                  <c:v>183.23999999999998</c:v>
                </c:pt>
                <c:pt idx="2482">
                  <c:v>183.28</c:v>
                </c:pt>
                <c:pt idx="2483">
                  <c:v>183.32</c:v>
                </c:pt>
                <c:pt idx="2484">
                  <c:v>183.35999999999999</c:v>
                </c:pt>
                <c:pt idx="2485">
                  <c:v>183.39999999999998</c:v>
                </c:pt>
                <c:pt idx="2486">
                  <c:v>183.44</c:v>
                </c:pt>
                <c:pt idx="2487">
                  <c:v>183.48</c:v>
                </c:pt>
                <c:pt idx="2488">
                  <c:v>183.51999999999998</c:v>
                </c:pt>
                <c:pt idx="2489">
                  <c:v>183.56</c:v>
                </c:pt>
                <c:pt idx="2490">
                  <c:v>183.6</c:v>
                </c:pt>
                <c:pt idx="2491">
                  <c:v>183.64</c:v>
                </c:pt>
                <c:pt idx="2492">
                  <c:v>183.67999999999998</c:v>
                </c:pt>
                <c:pt idx="2493">
                  <c:v>183.72</c:v>
                </c:pt>
                <c:pt idx="2494">
                  <c:v>183.76</c:v>
                </c:pt>
                <c:pt idx="2495">
                  <c:v>183.79999999999998</c:v>
                </c:pt>
                <c:pt idx="2496">
                  <c:v>183.84</c:v>
                </c:pt>
                <c:pt idx="2497">
                  <c:v>183.88</c:v>
                </c:pt>
                <c:pt idx="2498">
                  <c:v>183.92</c:v>
                </c:pt>
                <c:pt idx="2499">
                  <c:v>183.95999999999998</c:v>
                </c:pt>
              </c:numCache>
            </c:numRef>
          </c:xVal>
          <c:yVal>
            <c:numRef>
              <c:f>Sheet1!$G$1:$G$2500</c:f>
              <c:numCache>
                <c:formatCode>General</c:formatCode>
                <c:ptCount val="2500"/>
                <c:pt idx="0">
                  <c:v>-1.2</c:v>
                </c:pt>
                <c:pt idx="1">
                  <c:v>-1.4</c:v>
                </c:pt>
                <c:pt idx="2">
                  <c:v>-1.4</c:v>
                </c:pt>
                <c:pt idx="3">
                  <c:v>-1.4</c:v>
                </c:pt>
                <c:pt idx="4">
                  <c:v>-1.4</c:v>
                </c:pt>
                <c:pt idx="5">
                  <c:v>-1.6</c:v>
                </c:pt>
                <c:pt idx="6">
                  <c:v>-1.6</c:v>
                </c:pt>
                <c:pt idx="7">
                  <c:v>-1.6</c:v>
                </c:pt>
                <c:pt idx="8">
                  <c:v>-1.6</c:v>
                </c:pt>
                <c:pt idx="9">
                  <c:v>-1.6</c:v>
                </c:pt>
                <c:pt idx="10">
                  <c:v>-1.6</c:v>
                </c:pt>
                <c:pt idx="11">
                  <c:v>-1.6</c:v>
                </c:pt>
                <c:pt idx="12">
                  <c:v>-1.8</c:v>
                </c:pt>
                <c:pt idx="13">
                  <c:v>-1.8</c:v>
                </c:pt>
                <c:pt idx="14">
                  <c:v>-1.8</c:v>
                </c:pt>
                <c:pt idx="15">
                  <c:v>-1.8</c:v>
                </c:pt>
                <c:pt idx="16">
                  <c:v>-1.8</c:v>
                </c:pt>
                <c:pt idx="17">
                  <c:v>-1.8</c:v>
                </c:pt>
                <c:pt idx="18">
                  <c:v>-1.6</c:v>
                </c:pt>
                <c:pt idx="19">
                  <c:v>-1.6</c:v>
                </c:pt>
                <c:pt idx="20">
                  <c:v>-1.6</c:v>
                </c:pt>
                <c:pt idx="21">
                  <c:v>-1.6</c:v>
                </c:pt>
                <c:pt idx="22">
                  <c:v>-1.6</c:v>
                </c:pt>
                <c:pt idx="23">
                  <c:v>-1.6</c:v>
                </c:pt>
                <c:pt idx="24">
                  <c:v>-1.6</c:v>
                </c:pt>
                <c:pt idx="25">
                  <c:v>-1.4</c:v>
                </c:pt>
                <c:pt idx="26">
                  <c:v>-1.4</c:v>
                </c:pt>
                <c:pt idx="27">
                  <c:v>-1.4</c:v>
                </c:pt>
                <c:pt idx="28">
                  <c:v>-1.4</c:v>
                </c:pt>
                <c:pt idx="29">
                  <c:v>-1.2</c:v>
                </c:pt>
                <c:pt idx="30">
                  <c:v>-1.2</c:v>
                </c:pt>
                <c:pt idx="31">
                  <c:v>-1.2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-0.8</c:v>
                </c:pt>
                <c:pt idx="36">
                  <c:v>-0.8</c:v>
                </c:pt>
                <c:pt idx="37">
                  <c:v>-0.8</c:v>
                </c:pt>
                <c:pt idx="38">
                  <c:v>-0.6</c:v>
                </c:pt>
                <c:pt idx="39">
                  <c:v>-0.6</c:v>
                </c:pt>
                <c:pt idx="40">
                  <c:v>-0.6</c:v>
                </c:pt>
                <c:pt idx="41">
                  <c:v>-0.4</c:v>
                </c:pt>
                <c:pt idx="42">
                  <c:v>-0.4</c:v>
                </c:pt>
                <c:pt idx="43">
                  <c:v>-0.4</c:v>
                </c:pt>
                <c:pt idx="44">
                  <c:v>-0.2</c:v>
                </c:pt>
                <c:pt idx="45">
                  <c:v>-0.2</c:v>
                </c:pt>
                <c:pt idx="46">
                  <c:v>-0.2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0.2</c:v>
                </c:pt>
                <c:pt idx="51">
                  <c:v>0.2</c:v>
                </c:pt>
                <c:pt idx="52">
                  <c:v>0.2</c:v>
                </c:pt>
                <c:pt idx="53">
                  <c:v>0.2</c:v>
                </c:pt>
                <c:pt idx="54">
                  <c:v>0.4</c:v>
                </c:pt>
                <c:pt idx="55">
                  <c:v>0.4</c:v>
                </c:pt>
                <c:pt idx="56">
                  <c:v>0.4</c:v>
                </c:pt>
                <c:pt idx="57">
                  <c:v>0.4</c:v>
                </c:pt>
                <c:pt idx="58">
                  <c:v>0.6</c:v>
                </c:pt>
                <c:pt idx="59">
                  <c:v>0.6</c:v>
                </c:pt>
                <c:pt idx="60">
                  <c:v>0.6</c:v>
                </c:pt>
                <c:pt idx="61">
                  <c:v>0.6</c:v>
                </c:pt>
                <c:pt idx="62">
                  <c:v>0.6</c:v>
                </c:pt>
                <c:pt idx="63">
                  <c:v>0.6</c:v>
                </c:pt>
                <c:pt idx="64">
                  <c:v>0.8</c:v>
                </c:pt>
                <c:pt idx="65">
                  <c:v>0.8</c:v>
                </c:pt>
                <c:pt idx="66">
                  <c:v>0.8</c:v>
                </c:pt>
                <c:pt idx="67">
                  <c:v>0.8</c:v>
                </c:pt>
                <c:pt idx="68">
                  <c:v>0.8</c:v>
                </c:pt>
                <c:pt idx="69">
                  <c:v>0.8</c:v>
                </c:pt>
                <c:pt idx="70">
                  <c:v>0.8</c:v>
                </c:pt>
                <c:pt idx="71">
                  <c:v>0.8</c:v>
                </c:pt>
                <c:pt idx="72">
                  <c:v>0.8</c:v>
                </c:pt>
                <c:pt idx="73">
                  <c:v>0.8</c:v>
                </c:pt>
                <c:pt idx="74">
                  <c:v>0.8</c:v>
                </c:pt>
                <c:pt idx="75">
                  <c:v>0.8</c:v>
                </c:pt>
                <c:pt idx="76">
                  <c:v>0.8</c:v>
                </c:pt>
                <c:pt idx="77">
                  <c:v>0.8</c:v>
                </c:pt>
                <c:pt idx="78">
                  <c:v>0.8</c:v>
                </c:pt>
                <c:pt idx="79">
                  <c:v>0.6</c:v>
                </c:pt>
                <c:pt idx="80">
                  <c:v>0.6</c:v>
                </c:pt>
                <c:pt idx="81">
                  <c:v>0.6</c:v>
                </c:pt>
                <c:pt idx="82">
                  <c:v>0.6</c:v>
                </c:pt>
                <c:pt idx="83">
                  <c:v>0.6</c:v>
                </c:pt>
                <c:pt idx="84">
                  <c:v>0.6</c:v>
                </c:pt>
                <c:pt idx="85">
                  <c:v>0.6</c:v>
                </c:pt>
                <c:pt idx="86">
                  <c:v>0.6</c:v>
                </c:pt>
                <c:pt idx="87">
                  <c:v>0.4</c:v>
                </c:pt>
                <c:pt idx="88">
                  <c:v>0.4</c:v>
                </c:pt>
                <c:pt idx="89">
                  <c:v>0.4</c:v>
                </c:pt>
                <c:pt idx="90">
                  <c:v>0.4</c:v>
                </c:pt>
                <c:pt idx="91">
                  <c:v>0.4</c:v>
                </c:pt>
                <c:pt idx="92">
                  <c:v>0.4</c:v>
                </c:pt>
                <c:pt idx="93">
                  <c:v>0.2</c:v>
                </c:pt>
                <c:pt idx="94">
                  <c:v>0.2</c:v>
                </c:pt>
                <c:pt idx="95">
                  <c:v>0.2</c:v>
                </c:pt>
                <c:pt idx="96">
                  <c:v>0.2</c:v>
                </c:pt>
                <c:pt idx="97">
                  <c:v>0.2</c:v>
                </c:pt>
                <c:pt idx="98">
                  <c:v>0.2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-0.2</c:v>
                </c:pt>
                <c:pt idx="109">
                  <c:v>-0.2</c:v>
                </c:pt>
                <c:pt idx="110">
                  <c:v>-0.2</c:v>
                </c:pt>
                <c:pt idx="111">
                  <c:v>-0.2</c:v>
                </c:pt>
                <c:pt idx="112">
                  <c:v>-0.2</c:v>
                </c:pt>
                <c:pt idx="113">
                  <c:v>-0.2</c:v>
                </c:pt>
                <c:pt idx="114">
                  <c:v>-0.2</c:v>
                </c:pt>
                <c:pt idx="115">
                  <c:v>-0.2</c:v>
                </c:pt>
                <c:pt idx="116">
                  <c:v>-0.2</c:v>
                </c:pt>
                <c:pt idx="117">
                  <c:v>-0.2</c:v>
                </c:pt>
                <c:pt idx="118">
                  <c:v>-0.2</c:v>
                </c:pt>
                <c:pt idx="119">
                  <c:v>-0.2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0.2</c:v>
                </c:pt>
                <c:pt idx="132">
                  <c:v>0.2</c:v>
                </c:pt>
                <c:pt idx="133">
                  <c:v>0.2</c:v>
                </c:pt>
                <c:pt idx="134">
                  <c:v>0.2</c:v>
                </c:pt>
                <c:pt idx="135">
                  <c:v>0.2</c:v>
                </c:pt>
                <c:pt idx="136">
                  <c:v>0.2</c:v>
                </c:pt>
                <c:pt idx="137">
                  <c:v>0.2</c:v>
                </c:pt>
                <c:pt idx="138">
                  <c:v>0.4</c:v>
                </c:pt>
                <c:pt idx="139">
                  <c:v>0.4</c:v>
                </c:pt>
                <c:pt idx="140">
                  <c:v>0.4</c:v>
                </c:pt>
                <c:pt idx="141">
                  <c:v>0.4</c:v>
                </c:pt>
                <c:pt idx="142">
                  <c:v>0.4</c:v>
                </c:pt>
                <c:pt idx="143">
                  <c:v>0.4</c:v>
                </c:pt>
                <c:pt idx="144">
                  <c:v>0.4</c:v>
                </c:pt>
                <c:pt idx="145">
                  <c:v>0.6</c:v>
                </c:pt>
                <c:pt idx="146">
                  <c:v>0.6</c:v>
                </c:pt>
                <c:pt idx="147">
                  <c:v>0.6</c:v>
                </c:pt>
                <c:pt idx="148">
                  <c:v>0.6</c:v>
                </c:pt>
                <c:pt idx="149">
                  <c:v>0.6</c:v>
                </c:pt>
                <c:pt idx="150">
                  <c:v>0.6</c:v>
                </c:pt>
                <c:pt idx="151">
                  <c:v>0.6</c:v>
                </c:pt>
                <c:pt idx="152">
                  <c:v>0.6</c:v>
                </c:pt>
                <c:pt idx="153">
                  <c:v>0.6</c:v>
                </c:pt>
                <c:pt idx="154">
                  <c:v>0.6</c:v>
                </c:pt>
                <c:pt idx="155">
                  <c:v>0.6</c:v>
                </c:pt>
                <c:pt idx="156">
                  <c:v>0.6</c:v>
                </c:pt>
                <c:pt idx="157">
                  <c:v>0.6</c:v>
                </c:pt>
                <c:pt idx="158">
                  <c:v>0.6</c:v>
                </c:pt>
                <c:pt idx="159">
                  <c:v>0.6</c:v>
                </c:pt>
                <c:pt idx="160">
                  <c:v>0.6</c:v>
                </c:pt>
                <c:pt idx="161">
                  <c:v>0.6</c:v>
                </c:pt>
                <c:pt idx="162">
                  <c:v>0.6</c:v>
                </c:pt>
                <c:pt idx="163">
                  <c:v>0.6</c:v>
                </c:pt>
                <c:pt idx="164">
                  <c:v>0.6</c:v>
                </c:pt>
                <c:pt idx="165">
                  <c:v>0.6</c:v>
                </c:pt>
                <c:pt idx="166">
                  <c:v>0.6</c:v>
                </c:pt>
                <c:pt idx="167">
                  <c:v>0.6</c:v>
                </c:pt>
                <c:pt idx="168">
                  <c:v>0.6</c:v>
                </c:pt>
                <c:pt idx="169">
                  <c:v>0.6</c:v>
                </c:pt>
                <c:pt idx="170">
                  <c:v>0.6</c:v>
                </c:pt>
                <c:pt idx="171">
                  <c:v>0.6</c:v>
                </c:pt>
                <c:pt idx="172">
                  <c:v>0.6</c:v>
                </c:pt>
                <c:pt idx="173">
                  <c:v>0.6</c:v>
                </c:pt>
                <c:pt idx="174">
                  <c:v>0.6</c:v>
                </c:pt>
                <c:pt idx="175">
                  <c:v>0.6</c:v>
                </c:pt>
                <c:pt idx="176">
                  <c:v>0.4</c:v>
                </c:pt>
                <c:pt idx="177">
                  <c:v>0.4</c:v>
                </c:pt>
                <c:pt idx="178">
                  <c:v>0.4</c:v>
                </c:pt>
                <c:pt idx="179">
                  <c:v>0.4</c:v>
                </c:pt>
                <c:pt idx="180">
                  <c:v>0.4</c:v>
                </c:pt>
                <c:pt idx="181">
                  <c:v>0.4</c:v>
                </c:pt>
                <c:pt idx="182">
                  <c:v>0.4</c:v>
                </c:pt>
                <c:pt idx="183">
                  <c:v>0.4</c:v>
                </c:pt>
                <c:pt idx="184">
                  <c:v>0.4</c:v>
                </c:pt>
                <c:pt idx="185">
                  <c:v>0.2</c:v>
                </c:pt>
                <c:pt idx="186">
                  <c:v>0.2</c:v>
                </c:pt>
                <c:pt idx="187">
                  <c:v>0.2</c:v>
                </c:pt>
                <c:pt idx="188">
                  <c:v>0.2</c:v>
                </c:pt>
                <c:pt idx="189">
                  <c:v>0.2</c:v>
                </c:pt>
                <c:pt idx="190">
                  <c:v>0.2</c:v>
                </c:pt>
                <c:pt idx="191">
                  <c:v>0.2</c:v>
                </c:pt>
                <c:pt idx="192">
                  <c:v>0.2</c:v>
                </c:pt>
                <c:pt idx="193">
                  <c:v>0.2</c:v>
                </c:pt>
                <c:pt idx="194">
                  <c:v>0.2</c:v>
                </c:pt>
                <c:pt idx="195">
                  <c:v>0.2</c:v>
                </c:pt>
                <c:pt idx="196">
                  <c:v>0.2</c:v>
                </c:pt>
                <c:pt idx="197">
                  <c:v>0.2</c:v>
                </c:pt>
                <c:pt idx="198">
                  <c:v>0.2</c:v>
                </c:pt>
                <c:pt idx="199">
                  <c:v>0.2</c:v>
                </c:pt>
                <c:pt idx="200">
                  <c:v>0.2</c:v>
                </c:pt>
                <c:pt idx="201">
                  <c:v>0.2</c:v>
                </c:pt>
                <c:pt idx="202">
                  <c:v>0.2</c:v>
                </c:pt>
                <c:pt idx="203">
                  <c:v>0.2</c:v>
                </c:pt>
                <c:pt idx="204">
                  <c:v>0.2</c:v>
                </c:pt>
                <c:pt idx="205">
                  <c:v>0.2</c:v>
                </c:pt>
                <c:pt idx="206">
                  <c:v>0.2</c:v>
                </c:pt>
                <c:pt idx="207">
                  <c:v>0.2</c:v>
                </c:pt>
                <c:pt idx="208">
                  <c:v>0.2</c:v>
                </c:pt>
                <c:pt idx="209">
                  <c:v>0.2</c:v>
                </c:pt>
                <c:pt idx="210">
                  <c:v>0.2</c:v>
                </c:pt>
                <c:pt idx="211">
                  <c:v>0.4</c:v>
                </c:pt>
                <c:pt idx="212">
                  <c:v>0.4</c:v>
                </c:pt>
                <c:pt idx="213">
                  <c:v>0.4</c:v>
                </c:pt>
                <c:pt idx="214">
                  <c:v>0.4</c:v>
                </c:pt>
                <c:pt idx="215">
                  <c:v>0.4</c:v>
                </c:pt>
                <c:pt idx="216">
                  <c:v>0.4</c:v>
                </c:pt>
                <c:pt idx="217">
                  <c:v>0.4</c:v>
                </c:pt>
                <c:pt idx="218">
                  <c:v>0.4</c:v>
                </c:pt>
                <c:pt idx="219">
                  <c:v>0.4</c:v>
                </c:pt>
                <c:pt idx="220">
                  <c:v>0.6</c:v>
                </c:pt>
                <c:pt idx="221">
                  <c:v>0.6</c:v>
                </c:pt>
                <c:pt idx="222">
                  <c:v>0.6</c:v>
                </c:pt>
                <c:pt idx="223">
                  <c:v>0.6</c:v>
                </c:pt>
                <c:pt idx="224">
                  <c:v>0.6</c:v>
                </c:pt>
                <c:pt idx="225">
                  <c:v>0.6</c:v>
                </c:pt>
                <c:pt idx="226">
                  <c:v>0.6</c:v>
                </c:pt>
                <c:pt idx="227">
                  <c:v>0.6</c:v>
                </c:pt>
                <c:pt idx="228">
                  <c:v>0.6</c:v>
                </c:pt>
                <c:pt idx="229">
                  <c:v>0.6</c:v>
                </c:pt>
                <c:pt idx="230">
                  <c:v>0.6</c:v>
                </c:pt>
                <c:pt idx="231">
                  <c:v>0.6</c:v>
                </c:pt>
                <c:pt idx="232">
                  <c:v>0.6</c:v>
                </c:pt>
                <c:pt idx="233">
                  <c:v>0.6</c:v>
                </c:pt>
                <c:pt idx="234">
                  <c:v>0.6</c:v>
                </c:pt>
                <c:pt idx="235">
                  <c:v>0.6</c:v>
                </c:pt>
                <c:pt idx="236">
                  <c:v>0.6</c:v>
                </c:pt>
                <c:pt idx="237">
                  <c:v>0.6</c:v>
                </c:pt>
                <c:pt idx="238">
                  <c:v>0.6</c:v>
                </c:pt>
                <c:pt idx="239">
                  <c:v>0.6</c:v>
                </c:pt>
                <c:pt idx="240">
                  <c:v>0.6</c:v>
                </c:pt>
                <c:pt idx="241">
                  <c:v>0.6</c:v>
                </c:pt>
                <c:pt idx="242">
                  <c:v>0.6</c:v>
                </c:pt>
                <c:pt idx="243">
                  <c:v>0.6</c:v>
                </c:pt>
                <c:pt idx="244">
                  <c:v>0.6</c:v>
                </c:pt>
                <c:pt idx="245">
                  <c:v>0.4</c:v>
                </c:pt>
                <c:pt idx="246">
                  <c:v>0.4</c:v>
                </c:pt>
                <c:pt idx="247">
                  <c:v>0.4</c:v>
                </c:pt>
                <c:pt idx="248">
                  <c:v>0.4</c:v>
                </c:pt>
                <c:pt idx="249">
                  <c:v>0.4</c:v>
                </c:pt>
                <c:pt idx="250">
                  <c:v>0.2</c:v>
                </c:pt>
                <c:pt idx="251">
                  <c:v>0.2</c:v>
                </c:pt>
                <c:pt idx="252">
                  <c:v>0.2</c:v>
                </c:pt>
                <c:pt idx="253">
                  <c:v>0.2</c:v>
                </c:pt>
                <c:pt idx="254">
                  <c:v>0.2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-0.2</c:v>
                </c:pt>
                <c:pt idx="260">
                  <c:v>-0.2</c:v>
                </c:pt>
                <c:pt idx="261">
                  <c:v>-0.2</c:v>
                </c:pt>
                <c:pt idx="262">
                  <c:v>-0.2</c:v>
                </c:pt>
                <c:pt idx="263">
                  <c:v>-0.4</c:v>
                </c:pt>
                <c:pt idx="264">
                  <c:v>-0.4</c:v>
                </c:pt>
                <c:pt idx="265">
                  <c:v>-0.4</c:v>
                </c:pt>
                <c:pt idx="266">
                  <c:v>-0.4</c:v>
                </c:pt>
                <c:pt idx="267">
                  <c:v>-0.4</c:v>
                </c:pt>
                <c:pt idx="268">
                  <c:v>-0.6</c:v>
                </c:pt>
                <c:pt idx="269">
                  <c:v>-0.6</c:v>
                </c:pt>
                <c:pt idx="270">
                  <c:v>-0.6</c:v>
                </c:pt>
                <c:pt idx="271">
                  <c:v>-0.6</c:v>
                </c:pt>
                <c:pt idx="272">
                  <c:v>-0.6</c:v>
                </c:pt>
                <c:pt idx="273">
                  <c:v>-0.6</c:v>
                </c:pt>
                <c:pt idx="274">
                  <c:v>-0.8</c:v>
                </c:pt>
                <c:pt idx="275">
                  <c:v>-0.8</c:v>
                </c:pt>
                <c:pt idx="276">
                  <c:v>-0.8</c:v>
                </c:pt>
                <c:pt idx="277">
                  <c:v>-0.8</c:v>
                </c:pt>
                <c:pt idx="278">
                  <c:v>-0.8</c:v>
                </c:pt>
                <c:pt idx="279">
                  <c:v>-0.8</c:v>
                </c:pt>
                <c:pt idx="280">
                  <c:v>-0.8</c:v>
                </c:pt>
                <c:pt idx="281">
                  <c:v>-0.8</c:v>
                </c:pt>
                <c:pt idx="282">
                  <c:v>-0.8</c:v>
                </c:pt>
                <c:pt idx="283">
                  <c:v>-0.8</c:v>
                </c:pt>
                <c:pt idx="284">
                  <c:v>-0.8</c:v>
                </c:pt>
                <c:pt idx="285">
                  <c:v>-0.8</c:v>
                </c:pt>
                <c:pt idx="286">
                  <c:v>-0.8</c:v>
                </c:pt>
                <c:pt idx="287">
                  <c:v>-0.8</c:v>
                </c:pt>
                <c:pt idx="288">
                  <c:v>-0.8</c:v>
                </c:pt>
                <c:pt idx="289">
                  <c:v>-0.8</c:v>
                </c:pt>
                <c:pt idx="290">
                  <c:v>-0.8</c:v>
                </c:pt>
                <c:pt idx="291">
                  <c:v>-0.6</c:v>
                </c:pt>
                <c:pt idx="292">
                  <c:v>-0.6</c:v>
                </c:pt>
                <c:pt idx="293">
                  <c:v>-0.6</c:v>
                </c:pt>
                <c:pt idx="294">
                  <c:v>-0.6</c:v>
                </c:pt>
                <c:pt idx="295">
                  <c:v>-0.6</c:v>
                </c:pt>
                <c:pt idx="296">
                  <c:v>-0.6</c:v>
                </c:pt>
                <c:pt idx="297">
                  <c:v>-0.4</c:v>
                </c:pt>
                <c:pt idx="298">
                  <c:v>-0.4</c:v>
                </c:pt>
                <c:pt idx="299">
                  <c:v>-0.4</c:v>
                </c:pt>
                <c:pt idx="300">
                  <c:v>-0.4</c:v>
                </c:pt>
                <c:pt idx="301">
                  <c:v>-0.4</c:v>
                </c:pt>
                <c:pt idx="302">
                  <c:v>-0.4</c:v>
                </c:pt>
                <c:pt idx="303">
                  <c:v>-0.2</c:v>
                </c:pt>
                <c:pt idx="304">
                  <c:v>-0.2</c:v>
                </c:pt>
                <c:pt idx="305">
                  <c:v>-0.2</c:v>
                </c:pt>
                <c:pt idx="306">
                  <c:v>-0.2</c:v>
                </c:pt>
                <c:pt idx="307">
                  <c:v>-0.2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0.2</c:v>
                </c:pt>
                <c:pt idx="314">
                  <c:v>0.2</c:v>
                </c:pt>
                <c:pt idx="315">
                  <c:v>0.2</c:v>
                </c:pt>
                <c:pt idx="316">
                  <c:v>0.2</c:v>
                </c:pt>
                <c:pt idx="317">
                  <c:v>0.2</c:v>
                </c:pt>
                <c:pt idx="318">
                  <c:v>0.2</c:v>
                </c:pt>
                <c:pt idx="319">
                  <c:v>0.2</c:v>
                </c:pt>
                <c:pt idx="320">
                  <c:v>0.2</c:v>
                </c:pt>
                <c:pt idx="321">
                  <c:v>0.4</c:v>
                </c:pt>
                <c:pt idx="322">
                  <c:v>0.4</c:v>
                </c:pt>
                <c:pt idx="323">
                  <c:v>0.4</c:v>
                </c:pt>
                <c:pt idx="324">
                  <c:v>0.4</c:v>
                </c:pt>
                <c:pt idx="325">
                  <c:v>0.4</c:v>
                </c:pt>
                <c:pt idx="326">
                  <c:v>0.4</c:v>
                </c:pt>
                <c:pt idx="327">
                  <c:v>0.4</c:v>
                </c:pt>
                <c:pt idx="328">
                  <c:v>0.4</c:v>
                </c:pt>
                <c:pt idx="329">
                  <c:v>0.4</c:v>
                </c:pt>
                <c:pt idx="330">
                  <c:v>0.4</c:v>
                </c:pt>
                <c:pt idx="331">
                  <c:v>0.4</c:v>
                </c:pt>
                <c:pt idx="332">
                  <c:v>0.2</c:v>
                </c:pt>
                <c:pt idx="333">
                  <c:v>0.2</c:v>
                </c:pt>
                <c:pt idx="334">
                  <c:v>0.2</c:v>
                </c:pt>
                <c:pt idx="335">
                  <c:v>0.2</c:v>
                </c:pt>
                <c:pt idx="336">
                  <c:v>0.2</c:v>
                </c:pt>
                <c:pt idx="337">
                  <c:v>0.2</c:v>
                </c:pt>
                <c:pt idx="338">
                  <c:v>0.2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-0.2</c:v>
                </c:pt>
                <c:pt idx="345">
                  <c:v>-0.2</c:v>
                </c:pt>
                <c:pt idx="346">
                  <c:v>-0.2</c:v>
                </c:pt>
                <c:pt idx="347">
                  <c:v>-0.2</c:v>
                </c:pt>
                <c:pt idx="348">
                  <c:v>-0.4</c:v>
                </c:pt>
                <c:pt idx="349">
                  <c:v>-0.4</c:v>
                </c:pt>
                <c:pt idx="350">
                  <c:v>-0.4</c:v>
                </c:pt>
                <c:pt idx="351">
                  <c:v>-0.4</c:v>
                </c:pt>
                <c:pt idx="352">
                  <c:v>-0.6</c:v>
                </c:pt>
                <c:pt idx="353">
                  <c:v>-0.6</c:v>
                </c:pt>
                <c:pt idx="354">
                  <c:v>-0.6</c:v>
                </c:pt>
                <c:pt idx="355">
                  <c:v>-0.6</c:v>
                </c:pt>
                <c:pt idx="356">
                  <c:v>-0.8</c:v>
                </c:pt>
                <c:pt idx="357">
                  <c:v>-0.8</c:v>
                </c:pt>
                <c:pt idx="358">
                  <c:v>-0.8</c:v>
                </c:pt>
                <c:pt idx="359">
                  <c:v>-0.8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-1.2</c:v>
                </c:pt>
                <c:pt idx="366">
                  <c:v>-1.2</c:v>
                </c:pt>
                <c:pt idx="367">
                  <c:v>-1.2</c:v>
                </c:pt>
                <c:pt idx="368">
                  <c:v>-1.2</c:v>
                </c:pt>
                <c:pt idx="369">
                  <c:v>-1.2</c:v>
                </c:pt>
                <c:pt idx="370">
                  <c:v>-1.2</c:v>
                </c:pt>
                <c:pt idx="371">
                  <c:v>-1.2</c:v>
                </c:pt>
                <c:pt idx="372">
                  <c:v>-1.2</c:v>
                </c:pt>
                <c:pt idx="373">
                  <c:v>-1.2</c:v>
                </c:pt>
                <c:pt idx="374">
                  <c:v>-1.2</c:v>
                </c:pt>
                <c:pt idx="375">
                  <c:v>-1.2</c:v>
                </c:pt>
                <c:pt idx="376">
                  <c:v>-1.2</c:v>
                </c:pt>
                <c:pt idx="377">
                  <c:v>-1.2</c:v>
                </c:pt>
                <c:pt idx="378">
                  <c:v>-1.2</c:v>
                </c:pt>
                <c:pt idx="379">
                  <c:v>-1.2</c:v>
                </c:pt>
                <c:pt idx="380">
                  <c:v>-1.2</c:v>
                </c:pt>
                <c:pt idx="381">
                  <c:v>-1.2</c:v>
                </c:pt>
                <c:pt idx="382">
                  <c:v>-1.2</c:v>
                </c:pt>
                <c:pt idx="383">
                  <c:v>-1.2</c:v>
                </c:pt>
                <c:pt idx="384">
                  <c:v>-1.2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-0.8</c:v>
                </c:pt>
                <c:pt idx="390">
                  <c:v>-0.8</c:v>
                </c:pt>
                <c:pt idx="391">
                  <c:v>-0.8</c:v>
                </c:pt>
                <c:pt idx="392">
                  <c:v>-0.8</c:v>
                </c:pt>
                <c:pt idx="393">
                  <c:v>-0.6</c:v>
                </c:pt>
                <c:pt idx="394">
                  <c:v>-0.6</c:v>
                </c:pt>
                <c:pt idx="395">
                  <c:v>-0.6</c:v>
                </c:pt>
                <c:pt idx="396">
                  <c:v>-0.4</c:v>
                </c:pt>
                <c:pt idx="397">
                  <c:v>-0.4</c:v>
                </c:pt>
                <c:pt idx="398">
                  <c:v>-0.4</c:v>
                </c:pt>
                <c:pt idx="399">
                  <c:v>-0.2</c:v>
                </c:pt>
                <c:pt idx="400">
                  <c:v>-0.2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0.2</c:v>
                </c:pt>
                <c:pt idx="406">
                  <c:v>0.2</c:v>
                </c:pt>
                <c:pt idx="407">
                  <c:v>0.4</c:v>
                </c:pt>
                <c:pt idx="408">
                  <c:v>0.4</c:v>
                </c:pt>
                <c:pt idx="409">
                  <c:v>0.4</c:v>
                </c:pt>
                <c:pt idx="410">
                  <c:v>0.6</c:v>
                </c:pt>
                <c:pt idx="411">
                  <c:v>0.6</c:v>
                </c:pt>
                <c:pt idx="412">
                  <c:v>0.6</c:v>
                </c:pt>
                <c:pt idx="413">
                  <c:v>0.6</c:v>
                </c:pt>
                <c:pt idx="414">
                  <c:v>0.8</c:v>
                </c:pt>
                <c:pt idx="415">
                  <c:v>0.8</c:v>
                </c:pt>
                <c:pt idx="416">
                  <c:v>0.8</c:v>
                </c:pt>
                <c:pt idx="417">
                  <c:v>0.8</c:v>
                </c:pt>
                <c:pt idx="418">
                  <c:v>0.8</c:v>
                </c:pt>
                <c:pt idx="419">
                  <c:v>1</c:v>
                </c:pt>
                <c:pt idx="420">
                  <c:v>1</c:v>
                </c:pt>
                <c:pt idx="421">
                  <c:v>1</c:v>
                </c:pt>
                <c:pt idx="422">
                  <c:v>1</c:v>
                </c:pt>
                <c:pt idx="423">
                  <c:v>1</c:v>
                </c:pt>
                <c:pt idx="424">
                  <c:v>1</c:v>
                </c:pt>
                <c:pt idx="425">
                  <c:v>1</c:v>
                </c:pt>
                <c:pt idx="426">
                  <c:v>1</c:v>
                </c:pt>
                <c:pt idx="427">
                  <c:v>1.2</c:v>
                </c:pt>
                <c:pt idx="428">
                  <c:v>1.2</c:v>
                </c:pt>
                <c:pt idx="429">
                  <c:v>1.2</c:v>
                </c:pt>
                <c:pt idx="430">
                  <c:v>1.2</c:v>
                </c:pt>
                <c:pt idx="431">
                  <c:v>1.2</c:v>
                </c:pt>
                <c:pt idx="432">
                  <c:v>1</c:v>
                </c:pt>
                <c:pt idx="433">
                  <c:v>1</c:v>
                </c:pt>
                <c:pt idx="434">
                  <c:v>1</c:v>
                </c:pt>
                <c:pt idx="435">
                  <c:v>1</c:v>
                </c:pt>
                <c:pt idx="436">
                  <c:v>1</c:v>
                </c:pt>
                <c:pt idx="437">
                  <c:v>1</c:v>
                </c:pt>
                <c:pt idx="438">
                  <c:v>1</c:v>
                </c:pt>
                <c:pt idx="439">
                  <c:v>1</c:v>
                </c:pt>
                <c:pt idx="440">
                  <c:v>0.8</c:v>
                </c:pt>
                <c:pt idx="441">
                  <c:v>0.8</c:v>
                </c:pt>
                <c:pt idx="442">
                  <c:v>0.8</c:v>
                </c:pt>
                <c:pt idx="443">
                  <c:v>0.8</c:v>
                </c:pt>
                <c:pt idx="444">
                  <c:v>0.8</c:v>
                </c:pt>
                <c:pt idx="445">
                  <c:v>0.8</c:v>
                </c:pt>
                <c:pt idx="446">
                  <c:v>0.6</c:v>
                </c:pt>
                <c:pt idx="447">
                  <c:v>0.6</c:v>
                </c:pt>
                <c:pt idx="448">
                  <c:v>0.6</c:v>
                </c:pt>
                <c:pt idx="449">
                  <c:v>0.6</c:v>
                </c:pt>
                <c:pt idx="450">
                  <c:v>0.4</c:v>
                </c:pt>
                <c:pt idx="451">
                  <c:v>0.4</c:v>
                </c:pt>
                <c:pt idx="452">
                  <c:v>0.4</c:v>
                </c:pt>
                <c:pt idx="453">
                  <c:v>0.4</c:v>
                </c:pt>
                <c:pt idx="454">
                  <c:v>0.4</c:v>
                </c:pt>
                <c:pt idx="455">
                  <c:v>0.4</c:v>
                </c:pt>
                <c:pt idx="456">
                  <c:v>0.2</c:v>
                </c:pt>
                <c:pt idx="457">
                  <c:v>0.2</c:v>
                </c:pt>
                <c:pt idx="458">
                  <c:v>0.2</c:v>
                </c:pt>
                <c:pt idx="459">
                  <c:v>0.2</c:v>
                </c:pt>
                <c:pt idx="460">
                  <c:v>0.2</c:v>
                </c:pt>
                <c:pt idx="461">
                  <c:v>0.2</c:v>
                </c:pt>
                <c:pt idx="462">
                  <c:v>0.2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0.2</c:v>
                </c:pt>
                <c:pt idx="478">
                  <c:v>0.2</c:v>
                </c:pt>
                <c:pt idx="479">
                  <c:v>0.2</c:v>
                </c:pt>
                <c:pt idx="480">
                  <c:v>0.2</c:v>
                </c:pt>
                <c:pt idx="481">
                  <c:v>0.2</c:v>
                </c:pt>
                <c:pt idx="482">
                  <c:v>0.2</c:v>
                </c:pt>
                <c:pt idx="483">
                  <c:v>0.2</c:v>
                </c:pt>
                <c:pt idx="484">
                  <c:v>0.2</c:v>
                </c:pt>
                <c:pt idx="485">
                  <c:v>0.2</c:v>
                </c:pt>
                <c:pt idx="486">
                  <c:v>0.4</c:v>
                </c:pt>
                <c:pt idx="487">
                  <c:v>0.4</c:v>
                </c:pt>
                <c:pt idx="488">
                  <c:v>0.4</c:v>
                </c:pt>
                <c:pt idx="489">
                  <c:v>0.4</c:v>
                </c:pt>
                <c:pt idx="490">
                  <c:v>0.4</c:v>
                </c:pt>
                <c:pt idx="491">
                  <c:v>0.6</c:v>
                </c:pt>
                <c:pt idx="492">
                  <c:v>0.6</c:v>
                </c:pt>
                <c:pt idx="493">
                  <c:v>0.6</c:v>
                </c:pt>
                <c:pt idx="494">
                  <c:v>0.6</c:v>
                </c:pt>
                <c:pt idx="495">
                  <c:v>0.6</c:v>
                </c:pt>
                <c:pt idx="496">
                  <c:v>0.6</c:v>
                </c:pt>
                <c:pt idx="497">
                  <c:v>0.8</c:v>
                </c:pt>
                <c:pt idx="498">
                  <c:v>0.8</c:v>
                </c:pt>
                <c:pt idx="499">
                  <c:v>0.8</c:v>
                </c:pt>
                <c:pt idx="500">
                  <c:v>0.8</c:v>
                </c:pt>
                <c:pt idx="501">
                  <c:v>0.8</c:v>
                </c:pt>
                <c:pt idx="502">
                  <c:v>0.8</c:v>
                </c:pt>
                <c:pt idx="503">
                  <c:v>1</c:v>
                </c:pt>
                <c:pt idx="504">
                  <c:v>1</c:v>
                </c:pt>
                <c:pt idx="505">
                  <c:v>1</c:v>
                </c:pt>
                <c:pt idx="506">
                  <c:v>1</c:v>
                </c:pt>
                <c:pt idx="507">
                  <c:v>1</c:v>
                </c:pt>
                <c:pt idx="508">
                  <c:v>1</c:v>
                </c:pt>
                <c:pt idx="509">
                  <c:v>1</c:v>
                </c:pt>
                <c:pt idx="510">
                  <c:v>1</c:v>
                </c:pt>
                <c:pt idx="511">
                  <c:v>1</c:v>
                </c:pt>
                <c:pt idx="512">
                  <c:v>1</c:v>
                </c:pt>
                <c:pt idx="513">
                  <c:v>1</c:v>
                </c:pt>
                <c:pt idx="514">
                  <c:v>1</c:v>
                </c:pt>
                <c:pt idx="515">
                  <c:v>1</c:v>
                </c:pt>
                <c:pt idx="516">
                  <c:v>1</c:v>
                </c:pt>
                <c:pt idx="517">
                  <c:v>1.2</c:v>
                </c:pt>
                <c:pt idx="518">
                  <c:v>1</c:v>
                </c:pt>
                <c:pt idx="519">
                  <c:v>1</c:v>
                </c:pt>
                <c:pt idx="520">
                  <c:v>1</c:v>
                </c:pt>
                <c:pt idx="521">
                  <c:v>1</c:v>
                </c:pt>
                <c:pt idx="522">
                  <c:v>1</c:v>
                </c:pt>
                <c:pt idx="523">
                  <c:v>1</c:v>
                </c:pt>
                <c:pt idx="524">
                  <c:v>1</c:v>
                </c:pt>
                <c:pt idx="525">
                  <c:v>1</c:v>
                </c:pt>
                <c:pt idx="526">
                  <c:v>1</c:v>
                </c:pt>
                <c:pt idx="527">
                  <c:v>1</c:v>
                </c:pt>
                <c:pt idx="528">
                  <c:v>1</c:v>
                </c:pt>
                <c:pt idx="529">
                  <c:v>1</c:v>
                </c:pt>
                <c:pt idx="530">
                  <c:v>0.8</c:v>
                </c:pt>
                <c:pt idx="531">
                  <c:v>0.8</c:v>
                </c:pt>
                <c:pt idx="532">
                  <c:v>0.8</c:v>
                </c:pt>
                <c:pt idx="533">
                  <c:v>0.8</c:v>
                </c:pt>
                <c:pt idx="534">
                  <c:v>0.8</c:v>
                </c:pt>
                <c:pt idx="535">
                  <c:v>0.8</c:v>
                </c:pt>
                <c:pt idx="536">
                  <c:v>0.8</c:v>
                </c:pt>
                <c:pt idx="537">
                  <c:v>0.6</c:v>
                </c:pt>
                <c:pt idx="538">
                  <c:v>0.6</c:v>
                </c:pt>
                <c:pt idx="539">
                  <c:v>0.6</c:v>
                </c:pt>
                <c:pt idx="540">
                  <c:v>0.6</c:v>
                </c:pt>
                <c:pt idx="541">
                  <c:v>0.6</c:v>
                </c:pt>
                <c:pt idx="542">
                  <c:v>0.6</c:v>
                </c:pt>
                <c:pt idx="543">
                  <c:v>0.4</c:v>
                </c:pt>
                <c:pt idx="544">
                  <c:v>0.4</c:v>
                </c:pt>
                <c:pt idx="545">
                  <c:v>0.4</c:v>
                </c:pt>
                <c:pt idx="546">
                  <c:v>0.4</c:v>
                </c:pt>
                <c:pt idx="547">
                  <c:v>0.4</c:v>
                </c:pt>
                <c:pt idx="548">
                  <c:v>0.2</c:v>
                </c:pt>
                <c:pt idx="549">
                  <c:v>0.2</c:v>
                </c:pt>
                <c:pt idx="550">
                  <c:v>0.2</c:v>
                </c:pt>
                <c:pt idx="551">
                  <c:v>0.2</c:v>
                </c:pt>
                <c:pt idx="552">
                  <c:v>0.2</c:v>
                </c:pt>
                <c:pt idx="553">
                  <c:v>0.2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-0.2</c:v>
                </c:pt>
                <c:pt idx="565">
                  <c:v>-0.2</c:v>
                </c:pt>
                <c:pt idx="566">
                  <c:v>-0.2</c:v>
                </c:pt>
                <c:pt idx="567">
                  <c:v>-0.2</c:v>
                </c:pt>
                <c:pt idx="568">
                  <c:v>-0.2</c:v>
                </c:pt>
                <c:pt idx="569">
                  <c:v>-0.2</c:v>
                </c:pt>
                <c:pt idx="570">
                  <c:v>-0.2</c:v>
                </c:pt>
                <c:pt idx="571">
                  <c:v>-0.2</c:v>
                </c:pt>
                <c:pt idx="572">
                  <c:v>-0.2</c:v>
                </c:pt>
                <c:pt idx="573">
                  <c:v>-0.2</c:v>
                </c:pt>
                <c:pt idx="574">
                  <c:v>-0.2</c:v>
                </c:pt>
                <c:pt idx="575">
                  <c:v>-0.2</c:v>
                </c:pt>
                <c:pt idx="576">
                  <c:v>-0.2</c:v>
                </c:pt>
                <c:pt idx="577">
                  <c:v>-0.2</c:v>
                </c:pt>
                <c:pt idx="578">
                  <c:v>-0.2</c:v>
                </c:pt>
                <c:pt idx="579">
                  <c:v>-0.2</c:v>
                </c:pt>
                <c:pt idx="580">
                  <c:v>-0.2</c:v>
                </c:pt>
                <c:pt idx="581">
                  <c:v>-0.2</c:v>
                </c:pt>
                <c:pt idx="582">
                  <c:v>-0.2</c:v>
                </c:pt>
                <c:pt idx="583">
                  <c:v>-0.2</c:v>
                </c:pt>
                <c:pt idx="584">
                  <c:v>-0.2</c:v>
                </c:pt>
                <c:pt idx="585">
                  <c:v>-0.2</c:v>
                </c:pt>
                <c:pt idx="586">
                  <c:v>-0.2</c:v>
                </c:pt>
                <c:pt idx="587">
                  <c:v>-0.2</c:v>
                </c:pt>
                <c:pt idx="588">
                  <c:v>-0.2</c:v>
                </c:pt>
                <c:pt idx="589">
                  <c:v>-0.2</c:v>
                </c:pt>
                <c:pt idx="590">
                  <c:v>-0.2</c:v>
                </c:pt>
                <c:pt idx="591">
                  <c:v>-0.2</c:v>
                </c:pt>
                <c:pt idx="592">
                  <c:v>-0.2</c:v>
                </c:pt>
                <c:pt idx="593">
                  <c:v>-0.2</c:v>
                </c:pt>
                <c:pt idx="594">
                  <c:v>-0.2</c:v>
                </c:pt>
                <c:pt idx="595">
                  <c:v>-0.2</c:v>
                </c:pt>
                <c:pt idx="596">
                  <c:v>-0.2</c:v>
                </c:pt>
                <c:pt idx="597">
                  <c:v>-0.2</c:v>
                </c:pt>
                <c:pt idx="598">
                  <c:v>-0.2</c:v>
                </c:pt>
                <c:pt idx="599">
                  <c:v>-0.2</c:v>
                </c:pt>
                <c:pt idx="600">
                  <c:v>-0.2</c:v>
                </c:pt>
                <c:pt idx="601">
                  <c:v>-0.2</c:v>
                </c:pt>
                <c:pt idx="602">
                  <c:v>-0.2</c:v>
                </c:pt>
                <c:pt idx="603">
                  <c:v>-0.2</c:v>
                </c:pt>
                <c:pt idx="604">
                  <c:v>-0.2</c:v>
                </c:pt>
                <c:pt idx="605">
                  <c:v>-0.2</c:v>
                </c:pt>
                <c:pt idx="606">
                  <c:v>-0.2</c:v>
                </c:pt>
                <c:pt idx="607">
                  <c:v>-0.2</c:v>
                </c:pt>
                <c:pt idx="608">
                  <c:v>-0.2</c:v>
                </c:pt>
                <c:pt idx="609">
                  <c:v>-0.2</c:v>
                </c:pt>
                <c:pt idx="610">
                  <c:v>-0.2</c:v>
                </c:pt>
                <c:pt idx="611">
                  <c:v>-0.2</c:v>
                </c:pt>
                <c:pt idx="612">
                  <c:v>-0.2</c:v>
                </c:pt>
                <c:pt idx="613">
                  <c:v>-0.2</c:v>
                </c:pt>
                <c:pt idx="614">
                  <c:v>-0.4</c:v>
                </c:pt>
                <c:pt idx="615">
                  <c:v>-0.4</c:v>
                </c:pt>
                <c:pt idx="616">
                  <c:v>-0.4</c:v>
                </c:pt>
                <c:pt idx="617">
                  <c:v>-0.4</c:v>
                </c:pt>
                <c:pt idx="618">
                  <c:v>-0.4</c:v>
                </c:pt>
                <c:pt idx="619">
                  <c:v>-0.4</c:v>
                </c:pt>
                <c:pt idx="620">
                  <c:v>-0.4</c:v>
                </c:pt>
                <c:pt idx="621">
                  <c:v>-0.4</c:v>
                </c:pt>
                <c:pt idx="622">
                  <c:v>-0.4</c:v>
                </c:pt>
                <c:pt idx="623">
                  <c:v>-0.4</c:v>
                </c:pt>
                <c:pt idx="624">
                  <c:v>-0.4</c:v>
                </c:pt>
                <c:pt idx="625">
                  <c:v>-0.4</c:v>
                </c:pt>
                <c:pt idx="626">
                  <c:v>-0.6</c:v>
                </c:pt>
                <c:pt idx="627">
                  <c:v>-0.6</c:v>
                </c:pt>
                <c:pt idx="628">
                  <c:v>-0.6</c:v>
                </c:pt>
                <c:pt idx="629">
                  <c:v>-0.6</c:v>
                </c:pt>
                <c:pt idx="630">
                  <c:v>-0.6</c:v>
                </c:pt>
                <c:pt idx="631">
                  <c:v>-0.6</c:v>
                </c:pt>
                <c:pt idx="632">
                  <c:v>-0.6</c:v>
                </c:pt>
                <c:pt idx="633">
                  <c:v>-0.6</c:v>
                </c:pt>
                <c:pt idx="634">
                  <c:v>-0.6</c:v>
                </c:pt>
                <c:pt idx="635">
                  <c:v>-0.6</c:v>
                </c:pt>
                <c:pt idx="636">
                  <c:v>-0.6</c:v>
                </c:pt>
                <c:pt idx="637">
                  <c:v>-0.6</c:v>
                </c:pt>
                <c:pt idx="638">
                  <c:v>-0.6</c:v>
                </c:pt>
                <c:pt idx="639">
                  <c:v>-0.8</c:v>
                </c:pt>
                <c:pt idx="640">
                  <c:v>-0.8</c:v>
                </c:pt>
                <c:pt idx="641">
                  <c:v>-0.8</c:v>
                </c:pt>
                <c:pt idx="642">
                  <c:v>-0.8</c:v>
                </c:pt>
                <c:pt idx="643">
                  <c:v>-0.8</c:v>
                </c:pt>
                <c:pt idx="644">
                  <c:v>-0.8</c:v>
                </c:pt>
                <c:pt idx="645">
                  <c:v>-0.8</c:v>
                </c:pt>
                <c:pt idx="646">
                  <c:v>-0.8</c:v>
                </c:pt>
                <c:pt idx="647">
                  <c:v>-0.8</c:v>
                </c:pt>
                <c:pt idx="648">
                  <c:v>-0.8</c:v>
                </c:pt>
                <c:pt idx="649">
                  <c:v>-0.6</c:v>
                </c:pt>
                <c:pt idx="650">
                  <c:v>-0.6</c:v>
                </c:pt>
                <c:pt idx="651">
                  <c:v>-0.6</c:v>
                </c:pt>
                <c:pt idx="652">
                  <c:v>-0.6</c:v>
                </c:pt>
                <c:pt idx="653">
                  <c:v>-0.6</c:v>
                </c:pt>
                <c:pt idx="654">
                  <c:v>-0.6</c:v>
                </c:pt>
                <c:pt idx="655">
                  <c:v>-0.6</c:v>
                </c:pt>
                <c:pt idx="656">
                  <c:v>-0.6</c:v>
                </c:pt>
                <c:pt idx="657">
                  <c:v>-0.6</c:v>
                </c:pt>
                <c:pt idx="658">
                  <c:v>-0.4</c:v>
                </c:pt>
                <c:pt idx="659">
                  <c:v>-0.4</c:v>
                </c:pt>
                <c:pt idx="660">
                  <c:v>-0.4</c:v>
                </c:pt>
                <c:pt idx="661">
                  <c:v>-0.4</c:v>
                </c:pt>
                <c:pt idx="662">
                  <c:v>-0.4</c:v>
                </c:pt>
                <c:pt idx="663">
                  <c:v>-0.2</c:v>
                </c:pt>
                <c:pt idx="664">
                  <c:v>-0.2</c:v>
                </c:pt>
                <c:pt idx="665">
                  <c:v>-0.2</c:v>
                </c:pt>
                <c:pt idx="666">
                  <c:v>-0.2</c:v>
                </c:pt>
                <c:pt idx="667">
                  <c:v>-0.2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0.2</c:v>
                </c:pt>
                <c:pt idx="673">
                  <c:v>0.2</c:v>
                </c:pt>
                <c:pt idx="674">
                  <c:v>0.2</c:v>
                </c:pt>
                <c:pt idx="675">
                  <c:v>0.2</c:v>
                </c:pt>
                <c:pt idx="676">
                  <c:v>0.4</c:v>
                </c:pt>
                <c:pt idx="677">
                  <c:v>0.4</c:v>
                </c:pt>
                <c:pt idx="678">
                  <c:v>0.4</c:v>
                </c:pt>
                <c:pt idx="679">
                  <c:v>0.4</c:v>
                </c:pt>
                <c:pt idx="680">
                  <c:v>0.6</c:v>
                </c:pt>
                <c:pt idx="681">
                  <c:v>0.6</c:v>
                </c:pt>
                <c:pt idx="682">
                  <c:v>0.6</c:v>
                </c:pt>
                <c:pt idx="683">
                  <c:v>0.6</c:v>
                </c:pt>
                <c:pt idx="684">
                  <c:v>0.6</c:v>
                </c:pt>
                <c:pt idx="685">
                  <c:v>0.8</c:v>
                </c:pt>
                <c:pt idx="686">
                  <c:v>0.8</c:v>
                </c:pt>
                <c:pt idx="687">
                  <c:v>0.8</c:v>
                </c:pt>
                <c:pt idx="688">
                  <c:v>0.8</c:v>
                </c:pt>
                <c:pt idx="689">
                  <c:v>0.8</c:v>
                </c:pt>
                <c:pt idx="690">
                  <c:v>0.8</c:v>
                </c:pt>
                <c:pt idx="691">
                  <c:v>1</c:v>
                </c:pt>
                <c:pt idx="692">
                  <c:v>1</c:v>
                </c:pt>
                <c:pt idx="693">
                  <c:v>1</c:v>
                </c:pt>
                <c:pt idx="694">
                  <c:v>1</c:v>
                </c:pt>
                <c:pt idx="695">
                  <c:v>1</c:v>
                </c:pt>
                <c:pt idx="696">
                  <c:v>1</c:v>
                </c:pt>
                <c:pt idx="697">
                  <c:v>1</c:v>
                </c:pt>
                <c:pt idx="698">
                  <c:v>1</c:v>
                </c:pt>
                <c:pt idx="699">
                  <c:v>1</c:v>
                </c:pt>
                <c:pt idx="700">
                  <c:v>1</c:v>
                </c:pt>
                <c:pt idx="701">
                  <c:v>1</c:v>
                </c:pt>
                <c:pt idx="702">
                  <c:v>1</c:v>
                </c:pt>
                <c:pt idx="703">
                  <c:v>1</c:v>
                </c:pt>
                <c:pt idx="704">
                  <c:v>1</c:v>
                </c:pt>
                <c:pt idx="705">
                  <c:v>1</c:v>
                </c:pt>
                <c:pt idx="706">
                  <c:v>0.8</c:v>
                </c:pt>
                <c:pt idx="707">
                  <c:v>0.8</c:v>
                </c:pt>
                <c:pt idx="708">
                  <c:v>0.8</c:v>
                </c:pt>
                <c:pt idx="709">
                  <c:v>0.8</c:v>
                </c:pt>
                <c:pt idx="710">
                  <c:v>0.8</c:v>
                </c:pt>
                <c:pt idx="711">
                  <c:v>0.8</c:v>
                </c:pt>
                <c:pt idx="712">
                  <c:v>0.6</c:v>
                </c:pt>
                <c:pt idx="713">
                  <c:v>0.6</c:v>
                </c:pt>
                <c:pt idx="714">
                  <c:v>0.6</c:v>
                </c:pt>
                <c:pt idx="715">
                  <c:v>0.6</c:v>
                </c:pt>
                <c:pt idx="716">
                  <c:v>0.4</c:v>
                </c:pt>
                <c:pt idx="717">
                  <c:v>0.4</c:v>
                </c:pt>
                <c:pt idx="718">
                  <c:v>0.4</c:v>
                </c:pt>
                <c:pt idx="719">
                  <c:v>0.4</c:v>
                </c:pt>
                <c:pt idx="720">
                  <c:v>0.4</c:v>
                </c:pt>
                <c:pt idx="721">
                  <c:v>0.2</c:v>
                </c:pt>
                <c:pt idx="722">
                  <c:v>0.2</c:v>
                </c:pt>
                <c:pt idx="723">
                  <c:v>0.2</c:v>
                </c:pt>
                <c:pt idx="724">
                  <c:v>0.2</c:v>
                </c:pt>
                <c:pt idx="725">
                  <c:v>0.2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-0.2</c:v>
                </c:pt>
                <c:pt idx="734">
                  <c:v>-0.2</c:v>
                </c:pt>
                <c:pt idx="735">
                  <c:v>-0.2</c:v>
                </c:pt>
                <c:pt idx="736">
                  <c:v>-0.2</c:v>
                </c:pt>
                <c:pt idx="737">
                  <c:v>-0.2</c:v>
                </c:pt>
                <c:pt idx="738">
                  <c:v>-0.2</c:v>
                </c:pt>
                <c:pt idx="739">
                  <c:v>-0.2</c:v>
                </c:pt>
                <c:pt idx="740">
                  <c:v>-0.2</c:v>
                </c:pt>
                <c:pt idx="741">
                  <c:v>-0.2</c:v>
                </c:pt>
                <c:pt idx="742">
                  <c:v>-0.2</c:v>
                </c:pt>
                <c:pt idx="743">
                  <c:v>-0.2</c:v>
                </c:pt>
                <c:pt idx="744">
                  <c:v>-0.2</c:v>
                </c:pt>
                <c:pt idx="745">
                  <c:v>-0.2</c:v>
                </c:pt>
                <c:pt idx="746">
                  <c:v>-0.2</c:v>
                </c:pt>
                <c:pt idx="747">
                  <c:v>-0.2</c:v>
                </c:pt>
                <c:pt idx="748">
                  <c:v>-0.2</c:v>
                </c:pt>
                <c:pt idx="749">
                  <c:v>-0.2</c:v>
                </c:pt>
                <c:pt idx="750">
                  <c:v>-0.2</c:v>
                </c:pt>
                <c:pt idx="751">
                  <c:v>-0.2</c:v>
                </c:pt>
                <c:pt idx="752">
                  <c:v>-0.2</c:v>
                </c:pt>
                <c:pt idx="753">
                  <c:v>-0.2</c:v>
                </c:pt>
                <c:pt idx="754">
                  <c:v>-0.2</c:v>
                </c:pt>
                <c:pt idx="755">
                  <c:v>-0.2</c:v>
                </c:pt>
                <c:pt idx="756">
                  <c:v>-0.2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-0.2</c:v>
                </c:pt>
                <c:pt idx="800">
                  <c:v>-0.2</c:v>
                </c:pt>
                <c:pt idx="801">
                  <c:v>-0.2</c:v>
                </c:pt>
                <c:pt idx="802">
                  <c:v>-0.2</c:v>
                </c:pt>
                <c:pt idx="803">
                  <c:v>-0.2</c:v>
                </c:pt>
                <c:pt idx="804">
                  <c:v>-0.2</c:v>
                </c:pt>
                <c:pt idx="805">
                  <c:v>-0.2</c:v>
                </c:pt>
                <c:pt idx="806">
                  <c:v>-0.2</c:v>
                </c:pt>
                <c:pt idx="807">
                  <c:v>-0.2</c:v>
                </c:pt>
                <c:pt idx="808">
                  <c:v>-0.2</c:v>
                </c:pt>
                <c:pt idx="809">
                  <c:v>-0.2</c:v>
                </c:pt>
                <c:pt idx="810">
                  <c:v>-0.2</c:v>
                </c:pt>
                <c:pt idx="811">
                  <c:v>-0.2</c:v>
                </c:pt>
                <c:pt idx="812">
                  <c:v>-0.2</c:v>
                </c:pt>
                <c:pt idx="813">
                  <c:v>-0.2</c:v>
                </c:pt>
                <c:pt idx="814">
                  <c:v>-0.2</c:v>
                </c:pt>
                <c:pt idx="815">
                  <c:v>-0.2</c:v>
                </c:pt>
                <c:pt idx="816">
                  <c:v>-0.2</c:v>
                </c:pt>
                <c:pt idx="817">
                  <c:v>-0.2</c:v>
                </c:pt>
                <c:pt idx="818">
                  <c:v>-0.2</c:v>
                </c:pt>
                <c:pt idx="819">
                  <c:v>-0.2</c:v>
                </c:pt>
                <c:pt idx="820">
                  <c:v>-0.2</c:v>
                </c:pt>
                <c:pt idx="821">
                  <c:v>-0.2</c:v>
                </c:pt>
                <c:pt idx="822">
                  <c:v>-0.2</c:v>
                </c:pt>
                <c:pt idx="823">
                  <c:v>-0.2</c:v>
                </c:pt>
                <c:pt idx="824">
                  <c:v>-0.2</c:v>
                </c:pt>
                <c:pt idx="825">
                  <c:v>-0.2</c:v>
                </c:pt>
                <c:pt idx="826">
                  <c:v>-0.2</c:v>
                </c:pt>
                <c:pt idx="827">
                  <c:v>-0.2</c:v>
                </c:pt>
                <c:pt idx="828">
                  <c:v>-0.2</c:v>
                </c:pt>
                <c:pt idx="829">
                  <c:v>-0.2</c:v>
                </c:pt>
                <c:pt idx="830">
                  <c:v>-0.2</c:v>
                </c:pt>
                <c:pt idx="831">
                  <c:v>-0.2</c:v>
                </c:pt>
                <c:pt idx="832">
                  <c:v>-0.2</c:v>
                </c:pt>
                <c:pt idx="833">
                  <c:v>-0.2</c:v>
                </c:pt>
                <c:pt idx="834">
                  <c:v>-0.2</c:v>
                </c:pt>
                <c:pt idx="835">
                  <c:v>-0.2</c:v>
                </c:pt>
                <c:pt idx="836">
                  <c:v>-0.2</c:v>
                </c:pt>
                <c:pt idx="837">
                  <c:v>-0.2</c:v>
                </c:pt>
                <c:pt idx="838">
                  <c:v>-0.2</c:v>
                </c:pt>
                <c:pt idx="839">
                  <c:v>-0.2</c:v>
                </c:pt>
                <c:pt idx="840">
                  <c:v>-0.2</c:v>
                </c:pt>
                <c:pt idx="841">
                  <c:v>-0.2</c:v>
                </c:pt>
                <c:pt idx="842">
                  <c:v>-0.2</c:v>
                </c:pt>
                <c:pt idx="843">
                  <c:v>-0.2</c:v>
                </c:pt>
                <c:pt idx="844">
                  <c:v>-0.2</c:v>
                </c:pt>
                <c:pt idx="845">
                  <c:v>-0.2</c:v>
                </c:pt>
                <c:pt idx="846">
                  <c:v>-0.2</c:v>
                </c:pt>
                <c:pt idx="847">
                  <c:v>-0.2</c:v>
                </c:pt>
                <c:pt idx="848">
                  <c:v>-0.2</c:v>
                </c:pt>
                <c:pt idx="849">
                  <c:v>-0.2</c:v>
                </c:pt>
                <c:pt idx="850">
                  <c:v>-0.2</c:v>
                </c:pt>
                <c:pt idx="851">
                  <c:v>-0.2</c:v>
                </c:pt>
                <c:pt idx="852">
                  <c:v>-0.2</c:v>
                </c:pt>
                <c:pt idx="853">
                  <c:v>-0.2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0.2</c:v>
                </c:pt>
                <c:pt idx="876">
                  <c:v>0.2</c:v>
                </c:pt>
                <c:pt idx="877">
                  <c:v>0.2</c:v>
                </c:pt>
                <c:pt idx="878">
                  <c:v>0.2</c:v>
                </c:pt>
                <c:pt idx="879">
                  <c:v>0.2</c:v>
                </c:pt>
                <c:pt idx="880">
                  <c:v>0.2</c:v>
                </c:pt>
                <c:pt idx="881">
                  <c:v>0.2</c:v>
                </c:pt>
                <c:pt idx="882">
                  <c:v>0.2</c:v>
                </c:pt>
                <c:pt idx="883">
                  <c:v>0.2</c:v>
                </c:pt>
                <c:pt idx="884">
                  <c:v>0.2</c:v>
                </c:pt>
                <c:pt idx="885">
                  <c:v>0.2</c:v>
                </c:pt>
                <c:pt idx="886">
                  <c:v>0.2</c:v>
                </c:pt>
                <c:pt idx="887">
                  <c:v>0.2</c:v>
                </c:pt>
                <c:pt idx="888">
                  <c:v>0.2</c:v>
                </c:pt>
                <c:pt idx="889">
                  <c:v>0.2</c:v>
                </c:pt>
                <c:pt idx="890">
                  <c:v>0.2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-0.2</c:v>
                </c:pt>
                <c:pt idx="913">
                  <c:v>-0.2</c:v>
                </c:pt>
                <c:pt idx="914">
                  <c:v>-0.2</c:v>
                </c:pt>
                <c:pt idx="915">
                  <c:v>-0.2</c:v>
                </c:pt>
                <c:pt idx="916">
                  <c:v>-0.2</c:v>
                </c:pt>
                <c:pt idx="917">
                  <c:v>-0.2</c:v>
                </c:pt>
                <c:pt idx="918">
                  <c:v>-0.2</c:v>
                </c:pt>
                <c:pt idx="919">
                  <c:v>-0.2</c:v>
                </c:pt>
                <c:pt idx="920">
                  <c:v>-0.2</c:v>
                </c:pt>
                <c:pt idx="921">
                  <c:v>-0.2</c:v>
                </c:pt>
                <c:pt idx="922">
                  <c:v>-0.2</c:v>
                </c:pt>
                <c:pt idx="923">
                  <c:v>-0.2</c:v>
                </c:pt>
                <c:pt idx="924">
                  <c:v>-0.2</c:v>
                </c:pt>
                <c:pt idx="925">
                  <c:v>-0.2</c:v>
                </c:pt>
                <c:pt idx="926">
                  <c:v>-0.2</c:v>
                </c:pt>
                <c:pt idx="927">
                  <c:v>-0.2</c:v>
                </c:pt>
                <c:pt idx="928">
                  <c:v>-0.2</c:v>
                </c:pt>
                <c:pt idx="929">
                  <c:v>-0.2</c:v>
                </c:pt>
                <c:pt idx="930">
                  <c:v>-0.2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0.2</c:v>
                </c:pt>
                <c:pt idx="951">
                  <c:v>0.2</c:v>
                </c:pt>
                <c:pt idx="952">
                  <c:v>0.2</c:v>
                </c:pt>
                <c:pt idx="953">
                  <c:v>0.2</c:v>
                </c:pt>
                <c:pt idx="954">
                  <c:v>0.2</c:v>
                </c:pt>
                <c:pt idx="955">
                  <c:v>0.2</c:v>
                </c:pt>
                <c:pt idx="956">
                  <c:v>0.2</c:v>
                </c:pt>
                <c:pt idx="957">
                  <c:v>0.2</c:v>
                </c:pt>
                <c:pt idx="958">
                  <c:v>0.2</c:v>
                </c:pt>
                <c:pt idx="959">
                  <c:v>0.2</c:v>
                </c:pt>
                <c:pt idx="960">
                  <c:v>0.2</c:v>
                </c:pt>
                <c:pt idx="961">
                  <c:v>0.2</c:v>
                </c:pt>
                <c:pt idx="962">
                  <c:v>0.2</c:v>
                </c:pt>
                <c:pt idx="963">
                  <c:v>0.2</c:v>
                </c:pt>
                <c:pt idx="964">
                  <c:v>0.2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0.2</c:v>
                </c:pt>
                <c:pt idx="999">
                  <c:v>0.2</c:v>
                </c:pt>
                <c:pt idx="1000">
                  <c:v>0.2</c:v>
                </c:pt>
                <c:pt idx="1001">
                  <c:v>0.2</c:v>
                </c:pt>
                <c:pt idx="1002">
                  <c:v>0.2</c:v>
                </c:pt>
                <c:pt idx="1003">
                  <c:v>0.2</c:v>
                </c:pt>
                <c:pt idx="1004">
                  <c:v>0.2</c:v>
                </c:pt>
                <c:pt idx="1005">
                  <c:v>0.2</c:v>
                </c:pt>
                <c:pt idx="1006">
                  <c:v>0.2</c:v>
                </c:pt>
                <c:pt idx="1007">
                  <c:v>0.4</c:v>
                </c:pt>
                <c:pt idx="1008">
                  <c:v>0.4</c:v>
                </c:pt>
                <c:pt idx="1009">
                  <c:v>0.4</c:v>
                </c:pt>
                <c:pt idx="1010">
                  <c:v>0.4</c:v>
                </c:pt>
                <c:pt idx="1011">
                  <c:v>0.4</c:v>
                </c:pt>
                <c:pt idx="1012">
                  <c:v>0.4</c:v>
                </c:pt>
                <c:pt idx="1013">
                  <c:v>0.4</c:v>
                </c:pt>
                <c:pt idx="1014">
                  <c:v>0.4</c:v>
                </c:pt>
                <c:pt idx="1015">
                  <c:v>0.6</c:v>
                </c:pt>
                <c:pt idx="1016">
                  <c:v>0.6</c:v>
                </c:pt>
                <c:pt idx="1017">
                  <c:v>0.6</c:v>
                </c:pt>
                <c:pt idx="1018">
                  <c:v>0.6</c:v>
                </c:pt>
                <c:pt idx="1019">
                  <c:v>0.6</c:v>
                </c:pt>
                <c:pt idx="1020">
                  <c:v>0.6</c:v>
                </c:pt>
                <c:pt idx="1021">
                  <c:v>0.6</c:v>
                </c:pt>
                <c:pt idx="1022">
                  <c:v>0.6</c:v>
                </c:pt>
                <c:pt idx="1023">
                  <c:v>0.6</c:v>
                </c:pt>
                <c:pt idx="1024">
                  <c:v>0.8</c:v>
                </c:pt>
                <c:pt idx="1025">
                  <c:v>0.8</c:v>
                </c:pt>
                <c:pt idx="1026">
                  <c:v>0.8</c:v>
                </c:pt>
                <c:pt idx="1027">
                  <c:v>0.8</c:v>
                </c:pt>
                <c:pt idx="1028">
                  <c:v>0.8</c:v>
                </c:pt>
                <c:pt idx="1029">
                  <c:v>0.8</c:v>
                </c:pt>
                <c:pt idx="1030">
                  <c:v>0.8</c:v>
                </c:pt>
                <c:pt idx="1031">
                  <c:v>0.8</c:v>
                </c:pt>
                <c:pt idx="1032">
                  <c:v>0.8</c:v>
                </c:pt>
                <c:pt idx="1033">
                  <c:v>0.8</c:v>
                </c:pt>
                <c:pt idx="1034">
                  <c:v>0.8</c:v>
                </c:pt>
                <c:pt idx="1035">
                  <c:v>0.8</c:v>
                </c:pt>
                <c:pt idx="1036">
                  <c:v>0.8</c:v>
                </c:pt>
                <c:pt idx="1037">
                  <c:v>0.8</c:v>
                </c:pt>
                <c:pt idx="1038">
                  <c:v>0.8</c:v>
                </c:pt>
                <c:pt idx="1039">
                  <c:v>0.8</c:v>
                </c:pt>
                <c:pt idx="1040">
                  <c:v>0.8</c:v>
                </c:pt>
                <c:pt idx="1041">
                  <c:v>0.8</c:v>
                </c:pt>
                <c:pt idx="1042">
                  <c:v>0.8</c:v>
                </c:pt>
                <c:pt idx="1043">
                  <c:v>0.8</c:v>
                </c:pt>
                <c:pt idx="1044">
                  <c:v>0.8</c:v>
                </c:pt>
                <c:pt idx="1045">
                  <c:v>0.8</c:v>
                </c:pt>
                <c:pt idx="1046">
                  <c:v>0.8</c:v>
                </c:pt>
                <c:pt idx="1047">
                  <c:v>0.6</c:v>
                </c:pt>
                <c:pt idx="1048">
                  <c:v>0.6</c:v>
                </c:pt>
                <c:pt idx="1049">
                  <c:v>0.6</c:v>
                </c:pt>
                <c:pt idx="1050">
                  <c:v>0.6</c:v>
                </c:pt>
                <c:pt idx="1051">
                  <c:v>0.6</c:v>
                </c:pt>
                <c:pt idx="1052">
                  <c:v>0.6</c:v>
                </c:pt>
                <c:pt idx="1053">
                  <c:v>0.6</c:v>
                </c:pt>
                <c:pt idx="1054">
                  <c:v>0.6</c:v>
                </c:pt>
                <c:pt idx="1055">
                  <c:v>0.4</c:v>
                </c:pt>
                <c:pt idx="1056">
                  <c:v>0.4</c:v>
                </c:pt>
                <c:pt idx="1057">
                  <c:v>0.4</c:v>
                </c:pt>
                <c:pt idx="1058">
                  <c:v>0.4</c:v>
                </c:pt>
                <c:pt idx="1059">
                  <c:v>0.4</c:v>
                </c:pt>
                <c:pt idx="1060">
                  <c:v>0.4</c:v>
                </c:pt>
                <c:pt idx="1061">
                  <c:v>0.4</c:v>
                </c:pt>
                <c:pt idx="1062">
                  <c:v>0.4</c:v>
                </c:pt>
                <c:pt idx="1063">
                  <c:v>0.2</c:v>
                </c:pt>
                <c:pt idx="1064">
                  <c:v>0.2</c:v>
                </c:pt>
                <c:pt idx="1065">
                  <c:v>0.2</c:v>
                </c:pt>
                <c:pt idx="1066">
                  <c:v>0.2</c:v>
                </c:pt>
                <c:pt idx="1067">
                  <c:v>0.2</c:v>
                </c:pt>
                <c:pt idx="1068">
                  <c:v>0.2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-0.2</c:v>
                </c:pt>
                <c:pt idx="1078">
                  <c:v>-0.2</c:v>
                </c:pt>
                <c:pt idx="1079">
                  <c:v>-0.2</c:v>
                </c:pt>
                <c:pt idx="1080">
                  <c:v>-0.2</c:v>
                </c:pt>
                <c:pt idx="1081">
                  <c:v>-0.2</c:v>
                </c:pt>
                <c:pt idx="1082">
                  <c:v>-0.2</c:v>
                </c:pt>
                <c:pt idx="1083">
                  <c:v>-0.2</c:v>
                </c:pt>
                <c:pt idx="1084">
                  <c:v>-0.2</c:v>
                </c:pt>
                <c:pt idx="1085">
                  <c:v>-0.2</c:v>
                </c:pt>
                <c:pt idx="1086">
                  <c:v>-0.2</c:v>
                </c:pt>
                <c:pt idx="1087">
                  <c:v>-0.2</c:v>
                </c:pt>
                <c:pt idx="1088">
                  <c:v>-0.2</c:v>
                </c:pt>
                <c:pt idx="1089">
                  <c:v>-0.4</c:v>
                </c:pt>
                <c:pt idx="1090">
                  <c:v>-0.4</c:v>
                </c:pt>
                <c:pt idx="1091">
                  <c:v>-0.4</c:v>
                </c:pt>
                <c:pt idx="1092">
                  <c:v>-0.4</c:v>
                </c:pt>
                <c:pt idx="1093">
                  <c:v>-0.4</c:v>
                </c:pt>
                <c:pt idx="1094">
                  <c:v>-0.4</c:v>
                </c:pt>
                <c:pt idx="1095">
                  <c:v>-0.4</c:v>
                </c:pt>
                <c:pt idx="1096">
                  <c:v>-0.4</c:v>
                </c:pt>
                <c:pt idx="1097">
                  <c:v>-0.4</c:v>
                </c:pt>
                <c:pt idx="1098">
                  <c:v>-0.4</c:v>
                </c:pt>
                <c:pt idx="1099">
                  <c:v>-0.4</c:v>
                </c:pt>
                <c:pt idx="1100">
                  <c:v>-0.4</c:v>
                </c:pt>
                <c:pt idx="1101">
                  <c:v>-0.4</c:v>
                </c:pt>
                <c:pt idx="1102">
                  <c:v>-0.4</c:v>
                </c:pt>
                <c:pt idx="1103">
                  <c:v>-0.4</c:v>
                </c:pt>
                <c:pt idx="1104">
                  <c:v>-0.4</c:v>
                </c:pt>
                <c:pt idx="1105">
                  <c:v>-0.4</c:v>
                </c:pt>
                <c:pt idx="1106">
                  <c:v>-0.4</c:v>
                </c:pt>
                <c:pt idx="1107">
                  <c:v>-0.4</c:v>
                </c:pt>
                <c:pt idx="1108">
                  <c:v>-0.4</c:v>
                </c:pt>
                <c:pt idx="1109">
                  <c:v>-0.4</c:v>
                </c:pt>
                <c:pt idx="1110">
                  <c:v>-0.4</c:v>
                </c:pt>
                <c:pt idx="1111">
                  <c:v>-0.4</c:v>
                </c:pt>
                <c:pt idx="1112">
                  <c:v>-0.4</c:v>
                </c:pt>
                <c:pt idx="1113">
                  <c:v>-0.4</c:v>
                </c:pt>
                <c:pt idx="1114">
                  <c:v>-0.4</c:v>
                </c:pt>
                <c:pt idx="1115">
                  <c:v>-0.4</c:v>
                </c:pt>
                <c:pt idx="1116">
                  <c:v>-0.4</c:v>
                </c:pt>
                <c:pt idx="1117">
                  <c:v>-0.4</c:v>
                </c:pt>
                <c:pt idx="1118">
                  <c:v>-0.4</c:v>
                </c:pt>
                <c:pt idx="1119">
                  <c:v>-0.4</c:v>
                </c:pt>
                <c:pt idx="1120">
                  <c:v>-0.4</c:v>
                </c:pt>
                <c:pt idx="1121">
                  <c:v>-0.4</c:v>
                </c:pt>
                <c:pt idx="1122">
                  <c:v>-0.4</c:v>
                </c:pt>
                <c:pt idx="1123">
                  <c:v>-0.4</c:v>
                </c:pt>
                <c:pt idx="1124">
                  <c:v>-0.4</c:v>
                </c:pt>
                <c:pt idx="1125">
                  <c:v>-0.4</c:v>
                </c:pt>
                <c:pt idx="1126">
                  <c:v>-0.4</c:v>
                </c:pt>
                <c:pt idx="1127">
                  <c:v>-0.4</c:v>
                </c:pt>
                <c:pt idx="1128">
                  <c:v>-0.4</c:v>
                </c:pt>
                <c:pt idx="1129">
                  <c:v>-0.4</c:v>
                </c:pt>
                <c:pt idx="1130">
                  <c:v>-0.4</c:v>
                </c:pt>
                <c:pt idx="1131">
                  <c:v>-0.4</c:v>
                </c:pt>
                <c:pt idx="1132">
                  <c:v>-0.4</c:v>
                </c:pt>
                <c:pt idx="1133">
                  <c:v>-0.4</c:v>
                </c:pt>
                <c:pt idx="1134">
                  <c:v>-0.4</c:v>
                </c:pt>
                <c:pt idx="1135">
                  <c:v>-0.4</c:v>
                </c:pt>
                <c:pt idx="1136">
                  <c:v>-0.4</c:v>
                </c:pt>
                <c:pt idx="1137">
                  <c:v>-0.4</c:v>
                </c:pt>
                <c:pt idx="1138">
                  <c:v>-0.4</c:v>
                </c:pt>
                <c:pt idx="1139">
                  <c:v>-0.4</c:v>
                </c:pt>
                <c:pt idx="1140">
                  <c:v>-0.4</c:v>
                </c:pt>
                <c:pt idx="1141">
                  <c:v>-0.4</c:v>
                </c:pt>
                <c:pt idx="1142">
                  <c:v>-0.4</c:v>
                </c:pt>
                <c:pt idx="1143">
                  <c:v>-0.4</c:v>
                </c:pt>
                <c:pt idx="1144">
                  <c:v>-0.4</c:v>
                </c:pt>
                <c:pt idx="1145">
                  <c:v>-0.4</c:v>
                </c:pt>
                <c:pt idx="1146">
                  <c:v>-0.4</c:v>
                </c:pt>
                <c:pt idx="1147">
                  <c:v>-0.4</c:v>
                </c:pt>
                <c:pt idx="1148">
                  <c:v>-0.4</c:v>
                </c:pt>
                <c:pt idx="1149">
                  <c:v>-0.6</c:v>
                </c:pt>
                <c:pt idx="1150">
                  <c:v>-0.6</c:v>
                </c:pt>
                <c:pt idx="1151">
                  <c:v>-0.6</c:v>
                </c:pt>
                <c:pt idx="1152">
                  <c:v>-0.6</c:v>
                </c:pt>
                <c:pt idx="1153">
                  <c:v>-0.6</c:v>
                </c:pt>
                <c:pt idx="1154">
                  <c:v>-0.6</c:v>
                </c:pt>
                <c:pt idx="1155">
                  <c:v>-0.6</c:v>
                </c:pt>
                <c:pt idx="1156">
                  <c:v>-0.6</c:v>
                </c:pt>
                <c:pt idx="1157">
                  <c:v>-0.6</c:v>
                </c:pt>
                <c:pt idx="1158">
                  <c:v>-0.6</c:v>
                </c:pt>
                <c:pt idx="1159">
                  <c:v>-0.6</c:v>
                </c:pt>
                <c:pt idx="1160">
                  <c:v>-0.6</c:v>
                </c:pt>
                <c:pt idx="1161">
                  <c:v>-0.6</c:v>
                </c:pt>
                <c:pt idx="1162">
                  <c:v>-0.6</c:v>
                </c:pt>
                <c:pt idx="1163">
                  <c:v>-0.6</c:v>
                </c:pt>
                <c:pt idx="1164">
                  <c:v>-0.6</c:v>
                </c:pt>
                <c:pt idx="1165">
                  <c:v>-0.6</c:v>
                </c:pt>
                <c:pt idx="1166">
                  <c:v>-0.6</c:v>
                </c:pt>
                <c:pt idx="1167">
                  <c:v>-0.6</c:v>
                </c:pt>
                <c:pt idx="1168">
                  <c:v>-0.6</c:v>
                </c:pt>
                <c:pt idx="1169">
                  <c:v>-0.6</c:v>
                </c:pt>
                <c:pt idx="1170">
                  <c:v>-0.6</c:v>
                </c:pt>
                <c:pt idx="1171">
                  <c:v>-0.6</c:v>
                </c:pt>
                <c:pt idx="1172">
                  <c:v>-0.6</c:v>
                </c:pt>
                <c:pt idx="1173">
                  <c:v>-0.6</c:v>
                </c:pt>
                <c:pt idx="1174">
                  <c:v>-0.6</c:v>
                </c:pt>
                <c:pt idx="1175">
                  <c:v>-0.6</c:v>
                </c:pt>
                <c:pt idx="1176">
                  <c:v>-0.6</c:v>
                </c:pt>
                <c:pt idx="1177">
                  <c:v>-0.6</c:v>
                </c:pt>
                <c:pt idx="1178">
                  <c:v>-0.4</c:v>
                </c:pt>
                <c:pt idx="1179">
                  <c:v>-0.4</c:v>
                </c:pt>
                <c:pt idx="1180">
                  <c:v>-0.4</c:v>
                </c:pt>
                <c:pt idx="1181">
                  <c:v>-0.4</c:v>
                </c:pt>
                <c:pt idx="1182">
                  <c:v>-0.4</c:v>
                </c:pt>
                <c:pt idx="1183">
                  <c:v>-0.4</c:v>
                </c:pt>
                <c:pt idx="1184">
                  <c:v>-0.4</c:v>
                </c:pt>
                <c:pt idx="1185">
                  <c:v>-0.4</c:v>
                </c:pt>
                <c:pt idx="1186">
                  <c:v>-0.4</c:v>
                </c:pt>
                <c:pt idx="1187">
                  <c:v>-0.2</c:v>
                </c:pt>
                <c:pt idx="1188">
                  <c:v>-0.2</c:v>
                </c:pt>
                <c:pt idx="1189">
                  <c:v>-0.2</c:v>
                </c:pt>
                <c:pt idx="1190">
                  <c:v>-0.2</c:v>
                </c:pt>
                <c:pt idx="1191">
                  <c:v>-0.2</c:v>
                </c:pt>
                <c:pt idx="1192">
                  <c:v>-0.2</c:v>
                </c:pt>
                <c:pt idx="1193">
                  <c:v>-0.2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0.2</c:v>
                </c:pt>
                <c:pt idx="1201">
                  <c:v>0.2</c:v>
                </c:pt>
                <c:pt idx="1202">
                  <c:v>0.2</c:v>
                </c:pt>
                <c:pt idx="1203">
                  <c:v>0.2</c:v>
                </c:pt>
                <c:pt idx="1204">
                  <c:v>0.2</c:v>
                </c:pt>
                <c:pt idx="1205">
                  <c:v>0.2</c:v>
                </c:pt>
                <c:pt idx="1206">
                  <c:v>0.4</c:v>
                </c:pt>
                <c:pt idx="1207">
                  <c:v>0.4</c:v>
                </c:pt>
                <c:pt idx="1208">
                  <c:v>0.4</c:v>
                </c:pt>
                <c:pt idx="1209">
                  <c:v>0.4</c:v>
                </c:pt>
                <c:pt idx="1210">
                  <c:v>0.4</c:v>
                </c:pt>
                <c:pt idx="1211">
                  <c:v>0.4</c:v>
                </c:pt>
                <c:pt idx="1212">
                  <c:v>0.4</c:v>
                </c:pt>
                <c:pt idx="1213">
                  <c:v>0.4</c:v>
                </c:pt>
                <c:pt idx="1214">
                  <c:v>0.6</c:v>
                </c:pt>
                <c:pt idx="1215">
                  <c:v>0.6</c:v>
                </c:pt>
                <c:pt idx="1216">
                  <c:v>0.6</c:v>
                </c:pt>
                <c:pt idx="1217">
                  <c:v>0.6</c:v>
                </c:pt>
                <c:pt idx="1218">
                  <c:v>0.6</c:v>
                </c:pt>
                <c:pt idx="1219">
                  <c:v>0.6</c:v>
                </c:pt>
                <c:pt idx="1220">
                  <c:v>0.6</c:v>
                </c:pt>
                <c:pt idx="1221">
                  <c:v>0.6</c:v>
                </c:pt>
                <c:pt idx="1222">
                  <c:v>0.6</c:v>
                </c:pt>
                <c:pt idx="1223">
                  <c:v>0.6</c:v>
                </c:pt>
                <c:pt idx="1224">
                  <c:v>0.6</c:v>
                </c:pt>
                <c:pt idx="1225">
                  <c:v>0.8</c:v>
                </c:pt>
                <c:pt idx="1226">
                  <c:v>0.8</c:v>
                </c:pt>
                <c:pt idx="1227">
                  <c:v>0.8</c:v>
                </c:pt>
                <c:pt idx="1228">
                  <c:v>0.8</c:v>
                </c:pt>
                <c:pt idx="1229">
                  <c:v>0.8</c:v>
                </c:pt>
                <c:pt idx="1230">
                  <c:v>0.6</c:v>
                </c:pt>
                <c:pt idx="1231">
                  <c:v>0.6</c:v>
                </c:pt>
                <c:pt idx="1232">
                  <c:v>0.6</c:v>
                </c:pt>
                <c:pt idx="1233">
                  <c:v>0.6</c:v>
                </c:pt>
                <c:pt idx="1234">
                  <c:v>0.6</c:v>
                </c:pt>
                <c:pt idx="1235">
                  <c:v>0.6</c:v>
                </c:pt>
                <c:pt idx="1236">
                  <c:v>0.6</c:v>
                </c:pt>
                <c:pt idx="1237">
                  <c:v>0.6</c:v>
                </c:pt>
                <c:pt idx="1238">
                  <c:v>0.6</c:v>
                </c:pt>
                <c:pt idx="1239">
                  <c:v>0.6</c:v>
                </c:pt>
                <c:pt idx="1240">
                  <c:v>0.6</c:v>
                </c:pt>
                <c:pt idx="1241">
                  <c:v>0.6</c:v>
                </c:pt>
                <c:pt idx="1242">
                  <c:v>0.6</c:v>
                </c:pt>
                <c:pt idx="1243">
                  <c:v>0.4</c:v>
                </c:pt>
                <c:pt idx="1244">
                  <c:v>0.4</c:v>
                </c:pt>
                <c:pt idx="1245">
                  <c:v>0.4</c:v>
                </c:pt>
                <c:pt idx="1246">
                  <c:v>0.4</c:v>
                </c:pt>
                <c:pt idx="1247">
                  <c:v>0.4</c:v>
                </c:pt>
                <c:pt idx="1248">
                  <c:v>0.4</c:v>
                </c:pt>
                <c:pt idx="1249">
                  <c:v>0.4</c:v>
                </c:pt>
                <c:pt idx="1250">
                  <c:v>0.4</c:v>
                </c:pt>
                <c:pt idx="1251">
                  <c:v>0.4</c:v>
                </c:pt>
                <c:pt idx="1252">
                  <c:v>0.2</c:v>
                </c:pt>
                <c:pt idx="1253">
                  <c:v>0.2</c:v>
                </c:pt>
                <c:pt idx="1254">
                  <c:v>0.2</c:v>
                </c:pt>
                <c:pt idx="1255">
                  <c:v>0.2</c:v>
                </c:pt>
                <c:pt idx="1256">
                  <c:v>0.2</c:v>
                </c:pt>
                <c:pt idx="1257">
                  <c:v>0.2</c:v>
                </c:pt>
                <c:pt idx="1258">
                  <c:v>0.2</c:v>
                </c:pt>
                <c:pt idx="1259">
                  <c:v>0.2</c:v>
                </c:pt>
                <c:pt idx="1260">
                  <c:v>0.2</c:v>
                </c:pt>
                <c:pt idx="1261">
                  <c:v>0.2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0.2</c:v>
                </c:pt>
                <c:pt idx="1295">
                  <c:v>0.2</c:v>
                </c:pt>
                <c:pt idx="1296">
                  <c:v>0.2</c:v>
                </c:pt>
                <c:pt idx="1297">
                  <c:v>0.2</c:v>
                </c:pt>
                <c:pt idx="1298">
                  <c:v>0.2</c:v>
                </c:pt>
                <c:pt idx="1299">
                  <c:v>0.2</c:v>
                </c:pt>
                <c:pt idx="1300">
                  <c:v>0.2</c:v>
                </c:pt>
                <c:pt idx="1301">
                  <c:v>0.2</c:v>
                </c:pt>
                <c:pt idx="1302">
                  <c:v>0.2</c:v>
                </c:pt>
                <c:pt idx="1303">
                  <c:v>0.2</c:v>
                </c:pt>
                <c:pt idx="1304">
                  <c:v>0.2</c:v>
                </c:pt>
                <c:pt idx="1305">
                  <c:v>0.2</c:v>
                </c:pt>
                <c:pt idx="1306">
                  <c:v>0.2</c:v>
                </c:pt>
                <c:pt idx="1307">
                  <c:v>0.2</c:v>
                </c:pt>
                <c:pt idx="1308">
                  <c:v>0.2</c:v>
                </c:pt>
                <c:pt idx="1309">
                  <c:v>0.2</c:v>
                </c:pt>
                <c:pt idx="1310">
                  <c:v>0.2</c:v>
                </c:pt>
                <c:pt idx="1311">
                  <c:v>0.2</c:v>
                </c:pt>
                <c:pt idx="1312">
                  <c:v>0.2</c:v>
                </c:pt>
                <c:pt idx="1313">
                  <c:v>0.2</c:v>
                </c:pt>
                <c:pt idx="1314">
                  <c:v>0.2</c:v>
                </c:pt>
                <c:pt idx="1315">
                  <c:v>0.2</c:v>
                </c:pt>
                <c:pt idx="1316">
                  <c:v>0.2</c:v>
                </c:pt>
                <c:pt idx="1317">
                  <c:v>0.2</c:v>
                </c:pt>
                <c:pt idx="1318">
                  <c:v>0.2</c:v>
                </c:pt>
                <c:pt idx="1319">
                  <c:v>0.2</c:v>
                </c:pt>
                <c:pt idx="1320">
                  <c:v>0.2</c:v>
                </c:pt>
                <c:pt idx="1321">
                  <c:v>0.2</c:v>
                </c:pt>
                <c:pt idx="1322">
                  <c:v>0.2</c:v>
                </c:pt>
                <c:pt idx="1323">
                  <c:v>0.2</c:v>
                </c:pt>
                <c:pt idx="1324">
                  <c:v>0.2</c:v>
                </c:pt>
                <c:pt idx="1325">
                  <c:v>0.2</c:v>
                </c:pt>
                <c:pt idx="1326">
                  <c:v>0.2</c:v>
                </c:pt>
                <c:pt idx="1327">
                  <c:v>0.2</c:v>
                </c:pt>
                <c:pt idx="1328">
                  <c:v>0.2</c:v>
                </c:pt>
                <c:pt idx="1329">
                  <c:v>0.2</c:v>
                </c:pt>
                <c:pt idx="1330">
                  <c:v>0.2</c:v>
                </c:pt>
                <c:pt idx="1331">
                  <c:v>0.2</c:v>
                </c:pt>
                <c:pt idx="1332">
                  <c:v>0.2</c:v>
                </c:pt>
                <c:pt idx="1333">
                  <c:v>0.2</c:v>
                </c:pt>
                <c:pt idx="1334">
                  <c:v>0.2</c:v>
                </c:pt>
                <c:pt idx="1335">
                  <c:v>0.2</c:v>
                </c:pt>
                <c:pt idx="1336">
                  <c:v>0.2</c:v>
                </c:pt>
                <c:pt idx="1337">
                  <c:v>0.2</c:v>
                </c:pt>
                <c:pt idx="1338">
                  <c:v>0.2</c:v>
                </c:pt>
                <c:pt idx="1339">
                  <c:v>0.2</c:v>
                </c:pt>
                <c:pt idx="1340">
                  <c:v>0.2</c:v>
                </c:pt>
                <c:pt idx="1341">
                  <c:v>0.2</c:v>
                </c:pt>
                <c:pt idx="1342">
                  <c:v>0.2</c:v>
                </c:pt>
                <c:pt idx="1343">
                  <c:v>0.2</c:v>
                </c:pt>
                <c:pt idx="1344">
                  <c:v>0.2</c:v>
                </c:pt>
                <c:pt idx="1345">
                  <c:v>0.2</c:v>
                </c:pt>
                <c:pt idx="1346">
                  <c:v>0.2</c:v>
                </c:pt>
                <c:pt idx="1347">
                  <c:v>0.2</c:v>
                </c:pt>
                <c:pt idx="1348">
                  <c:v>0.2</c:v>
                </c:pt>
                <c:pt idx="1349">
                  <c:v>0.2</c:v>
                </c:pt>
                <c:pt idx="1350">
                  <c:v>0.2</c:v>
                </c:pt>
                <c:pt idx="1351">
                  <c:v>0.2</c:v>
                </c:pt>
                <c:pt idx="1352">
                  <c:v>0.2</c:v>
                </c:pt>
                <c:pt idx="1353">
                  <c:v>0.2</c:v>
                </c:pt>
                <c:pt idx="1354">
                  <c:v>0.2</c:v>
                </c:pt>
                <c:pt idx="1355">
                  <c:v>0.2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0.2</c:v>
                </c:pt>
                <c:pt idx="1386">
                  <c:v>0.2</c:v>
                </c:pt>
                <c:pt idx="1387">
                  <c:v>0.2</c:v>
                </c:pt>
                <c:pt idx="1388">
                  <c:v>0.2</c:v>
                </c:pt>
                <c:pt idx="1389">
                  <c:v>0.2</c:v>
                </c:pt>
                <c:pt idx="1390">
                  <c:v>0.2</c:v>
                </c:pt>
                <c:pt idx="1391">
                  <c:v>0.2</c:v>
                </c:pt>
                <c:pt idx="1392">
                  <c:v>0.2</c:v>
                </c:pt>
                <c:pt idx="1393">
                  <c:v>0.4</c:v>
                </c:pt>
                <c:pt idx="1394">
                  <c:v>0.4</c:v>
                </c:pt>
                <c:pt idx="1395">
                  <c:v>0.4</c:v>
                </c:pt>
                <c:pt idx="1396">
                  <c:v>0.4</c:v>
                </c:pt>
                <c:pt idx="1397">
                  <c:v>0.4</c:v>
                </c:pt>
                <c:pt idx="1398">
                  <c:v>0.4</c:v>
                </c:pt>
                <c:pt idx="1399">
                  <c:v>0.4</c:v>
                </c:pt>
                <c:pt idx="1400">
                  <c:v>0.4</c:v>
                </c:pt>
                <c:pt idx="1401">
                  <c:v>0.6</c:v>
                </c:pt>
                <c:pt idx="1402">
                  <c:v>0.6</c:v>
                </c:pt>
                <c:pt idx="1403">
                  <c:v>0.6</c:v>
                </c:pt>
                <c:pt idx="1404">
                  <c:v>0.6</c:v>
                </c:pt>
                <c:pt idx="1405">
                  <c:v>0.6</c:v>
                </c:pt>
                <c:pt idx="1406">
                  <c:v>0.6</c:v>
                </c:pt>
                <c:pt idx="1407">
                  <c:v>0.6</c:v>
                </c:pt>
                <c:pt idx="1408">
                  <c:v>0.6</c:v>
                </c:pt>
                <c:pt idx="1409">
                  <c:v>0.8</c:v>
                </c:pt>
                <c:pt idx="1410">
                  <c:v>0.8</c:v>
                </c:pt>
                <c:pt idx="1411">
                  <c:v>0.8</c:v>
                </c:pt>
                <c:pt idx="1412">
                  <c:v>0.8</c:v>
                </c:pt>
                <c:pt idx="1413">
                  <c:v>0.8</c:v>
                </c:pt>
                <c:pt idx="1414">
                  <c:v>0.8</c:v>
                </c:pt>
                <c:pt idx="1415">
                  <c:v>0.8</c:v>
                </c:pt>
                <c:pt idx="1416">
                  <c:v>0.8</c:v>
                </c:pt>
                <c:pt idx="1417">
                  <c:v>0.8</c:v>
                </c:pt>
                <c:pt idx="1418">
                  <c:v>0.8</c:v>
                </c:pt>
                <c:pt idx="1419">
                  <c:v>0.8</c:v>
                </c:pt>
                <c:pt idx="1420">
                  <c:v>0.8</c:v>
                </c:pt>
                <c:pt idx="1421">
                  <c:v>0.8</c:v>
                </c:pt>
                <c:pt idx="1422">
                  <c:v>0.8</c:v>
                </c:pt>
                <c:pt idx="1423">
                  <c:v>0.8</c:v>
                </c:pt>
                <c:pt idx="1424">
                  <c:v>0.8</c:v>
                </c:pt>
                <c:pt idx="1425">
                  <c:v>0.8</c:v>
                </c:pt>
                <c:pt idx="1426">
                  <c:v>0.8</c:v>
                </c:pt>
                <c:pt idx="1427">
                  <c:v>0.8</c:v>
                </c:pt>
                <c:pt idx="1428">
                  <c:v>0.8</c:v>
                </c:pt>
                <c:pt idx="1429">
                  <c:v>0.8</c:v>
                </c:pt>
                <c:pt idx="1430">
                  <c:v>0.8</c:v>
                </c:pt>
                <c:pt idx="1431">
                  <c:v>0.6</c:v>
                </c:pt>
                <c:pt idx="1432">
                  <c:v>0.6</c:v>
                </c:pt>
                <c:pt idx="1433">
                  <c:v>0.6</c:v>
                </c:pt>
                <c:pt idx="1434">
                  <c:v>0.6</c:v>
                </c:pt>
                <c:pt idx="1435">
                  <c:v>0.6</c:v>
                </c:pt>
                <c:pt idx="1436">
                  <c:v>0.6</c:v>
                </c:pt>
                <c:pt idx="1437">
                  <c:v>0.6</c:v>
                </c:pt>
                <c:pt idx="1438">
                  <c:v>0.6</c:v>
                </c:pt>
                <c:pt idx="1439">
                  <c:v>0.6</c:v>
                </c:pt>
                <c:pt idx="1440">
                  <c:v>0.4</c:v>
                </c:pt>
                <c:pt idx="1441">
                  <c:v>0.4</c:v>
                </c:pt>
                <c:pt idx="1442">
                  <c:v>0.4</c:v>
                </c:pt>
                <c:pt idx="1443">
                  <c:v>0.4</c:v>
                </c:pt>
                <c:pt idx="1444">
                  <c:v>0.4</c:v>
                </c:pt>
                <c:pt idx="1445">
                  <c:v>0.4</c:v>
                </c:pt>
                <c:pt idx="1446">
                  <c:v>0.4</c:v>
                </c:pt>
                <c:pt idx="1447">
                  <c:v>0.4</c:v>
                </c:pt>
                <c:pt idx="1448">
                  <c:v>0.4</c:v>
                </c:pt>
                <c:pt idx="1449">
                  <c:v>0.2</c:v>
                </c:pt>
                <c:pt idx="1450">
                  <c:v>0.2</c:v>
                </c:pt>
                <c:pt idx="1451">
                  <c:v>0.2</c:v>
                </c:pt>
                <c:pt idx="1452">
                  <c:v>0.2</c:v>
                </c:pt>
                <c:pt idx="1453">
                  <c:v>0.2</c:v>
                </c:pt>
                <c:pt idx="1454">
                  <c:v>0.2</c:v>
                </c:pt>
                <c:pt idx="1455">
                  <c:v>0.2</c:v>
                </c:pt>
                <c:pt idx="1456">
                  <c:v>0.2</c:v>
                </c:pt>
                <c:pt idx="1457">
                  <c:v>0.2</c:v>
                </c:pt>
                <c:pt idx="1458">
                  <c:v>0.2</c:v>
                </c:pt>
                <c:pt idx="1459">
                  <c:v>0.2</c:v>
                </c:pt>
                <c:pt idx="1460">
                  <c:v>0.2</c:v>
                </c:pt>
                <c:pt idx="1461">
                  <c:v>0.2</c:v>
                </c:pt>
                <c:pt idx="1462">
                  <c:v>0.2</c:v>
                </c:pt>
                <c:pt idx="1463">
                  <c:v>0.2</c:v>
                </c:pt>
                <c:pt idx="1464">
                  <c:v>0.2</c:v>
                </c:pt>
                <c:pt idx="1465">
                  <c:v>0.2</c:v>
                </c:pt>
                <c:pt idx="1466">
                  <c:v>0.2</c:v>
                </c:pt>
                <c:pt idx="1467">
                  <c:v>0.2</c:v>
                </c:pt>
                <c:pt idx="1468">
                  <c:v>0.2</c:v>
                </c:pt>
                <c:pt idx="1469">
                  <c:v>0.2</c:v>
                </c:pt>
                <c:pt idx="1470">
                  <c:v>0.2</c:v>
                </c:pt>
                <c:pt idx="1471">
                  <c:v>0.2</c:v>
                </c:pt>
                <c:pt idx="1472">
                  <c:v>0.2</c:v>
                </c:pt>
                <c:pt idx="1473">
                  <c:v>0.2</c:v>
                </c:pt>
                <c:pt idx="1474">
                  <c:v>0.2</c:v>
                </c:pt>
                <c:pt idx="1475">
                  <c:v>0.2</c:v>
                </c:pt>
                <c:pt idx="1476">
                  <c:v>0.2</c:v>
                </c:pt>
                <c:pt idx="1477">
                  <c:v>0.2</c:v>
                </c:pt>
                <c:pt idx="1478">
                  <c:v>0.2</c:v>
                </c:pt>
                <c:pt idx="1479">
                  <c:v>0.2</c:v>
                </c:pt>
                <c:pt idx="1480">
                  <c:v>0.2</c:v>
                </c:pt>
                <c:pt idx="1481">
                  <c:v>0.2</c:v>
                </c:pt>
                <c:pt idx="1482">
                  <c:v>0.2</c:v>
                </c:pt>
                <c:pt idx="1483">
                  <c:v>0.2</c:v>
                </c:pt>
                <c:pt idx="1484">
                  <c:v>0.2</c:v>
                </c:pt>
                <c:pt idx="1485">
                  <c:v>0.2</c:v>
                </c:pt>
                <c:pt idx="1486">
                  <c:v>0.2</c:v>
                </c:pt>
                <c:pt idx="1487">
                  <c:v>0.2</c:v>
                </c:pt>
                <c:pt idx="1488">
                  <c:v>0.2</c:v>
                </c:pt>
                <c:pt idx="1489">
                  <c:v>0.4</c:v>
                </c:pt>
                <c:pt idx="1490">
                  <c:v>0.2</c:v>
                </c:pt>
                <c:pt idx="1491">
                  <c:v>0.4</c:v>
                </c:pt>
                <c:pt idx="1492">
                  <c:v>0.4</c:v>
                </c:pt>
                <c:pt idx="1493">
                  <c:v>0.4</c:v>
                </c:pt>
                <c:pt idx="1494">
                  <c:v>0.4</c:v>
                </c:pt>
                <c:pt idx="1495">
                  <c:v>0.4</c:v>
                </c:pt>
                <c:pt idx="1496">
                  <c:v>0.4</c:v>
                </c:pt>
                <c:pt idx="1497">
                  <c:v>0.4</c:v>
                </c:pt>
                <c:pt idx="1498">
                  <c:v>0.2</c:v>
                </c:pt>
                <c:pt idx="1499">
                  <c:v>0.2</c:v>
                </c:pt>
                <c:pt idx="1500">
                  <c:v>0.2</c:v>
                </c:pt>
                <c:pt idx="1501">
                  <c:v>0.2</c:v>
                </c:pt>
                <c:pt idx="1502">
                  <c:v>0.2</c:v>
                </c:pt>
                <c:pt idx="1503">
                  <c:v>0.2</c:v>
                </c:pt>
                <c:pt idx="1504">
                  <c:v>0.2</c:v>
                </c:pt>
                <c:pt idx="1505">
                  <c:v>0.2</c:v>
                </c:pt>
                <c:pt idx="1506">
                  <c:v>0.2</c:v>
                </c:pt>
                <c:pt idx="1507">
                  <c:v>0.2</c:v>
                </c:pt>
                <c:pt idx="1508">
                  <c:v>0.2</c:v>
                </c:pt>
                <c:pt idx="1509">
                  <c:v>0.2</c:v>
                </c:pt>
                <c:pt idx="1510">
                  <c:v>0.2</c:v>
                </c:pt>
                <c:pt idx="1511">
                  <c:v>0.2</c:v>
                </c:pt>
                <c:pt idx="1512">
                  <c:v>0.2</c:v>
                </c:pt>
                <c:pt idx="1513">
                  <c:v>0.2</c:v>
                </c:pt>
                <c:pt idx="1514">
                  <c:v>0.2</c:v>
                </c:pt>
                <c:pt idx="1515">
                  <c:v>0.2</c:v>
                </c:pt>
                <c:pt idx="1516">
                  <c:v>0.2</c:v>
                </c:pt>
                <c:pt idx="1517">
                  <c:v>0.2</c:v>
                </c:pt>
                <c:pt idx="1518">
                  <c:v>0.2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-0.2</c:v>
                </c:pt>
                <c:pt idx="1593">
                  <c:v>-0.2</c:v>
                </c:pt>
                <c:pt idx="1594">
                  <c:v>-0.2</c:v>
                </c:pt>
                <c:pt idx="1595">
                  <c:v>-0.2</c:v>
                </c:pt>
                <c:pt idx="1596">
                  <c:v>-0.2</c:v>
                </c:pt>
                <c:pt idx="1597">
                  <c:v>-0.2</c:v>
                </c:pt>
                <c:pt idx="1598">
                  <c:v>-0.2</c:v>
                </c:pt>
                <c:pt idx="1599">
                  <c:v>-0.2</c:v>
                </c:pt>
                <c:pt idx="1600">
                  <c:v>-0.2</c:v>
                </c:pt>
                <c:pt idx="1601">
                  <c:v>-0.2</c:v>
                </c:pt>
                <c:pt idx="1602">
                  <c:v>-0.2</c:v>
                </c:pt>
                <c:pt idx="1603">
                  <c:v>-0.2</c:v>
                </c:pt>
                <c:pt idx="1604">
                  <c:v>-0.2</c:v>
                </c:pt>
                <c:pt idx="1605">
                  <c:v>-0.2</c:v>
                </c:pt>
                <c:pt idx="1606">
                  <c:v>-0.2</c:v>
                </c:pt>
                <c:pt idx="1607">
                  <c:v>-0.4</c:v>
                </c:pt>
                <c:pt idx="1608">
                  <c:v>-0.4</c:v>
                </c:pt>
                <c:pt idx="1609">
                  <c:v>-0.4</c:v>
                </c:pt>
                <c:pt idx="1610">
                  <c:v>-0.4</c:v>
                </c:pt>
                <c:pt idx="1611">
                  <c:v>-0.4</c:v>
                </c:pt>
                <c:pt idx="1612">
                  <c:v>-0.4</c:v>
                </c:pt>
                <c:pt idx="1613">
                  <c:v>-0.4</c:v>
                </c:pt>
                <c:pt idx="1614">
                  <c:v>-0.4</c:v>
                </c:pt>
                <c:pt idx="1615">
                  <c:v>-0.4</c:v>
                </c:pt>
                <c:pt idx="1616">
                  <c:v>-0.6</c:v>
                </c:pt>
                <c:pt idx="1617">
                  <c:v>-0.6</c:v>
                </c:pt>
                <c:pt idx="1618">
                  <c:v>-0.6</c:v>
                </c:pt>
                <c:pt idx="1619">
                  <c:v>-0.6</c:v>
                </c:pt>
                <c:pt idx="1620">
                  <c:v>-0.6</c:v>
                </c:pt>
                <c:pt idx="1621">
                  <c:v>-0.6</c:v>
                </c:pt>
                <c:pt idx="1622">
                  <c:v>-0.6</c:v>
                </c:pt>
                <c:pt idx="1623">
                  <c:v>-0.6</c:v>
                </c:pt>
                <c:pt idx="1624">
                  <c:v>-0.6</c:v>
                </c:pt>
                <c:pt idx="1625">
                  <c:v>-0.8</c:v>
                </c:pt>
                <c:pt idx="1626">
                  <c:v>-0.8</c:v>
                </c:pt>
                <c:pt idx="1627">
                  <c:v>-0.8</c:v>
                </c:pt>
                <c:pt idx="1628">
                  <c:v>-0.8</c:v>
                </c:pt>
                <c:pt idx="1629">
                  <c:v>-0.8</c:v>
                </c:pt>
                <c:pt idx="1630">
                  <c:v>-0.8</c:v>
                </c:pt>
                <c:pt idx="1631">
                  <c:v>-0.8</c:v>
                </c:pt>
                <c:pt idx="1632">
                  <c:v>-0.8</c:v>
                </c:pt>
                <c:pt idx="1633">
                  <c:v>-0.8</c:v>
                </c:pt>
                <c:pt idx="1634">
                  <c:v>-0.8</c:v>
                </c:pt>
                <c:pt idx="1635">
                  <c:v>-0.8</c:v>
                </c:pt>
                <c:pt idx="1636">
                  <c:v>-0.8</c:v>
                </c:pt>
                <c:pt idx="1637">
                  <c:v>-0.8</c:v>
                </c:pt>
                <c:pt idx="1638">
                  <c:v>-0.8</c:v>
                </c:pt>
                <c:pt idx="1639">
                  <c:v>-0.8</c:v>
                </c:pt>
                <c:pt idx="1640">
                  <c:v>-0.8</c:v>
                </c:pt>
                <c:pt idx="1641">
                  <c:v>-0.8</c:v>
                </c:pt>
                <c:pt idx="1642">
                  <c:v>-0.8</c:v>
                </c:pt>
                <c:pt idx="1643">
                  <c:v>-0.8</c:v>
                </c:pt>
                <c:pt idx="1644">
                  <c:v>-0.8</c:v>
                </c:pt>
                <c:pt idx="1645">
                  <c:v>-0.8</c:v>
                </c:pt>
                <c:pt idx="1646">
                  <c:v>-0.8</c:v>
                </c:pt>
                <c:pt idx="1647">
                  <c:v>-0.6</c:v>
                </c:pt>
                <c:pt idx="1648">
                  <c:v>-0.6</c:v>
                </c:pt>
                <c:pt idx="1649">
                  <c:v>-0.6</c:v>
                </c:pt>
                <c:pt idx="1650">
                  <c:v>-0.6</c:v>
                </c:pt>
                <c:pt idx="1651">
                  <c:v>-0.6</c:v>
                </c:pt>
                <c:pt idx="1652">
                  <c:v>-0.6</c:v>
                </c:pt>
                <c:pt idx="1653">
                  <c:v>-0.6</c:v>
                </c:pt>
                <c:pt idx="1654">
                  <c:v>-0.4</c:v>
                </c:pt>
                <c:pt idx="1655">
                  <c:v>-0.4</c:v>
                </c:pt>
                <c:pt idx="1656">
                  <c:v>-0.4</c:v>
                </c:pt>
                <c:pt idx="1657">
                  <c:v>-0.4</c:v>
                </c:pt>
                <c:pt idx="1658">
                  <c:v>-0.4</c:v>
                </c:pt>
                <c:pt idx="1659">
                  <c:v>-0.4</c:v>
                </c:pt>
                <c:pt idx="1660">
                  <c:v>-0.2</c:v>
                </c:pt>
                <c:pt idx="1661">
                  <c:v>-0.2</c:v>
                </c:pt>
                <c:pt idx="1662">
                  <c:v>-0.2</c:v>
                </c:pt>
                <c:pt idx="1663">
                  <c:v>-0.2</c:v>
                </c:pt>
                <c:pt idx="1664">
                  <c:v>-0.2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0.2</c:v>
                </c:pt>
                <c:pt idx="1672">
                  <c:v>0.2</c:v>
                </c:pt>
                <c:pt idx="1673">
                  <c:v>0.2</c:v>
                </c:pt>
                <c:pt idx="1674">
                  <c:v>0.2</c:v>
                </c:pt>
                <c:pt idx="1675">
                  <c:v>0.2</c:v>
                </c:pt>
                <c:pt idx="1676">
                  <c:v>0.2</c:v>
                </c:pt>
                <c:pt idx="1677">
                  <c:v>0.4</c:v>
                </c:pt>
                <c:pt idx="1678">
                  <c:v>0.4</c:v>
                </c:pt>
                <c:pt idx="1679">
                  <c:v>0.4</c:v>
                </c:pt>
                <c:pt idx="1680">
                  <c:v>0.4</c:v>
                </c:pt>
                <c:pt idx="1681">
                  <c:v>0.4</c:v>
                </c:pt>
                <c:pt idx="1682">
                  <c:v>0.4</c:v>
                </c:pt>
                <c:pt idx="1683">
                  <c:v>0.4</c:v>
                </c:pt>
                <c:pt idx="1684">
                  <c:v>0.4</c:v>
                </c:pt>
                <c:pt idx="1685">
                  <c:v>0.6</c:v>
                </c:pt>
                <c:pt idx="1686">
                  <c:v>0.6</c:v>
                </c:pt>
                <c:pt idx="1687">
                  <c:v>0.6</c:v>
                </c:pt>
                <c:pt idx="1688">
                  <c:v>0.6</c:v>
                </c:pt>
                <c:pt idx="1689">
                  <c:v>0.6</c:v>
                </c:pt>
                <c:pt idx="1690">
                  <c:v>0.6</c:v>
                </c:pt>
                <c:pt idx="1691">
                  <c:v>0.6</c:v>
                </c:pt>
                <c:pt idx="1692">
                  <c:v>0.6</c:v>
                </c:pt>
                <c:pt idx="1693">
                  <c:v>0.6</c:v>
                </c:pt>
                <c:pt idx="1694">
                  <c:v>0.6</c:v>
                </c:pt>
                <c:pt idx="1695">
                  <c:v>0.6</c:v>
                </c:pt>
                <c:pt idx="1696">
                  <c:v>0.6</c:v>
                </c:pt>
                <c:pt idx="1697">
                  <c:v>0.6</c:v>
                </c:pt>
                <c:pt idx="1698">
                  <c:v>0.6</c:v>
                </c:pt>
                <c:pt idx="1699">
                  <c:v>0.6</c:v>
                </c:pt>
                <c:pt idx="1700">
                  <c:v>0.6</c:v>
                </c:pt>
                <c:pt idx="1701">
                  <c:v>0.6</c:v>
                </c:pt>
                <c:pt idx="1702">
                  <c:v>0.6</c:v>
                </c:pt>
                <c:pt idx="1703">
                  <c:v>0.6</c:v>
                </c:pt>
                <c:pt idx="1704">
                  <c:v>0.6</c:v>
                </c:pt>
                <c:pt idx="1705">
                  <c:v>0.6</c:v>
                </c:pt>
                <c:pt idx="1706">
                  <c:v>0.6</c:v>
                </c:pt>
                <c:pt idx="1707">
                  <c:v>0.6</c:v>
                </c:pt>
                <c:pt idx="1708">
                  <c:v>0.6</c:v>
                </c:pt>
                <c:pt idx="1709">
                  <c:v>0.6</c:v>
                </c:pt>
                <c:pt idx="1710">
                  <c:v>0.6</c:v>
                </c:pt>
                <c:pt idx="1711">
                  <c:v>0.6</c:v>
                </c:pt>
                <c:pt idx="1712">
                  <c:v>0.6</c:v>
                </c:pt>
                <c:pt idx="1713">
                  <c:v>0.6</c:v>
                </c:pt>
                <c:pt idx="1714">
                  <c:v>0.6</c:v>
                </c:pt>
                <c:pt idx="1715">
                  <c:v>0.6</c:v>
                </c:pt>
                <c:pt idx="1716">
                  <c:v>0.6</c:v>
                </c:pt>
                <c:pt idx="1717">
                  <c:v>0.6</c:v>
                </c:pt>
                <c:pt idx="1718">
                  <c:v>0.6</c:v>
                </c:pt>
                <c:pt idx="1719">
                  <c:v>0.6</c:v>
                </c:pt>
                <c:pt idx="1720">
                  <c:v>0.6</c:v>
                </c:pt>
                <c:pt idx="1721">
                  <c:v>0.6</c:v>
                </c:pt>
                <c:pt idx="1722">
                  <c:v>0.6</c:v>
                </c:pt>
                <c:pt idx="1723">
                  <c:v>0.6</c:v>
                </c:pt>
                <c:pt idx="1724">
                  <c:v>0.6</c:v>
                </c:pt>
                <c:pt idx="1725">
                  <c:v>0.6</c:v>
                </c:pt>
                <c:pt idx="1726">
                  <c:v>0.6</c:v>
                </c:pt>
                <c:pt idx="1727">
                  <c:v>0.6</c:v>
                </c:pt>
                <c:pt idx="1728">
                  <c:v>0.6</c:v>
                </c:pt>
                <c:pt idx="1729">
                  <c:v>0.4</c:v>
                </c:pt>
                <c:pt idx="1730">
                  <c:v>0.4</c:v>
                </c:pt>
                <c:pt idx="1731">
                  <c:v>0.4</c:v>
                </c:pt>
                <c:pt idx="1732">
                  <c:v>0.4</c:v>
                </c:pt>
                <c:pt idx="1733">
                  <c:v>0.4</c:v>
                </c:pt>
                <c:pt idx="1734">
                  <c:v>0.4</c:v>
                </c:pt>
                <c:pt idx="1735">
                  <c:v>0.4</c:v>
                </c:pt>
                <c:pt idx="1736">
                  <c:v>0.4</c:v>
                </c:pt>
                <c:pt idx="1737">
                  <c:v>0.4</c:v>
                </c:pt>
                <c:pt idx="1738">
                  <c:v>0.4</c:v>
                </c:pt>
                <c:pt idx="1739">
                  <c:v>0.4</c:v>
                </c:pt>
                <c:pt idx="1740">
                  <c:v>0.4</c:v>
                </c:pt>
                <c:pt idx="1741">
                  <c:v>0.4</c:v>
                </c:pt>
                <c:pt idx="1742">
                  <c:v>0.4</c:v>
                </c:pt>
                <c:pt idx="1743">
                  <c:v>0.4</c:v>
                </c:pt>
                <c:pt idx="1744">
                  <c:v>0.4</c:v>
                </c:pt>
                <c:pt idx="1745">
                  <c:v>0.4</c:v>
                </c:pt>
                <c:pt idx="1746">
                  <c:v>0.4</c:v>
                </c:pt>
                <c:pt idx="1747">
                  <c:v>0.4</c:v>
                </c:pt>
                <c:pt idx="1748">
                  <c:v>0.4</c:v>
                </c:pt>
                <c:pt idx="1749">
                  <c:v>0.4</c:v>
                </c:pt>
                <c:pt idx="1750">
                  <c:v>0.4</c:v>
                </c:pt>
                <c:pt idx="1751">
                  <c:v>0.4</c:v>
                </c:pt>
                <c:pt idx="1752">
                  <c:v>0.4</c:v>
                </c:pt>
                <c:pt idx="1753">
                  <c:v>0.4</c:v>
                </c:pt>
                <c:pt idx="1754">
                  <c:v>0.4</c:v>
                </c:pt>
                <c:pt idx="1755">
                  <c:v>0.4</c:v>
                </c:pt>
                <c:pt idx="1756">
                  <c:v>0.4</c:v>
                </c:pt>
                <c:pt idx="1757">
                  <c:v>0.4</c:v>
                </c:pt>
                <c:pt idx="1758">
                  <c:v>0.4</c:v>
                </c:pt>
                <c:pt idx="1759">
                  <c:v>0.4</c:v>
                </c:pt>
                <c:pt idx="1760">
                  <c:v>0.4</c:v>
                </c:pt>
                <c:pt idx="1761">
                  <c:v>0.4</c:v>
                </c:pt>
                <c:pt idx="1762">
                  <c:v>0.4</c:v>
                </c:pt>
                <c:pt idx="1763">
                  <c:v>0.6</c:v>
                </c:pt>
                <c:pt idx="1764">
                  <c:v>0.6</c:v>
                </c:pt>
                <c:pt idx="1765">
                  <c:v>0.6</c:v>
                </c:pt>
                <c:pt idx="1766">
                  <c:v>0.6</c:v>
                </c:pt>
                <c:pt idx="1767">
                  <c:v>0.6</c:v>
                </c:pt>
                <c:pt idx="1768">
                  <c:v>0.6</c:v>
                </c:pt>
                <c:pt idx="1769">
                  <c:v>0.6</c:v>
                </c:pt>
                <c:pt idx="1770">
                  <c:v>0.6</c:v>
                </c:pt>
                <c:pt idx="1771">
                  <c:v>0.6</c:v>
                </c:pt>
                <c:pt idx="1772">
                  <c:v>0.6</c:v>
                </c:pt>
                <c:pt idx="1773">
                  <c:v>0.6</c:v>
                </c:pt>
                <c:pt idx="1774">
                  <c:v>0.6</c:v>
                </c:pt>
                <c:pt idx="1775">
                  <c:v>0.6</c:v>
                </c:pt>
                <c:pt idx="1776">
                  <c:v>0.6</c:v>
                </c:pt>
                <c:pt idx="1777">
                  <c:v>0.6</c:v>
                </c:pt>
                <c:pt idx="1778">
                  <c:v>0.6</c:v>
                </c:pt>
                <c:pt idx="1779">
                  <c:v>0.6</c:v>
                </c:pt>
                <c:pt idx="1780">
                  <c:v>0.6</c:v>
                </c:pt>
                <c:pt idx="1781">
                  <c:v>0.6</c:v>
                </c:pt>
                <c:pt idx="1782">
                  <c:v>0.4</c:v>
                </c:pt>
                <c:pt idx="1783">
                  <c:v>0.6</c:v>
                </c:pt>
                <c:pt idx="1784">
                  <c:v>0.6</c:v>
                </c:pt>
                <c:pt idx="1785">
                  <c:v>0.4</c:v>
                </c:pt>
                <c:pt idx="1786">
                  <c:v>0.4</c:v>
                </c:pt>
                <c:pt idx="1787">
                  <c:v>0.4</c:v>
                </c:pt>
                <c:pt idx="1788">
                  <c:v>0.4</c:v>
                </c:pt>
                <c:pt idx="1789">
                  <c:v>0.4</c:v>
                </c:pt>
                <c:pt idx="1790">
                  <c:v>0.4</c:v>
                </c:pt>
                <c:pt idx="1791">
                  <c:v>0.4</c:v>
                </c:pt>
                <c:pt idx="1792">
                  <c:v>0.4</c:v>
                </c:pt>
                <c:pt idx="1793">
                  <c:v>0.4</c:v>
                </c:pt>
                <c:pt idx="1794">
                  <c:v>0.4</c:v>
                </c:pt>
                <c:pt idx="1795">
                  <c:v>0.4</c:v>
                </c:pt>
                <c:pt idx="1796">
                  <c:v>0.4</c:v>
                </c:pt>
                <c:pt idx="1797">
                  <c:v>0.4</c:v>
                </c:pt>
                <c:pt idx="1798">
                  <c:v>0.4</c:v>
                </c:pt>
                <c:pt idx="1799">
                  <c:v>0.4</c:v>
                </c:pt>
                <c:pt idx="1800">
                  <c:v>0.4</c:v>
                </c:pt>
                <c:pt idx="1801">
                  <c:v>0.4</c:v>
                </c:pt>
                <c:pt idx="1802">
                  <c:v>0.2</c:v>
                </c:pt>
                <c:pt idx="1803">
                  <c:v>0.2</c:v>
                </c:pt>
                <c:pt idx="1804">
                  <c:v>0.2</c:v>
                </c:pt>
                <c:pt idx="1805">
                  <c:v>0.2</c:v>
                </c:pt>
                <c:pt idx="1806">
                  <c:v>0.2</c:v>
                </c:pt>
                <c:pt idx="1807">
                  <c:v>0.2</c:v>
                </c:pt>
                <c:pt idx="1808">
                  <c:v>0.2</c:v>
                </c:pt>
                <c:pt idx="1809">
                  <c:v>0.2</c:v>
                </c:pt>
                <c:pt idx="1810">
                  <c:v>0.2</c:v>
                </c:pt>
                <c:pt idx="1811">
                  <c:v>0.2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-0.2</c:v>
                </c:pt>
                <c:pt idx="1821">
                  <c:v>-0.2</c:v>
                </c:pt>
                <c:pt idx="1822">
                  <c:v>-0.2</c:v>
                </c:pt>
                <c:pt idx="1823">
                  <c:v>-0.2</c:v>
                </c:pt>
                <c:pt idx="1824">
                  <c:v>-0.2</c:v>
                </c:pt>
                <c:pt idx="1825">
                  <c:v>-0.2</c:v>
                </c:pt>
                <c:pt idx="1826">
                  <c:v>-0.2</c:v>
                </c:pt>
                <c:pt idx="1827">
                  <c:v>-0.2</c:v>
                </c:pt>
                <c:pt idx="1828">
                  <c:v>-0.4</c:v>
                </c:pt>
                <c:pt idx="1829">
                  <c:v>-0.4</c:v>
                </c:pt>
                <c:pt idx="1830">
                  <c:v>-0.4</c:v>
                </c:pt>
                <c:pt idx="1831">
                  <c:v>-0.4</c:v>
                </c:pt>
                <c:pt idx="1832">
                  <c:v>-0.4</c:v>
                </c:pt>
                <c:pt idx="1833">
                  <c:v>-0.4</c:v>
                </c:pt>
                <c:pt idx="1834">
                  <c:v>-0.4</c:v>
                </c:pt>
                <c:pt idx="1835">
                  <c:v>-0.4</c:v>
                </c:pt>
                <c:pt idx="1836">
                  <c:v>-0.4</c:v>
                </c:pt>
                <c:pt idx="1837">
                  <c:v>-0.4</c:v>
                </c:pt>
                <c:pt idx="1838">
                  <c:v>-0.4</c:v>
                </c:pt>
                <c:pt idx="1839">
                  <c:v>-0.4</c:v>
                </c:pt>
                <c:pt idx="1840">
                  <c:v>-0.4</c:v>
                </c:pt>
                <c:pt idx="1841">
                  <c:v>-0.6</c:v>
                </c:pt>
                <c:pt idx="1842">
                  <c:v>-0.6</c:v>
                </c:pt>
                <c:pt idx="1843">
                  <c:v>-0.6</c:v>
                </c:pt>
                <c:pt idx="1844">
                  <c:v>-0.6</c:v>
                </c:pt>
                <c:pt idx="1845">
                  <c:v>-0.6</c:v>
                </c:pt>
                <c:pt idx="1846">
                  <c:v>-0.6</c:v>
                </c:pt>
                <c:pt idx="1847">
                  <c:v>-0.6</c:v>
                </c:pt>
                <c:pt idx="1848">
                  <c:v>-0.6</c:v>
                </c:pt>
                <c:pt idx="1849">
                  <c:v>-0.6</c:v>
                </c:pt>
                <c:pt idx="1850">
                  <c:v>-0.6</c:v>
                </c:pt>
                <c:pt idx="1851">
                  <c:v>-0.6</c:v>
                </c:pt>
                <c:pt idx="1852">
                  <c:v>-0.6</c:v>
                </c:pt>
                <c:pt idx="1853">
                  <c:v>-0.6</c:v>
                </c:pt>
                <c:pt idx="1854">
                  <c:v>-0.6</c:v>
                </c:pt>
                <c:pt idx="1855">
                  <c:v>-0.6</c:v>
                </c:pt>
                <c:pt idx="1856">
                  <c:v>-0.6</c:v>
                </c:pt>
                <c:pt idx="1857">
                  <c:v>-0.6</c:v>
                </c:pt>
                <c:pt idx="1858">
                  <c:v>-0.6</c:v>
                </c:pt>
                <c:pt idx="1859">
                  <c:v>-0.4</c:v>
                </c:pt>
                <c:pt idx="1860">
                  <c:v>-0.4</c:v>
                </c:pt>
                <c:pt idx="1861">
                  <c:v>-0.4</c:v>
                </c:pt>
                <c:pt idx="1862">
                  <c:v>-0.4</c:v>
                </c:pt>
                <c:pt idx="1863">
                  <c:v>-0.4</c:v>
                </c:pt>
                <c:pt idx="1864">
                  <c:v>-0.4</c:v>
                </c:pt>
                <c:pt idx="1865">
                  <c:v>-0.4</c:v>
                </c:pt>
                <c:pt idx="1866">
                  <c:v>-0.4</c:v>
                </c:pt>
                <c:pt idx="1867">
                  <c:v>-0.4</c:v>
                </c:pt>
                <c:pt idx="1868">
                  <c:v>-0.4</c:v>
                </c:pt>
                <c:pt idx="1869">
                  <c:v>-0.4</c:v>
                </c:pt>
                <c:pt idx="1870">
                  <c:v>-0.4</c:v>
                </c:pt>
                <c:pt idx="1871">
                  <c:v>-0.4</c:v>
                </c:pt>
                <c:pt idx="1872">
                  <c:v>-0.4</c:v>
                </c:pt>
                <c:pt idx="1873">
                  <c:v>-0.4</c:v>
                </c:pt>
                <c:pt idx="1874">
                  <c:v>-0.2</c:v>
                </c:pt>
                <c:pt idx="1875">
                  <c:v>-0.2</c:v>
                </c:pt>
                <c:pt idx="1876">
                  <c:v>-0.2</c:v>
                </c:pt>
                <c:pt idx="1877">
                  <c:v>-0.2</c:v>
                </c:pt>
                <c:pt idx="1878">
                  <c:v>-0.2</c:v>
                </c:pt>
                <c:pt idx="1879">
                  <c:v>-0.2</c:v>
                </c:pt>
                <c:pt idx="1880">
                  <c:v>-0.2</c:v>
                </c:pt>
                <c:pt idx="1881">
                  <c:v>-0.2</c:v>
                </c:pt>
                <c:pt idx="1882">
                  <c:v>-0.2</c:v>
                </c:pt>
                <c:pt idx="1883">
                  <c:v>-0.2</c:v>
                </c:pt>
                <c:pt idx="1884">
                  <c:v>-0.2</c:v>
                </c:pt>
                <c:pt idx="1885">
                  <c:v>-0.2</c:v>
                </c:pt>
                <c:pt idx="1886">
                  <c:v>-0.2</c:v>
                </c:pt>
                <c:pt idx="1887">
                  <c:v>-0.2</c:v>
                </c:pt>
                <c:pt idx="1888">
                  <c:v>-0.2</c:v>
                </c:pt>
                <c:pt idx="1889">
                  <c:v>-0.2</c:v>
                </c:pt>
                <c:pt idx="1890">
                  <c:v>-0.2</c:v>
                </c:pt>
                <c:pt idx="1891">
                  <c:v>-0.2</c:v>
                </c:pt>
                <c:pt idx="1892">
                  <c:v>-0.2</c:v>
                </c:pt>
                <c:pt idx="1893">
                  <c:v>-0.2</c:v>
                </c:pt>
                <c:pt idx="1894">
                  <c:v>-0.2</c:v>
                </c:pt>
                <c:pt idx="1895">
                  <c:v>-0.2</c:v>
                </c:pt>
                <c:pt idx="1896">
                  <c:v>-0.2</c:v>
                </c:pt>
                <c:pt idx="1897">
                  <c:v>-0.2</c:v>
                </c:pt>
                <c:pt idx="1898">
                  <c:v>-0.2</c:v>
                </c:pt>
                <c:pt idx="1899">
                  <c:v>-0.2</c:v>
                </c:pt>
                <c:pt idx="1900">
                  <c:v>-0.2</c:v>
                </c:pt>
                <c:pt idx="1901">
                  <c:v>-0.2</c:v>
                </c:pt>
                <c:pt idx="1902">
                  <c:v>-0.2</c:v>
                </c:pt>
                <c:pt idx="1903">
                  <c:v>-0.2</c:v>
                </c:pt>
                <c:pt idx="1904">
                  <c:v>-0.2</c:v>
                </c:pt>
                <c:pt idx="1905">
                  <c:v>-0.2</c:v>
                </c:pt>
                <c:pt idx="1906">
                  <c:v>-0.2</c:v>
                </c:pt>
                <c:pt idx="1907">
                  <c:v>-0.2</c:v>
                </c:pt>
                <c:pt idx="1908">
                  <c:v>-0.2</c:v>
                </c:pt>
                <c:pt idx="1909">
                  <c:v>-0.2</c:v>
                </c:pt>
                <c:pt idx="1910">
                  <c:v>-0.2</c:v>
                </c:pt>
                <c:pt idx="1911">
                  <c:v>-0.2</c:v>
                </c:pt>
                <c:pt idx="1912">
                  <c:v>-0.2</c:v>
                </c:pt>
                <c:pt idx="1913">
                  <c:v>-0.2</c:v>
                </c:pt>
                <c:pt idx="1914">
                  <c:v>-0.2</c:v>
                </c:pt>
                <c:pt idx="1915">
                  <c:v>-0.2</c:v>
                </c:pt>
                <c:pt idx="1916">
                  <c:v>-0.2</c:v>
                </c:pt>
                <c:pt idx="1917">
                  <c:v>-0.2</c:v>
                </c:pt>
                <c:pt idx="1918">
                  <c:v>-0.2</c:v>
                </c:pt>
                <c:pt idx="1919">
                  <c:v>-0.2</c:v>
                </c:pt>
                <c:pt idx="1920">
                  <c:v>-0.2</c:v>
                </c:pt>
                <c:pt idx="1921">
                  <c:v>-0.2</c:v>
                </c:pt>
                <c:pt idx="1922">
                  <c:v>-0.2</c:v>
                </c:pt>
                <c:pt idx="1923">
                  <c:v>-0.2</c:v>
                </c:pt>
                <c:pt idx="1924">
                  <c:v>-0.2</c:v>
                </c:pt>
                <c:pt idx="1925">
                  <c:v>-0.2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0.2</c:v>
                </c:pt>
                <c:pt idx="1941">
                  <c:v>0.2</c:v>
                </c:pt>
                <c:pt idx="1942">
                  <c:v>0.2</c:v>
                </c:pt>
                <c:pt idx="1943">
                  <c:v>0.2</c:v>
                </c:pt>
                <c:pt idx="1944">
                  <c:v>0.2</c:v>
                </c:pt>
                <c:pt idx="1945">
                  <c:v>0.2</c:v>
                </c:pt>
                <c:pt idx="1946">
                  <c:v>0.2</c:v>
                </c:pt>
                <c:pt idx="1947">
                  <c:v>0.2</c:v>
                </c:pt>
                <c:pt idx="1948">
                  <c:v>0.2</c:v>
                </c:pt>
                <c:pt idx="1949">
                  <c:v>0.2</c:v>
                </c:pt>
                <c:pt idx="1950">
                  <c:v>0.2</c:v>
                </c:pt>
                <c:pt idx="1951">
                  <c:v>0.4</c:v>
                </c:pt>
                <c:pt idx="1952">
                  <c:v>0.4</c:v>
                </c:pt>
                <c:pt idx="1953">
                  <c:v>0.4</c:v>
                </c:pt>
                <c:pt idx="1954">
                  <c:v>0.4</c:v>
                </c:pt>
                <c:pt idx="1955">
                  <c:v>0.4</c:v>
                </c:pt>
                <c:pt idx="1956">
                  <c:v>0.4</c:v>
                </c:pt>
                <c:pt idx="1957">
                  <c:v>0.4</c:v>
                </c:pt>
                <c:pt idx="1958">
                  <c:v>0.4</c:v>
                </c:pt>
                <c:pt idx="1959">
                  <c:v>0.4</c:v>
                </c:pt>
                <c:pt idx="1960">
                  <c:v>0.4</c:v>
                </c:pt>
                <c:pt idx="1961">
                  <c:v>0.4</c:v>
                </c:pt>
                <c:pt idx="1962">
                  <c:v>0.4</c:v>
                </c:pt>
                <c:pt idx="1963">
                  <c:v>0.6</c:v>
                </c:pt>
                <c:pt idx="1964">
                  <c:v>0.6</c:v>
                </c:pt>
                <c:pt idx="1965">
                  <c:v>0.6</c:v>
                </c:pt>
                <c:pt idx="1966">
                  <c:v>0.6</c:v>
                </c:pt>
                <c:pt idx="1967">
                  <c:v>0.6</c:v>
                </c:pt>
                <c:pt idx="1968">
                  <c:v>0.6</c:v>
                </c:pt>
                <c:pt idx="1969">
                  <c:v>0.6</c:v>
                </c:pt>
                <c:pt idx="1970">
                  <c:v>0.6</c:v>
                </c:pt>
                <c:pt idx="1971">
                  <c:v>0.6</c:v>
                </c:pt>
                <c:pt idx="1972">
                  <c:v>0.6</c:v>
                </c:pt>
                <c:pt idx="1973">
                  <c:v>0.6</c:v>
                </c:pt>
                <c:pt idx="1974">
                  <c:v>0.6</c:v>
                </c:pt>
                <c:pt idx="1975">
                  <c:v>0.6</c:v>
                </c:pt>
                <c:pt idx="1976">
                  <c:v>0.6</c:v>
                </c:pt>
                <c:pt idx="1977">
                  <c:v>0.6</c:v>
                </c:pt>
                <c:pt idx="1978">
                  <c:v>0.6</c:v>
                </c:pt>
                <c:pt idx="1979">
                  <c:v>0.6</c:v>
                </c:pt>
                <c:pt idx="1980">
                  <c:v>0.6</c:v>
                </c:pt>
                <c:pt idx="1981">
                  <c:v>0.6</c:v>
                </c:pt>
                <c:pt idx="1982">
                  <c:v>0.6</c:v>
                </c:pt>
                <c:pt idx="1983">
                  <c:v>0.6</c:v>
                </c:pt>
                <c:pt idx="1984">
                  <c:v>0.6</c:v>
                </c:pt>
                <c:pt idx="1985">
                  <c:v>0.6</c:v>
                </c:pt>
                <c:pt idx="1986">
                  <c:v>0.6</c:v>
                </c:pt>
                <c:pt idx="1987">
                  <c:v>0.4</c:v>
                </c:pt>
                <c:pt idx="1988">
                  <c:v>0.4</c:v>
                </c:pt>
                <c:pt idx="1989">
                  <c:v>0.4</c:v>
                </c:pt>
                <c:pt idx="1990">
                  <c:v>0.4</c:v>
                </c:pt>
                <c:pt idx="1991">
                  <c:v>0.4</c:v>
                </c:pt>
                <c:pt idx="1992">
                  <c:v>0.4</c:v>
                </c:pt>
                <c:pt idx="1993">
                  <c:v>0.4</c:v>
                </c:pt>
                <c:pt idx="1994">
                  <c:v>0.4</c:v>
                </c:pt>
                <c:pt idx="1995">
                  <c:v>0.4</c:v>
                </c:pt>
                <c:pt idx="1996">
                  <c:v>0.4</c:v>
                </c:pt>
                <c:pt idx="1997">
                  <c:v>0.4</c:v>
                </c:pt>
                <c:pt idx="1998">
                  <c:v>0.4</c:v>
                </c:pt>
                <c:pt idx="1999">
                  <c:v>0.2</c:v>
                </c:pt>
                <c:pt idx="2000">
                  <c:v>0.2</c:v>
                </c:pt>
                <c:pt idx="2001">
                  <c:v>0.2</c:v>
                </c:pt>
                <c:pt idx="2002">
                  <c:v>0.2</c:v>
                </c:pt>
                <c:pt idx="2003">
                  <c:v>0.2</c:v>
                </c:pt>
                <c:pt idx="2004">
                  <c:v>0.2</c:v>
                </c:pt>
                <c:pt idx="2005">
                  <c:v>0.2</c:v>
                </c:pt>
                <c:pt idx="2006">
                  <c:v>0.2</c:v>
                </c:pt>
                <c:pt idx="2007">
                  <c:v>0.2</c:v>
                </c:pt>
                <c:pt idx="2008">
                  <c:v>0.2</c:v>
                </c:pt>
                <c:pt idx="2009">
                  <c:v>0.2</c:v>
                </c:pt>
                <c:pt idx="2010">
                  <c:v>0.2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0.2</c:v>
                </c:pt>
                <c:pt idx="2040">
                  <c:v>0.2</c:v>
                </c:pt>
                <c:pt idx="2041">
                  <c:v>0.2</c:v>
                </c:pt>
                <c:pt idx="2042">
                  <c:v>0.2</c:v>
                </c:pt>
                <c:pt idx="2043">
                  <c:v>0.2</c:v>
                </c:pt>
                <c:pt idx="2044">
                  <c:v>0.2</c:v>
                </c:pt>
                <c:pt idx="2045">
                  <c:v>0.2</c:v>
                </c:pt>
                <c:pt idx="2046">
                  <c:v>0.2</c:v>
                </c:pt>
                <c:pt idx="2047">
                  <c:v>0.2</c:v>
                </c:pt>
                <c:pt idx="2048">
                  <c:v>0.2</c:v>
                </c:pt>
                <c:pt idx="2049">
                  <c:v>0.2</c:v>
                </c:pt>
                <c:pt idx="2050">
                  <c:v>0.2</c:v>
                </c:pt>
                <c:pt idx="2051">
                  <c:v>0.2</c:v>
                </c:pt>
                <c:pt idx="2052">
                  <c:v>0.2</c:v>
                </c:pt>
                <c:pt idx="2053">
                  <c:v>0.2</c:v>
                </c:pt>
                <c:pt idx="2054">
                  <c:v>0.2</c:v>
                </c:pt>
                <c:pt idx="2055">
                  <c:v>0.2</c:v>
                </c:pt>
                <c:pt idx="2056">
                  <c:v>0.2</c:v>
                </c:pt>
                <c:pt idx="2057">
                  <c:v>0.4</c:v>
                </c:pt>
                <c:pt idx="2058">
                  <c:v>0.4</c:v>
                </c:pt>
                <c:pt idx="2059">
                  <c:v>0.4</c:v>
                </c:pt>
                <c:pt idx="2060">
                  <c:v>0.4</c:v>
                </c:pt>
                <c:pt idx="2061">
                  <c:v>0.4</c:v>
                </c:pt>
                <c:pt idx="2062">
                  <c:v>0.4</c:v>
                </c:pt>
                <c:pt idx="2063">
                  <c:v>0.4</c:v>
                </c:pt>
                <c:pt idx="2064">
                  <c:v>0.4</c:v>
                </c:pt>
                <c:pt idx="2065">
                  <c:v>0.4</c:v>
                </c:pt>
                <c:pt idx="2066">
                  <c:v>0.2</c:v>
                </c:pt>
                <c:pt idx="2067">
                  <c:v>0.2</c:v>
                </c:pt>
                <c:pt idx="2068">
                  <c:v>0.2</c:v>
                </c:pt>
                <c:pt idx="2069">
                  <c:v>0.2</c:v>
                </c:pt>
                <c:pt idx="2070">
                  <c:v>0.2</c:v>
                </c:pt>
                <c:pt idx="2071">
                  <c:v>0.2</c:v>
                </c:pt>
                <c:pt idx="2072">
                  <c:v>0.2</c:v>
                </c:pt>
                <c:pt idx="2073">
                  <c:v>0.2</c:v>
                </c:pt>
                <c:pt idx="2074">
                  <c:v>0.2</c:v>
                </c:pt>
                <c:pt idx="2075">
                  <c:v>0.2</c:v>
                </c:pt>
                <c:pt idx="2076">
                  <c:v>0.2</c:v>
                </c:pt>
                <c:pt idx="2077">
                  <c:v>0.2</c:v>
                </c:pt>
                <c:pt idx="2078">
                  <c:v>0.2</c:v>
                </c:pt>
                <c:pt idx="2079">
                  <c:v>0.2</c:v>
                </c:pt>
                <c:pt idx="2080">
                  <c:v>0.2</c:v>
                </c:pt>
                <c:pt idx="2081">
                  <c:v>0.2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-0.2</c:v>
                </c:pt>
                <c:pt idx="2098">
                  <c:v>-0.2</c:v>
                </c:pt>
                <c:pt idx="2099">
                  <c:v>-0.2</c:v>
                </c:pt>
                <c:pt idx="2100">
                  <c:v>-0.2</c:v>
                </c:pt>
                <c:pt idx="2101">
                  <c:v>0</c:v>
                </c:pt>
                <c:pt idx="2102">
                  <c:v>0</c:v>
                </c:pt>
                <c:pt idx="2103">
                  <c:v>-0.2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0.2</c:v>
                </c:pt>
                <c:pt idx="2121">
                  <c:v>0.2</c:v>
                </c:pt>
                <c:pt idx="2122">
                  <c:v>0.2</c:v>
                </c:pt>
                <c:pt idx="2123">
                  <c:v>0.2</c:v>
                </c:pt>
                <c:pt idx="2124">
                  <c:v>0.2</c:v>
                </c:pt>
                <c:pt idx="2125">
                  <c:v>0.2</c:v>
                </c:pt>
                <c:pt idx="2126">
                  <c:v>0.2</c:v>
                </c:pt>
                <c:pt idx="2127">
                  <c:v>0.2</c:v>
                </c:pt>
                <c:pt idx="2128">
                  <c:v>0.2</c:v>
                </c:pt>
                <c:pt idx="2129">
                  <c:v>0.2</c:v>
                </c:pt>
                <c:pt idx="2130">
                  <c:v>0.2</c:v>
                </c:pt>
                <c:pt idx="2131">
                  <c:v>0.2</c:v>
                </c:pt>
                <c:pt idx="2132">
                  <c:v>0.4</c:v>
                </c:pt>
                <c:pt idx="2133">
                  <c:v>0.4</c:v>
                </c:pt>
                <c:pt idx="2134">
                  <c:v>0.4</c:v>
                </c:pt>
                <c:pt idx="2135">
                  <c:v>0.4</c:v>
                </c:pt>
                <c:pt idx="2136">
                  <c:v>0.4</c:v>
                </c:pt>
                <c:pt idx="2137">
                  <c:v>0.4</c:v>
                </c:pt>
                <c:pt idx="2138">
                  <c:v>0.4</c:v>
                </c:pt>
                <c:pt idx="2139">
                  <c:v>0.4</c:v>
                </c:pt>
                <c:pt idx="2140">
                  <c:v>0.4</c:v>
                </c:pt>
                <c:pt idx="2141">
                  <c:v>0.4</c:v>
                </c:pt>
                <c:pt idx="2142">
                  <c:v>0.4</c:v>
                </c:pt>
                <c:pt idx="2143">
                  <c:v>0.4</c:v>
                </c:pt>
                <c:pt idx="2144">
                  <c:v>0.4</c:v>
                </c:pt>
                <c:pt idx="2145">
                  <c:v>0.4</c:v>
                </c:pt>
                <c:pt idx="2146">
                  <c:v>0.4</c:v>
                </c:pt>
                <c:pt idx="2147">
                  <c:v>0.4</c:v>
                </c:pt>
                <c:pt idx="2148">
                  <c:v>0.4</c:v>
                </c:pt>
                <c:pt idx="2149">
                  <c:v>0.4</c:v>
                </c:pt>
                <c:pt idx="2150">
                  <c:v>0.4</c:v>
                </c:pt>
                <c:pt idx="2151">
                  <c:v>0.4</c:v>
                </c:pt>
                <c:pt idx="2152">
                  <c:v>0.4</c:v>
                </c:pt>
                <c:pt idx="2153">
                  <c:v>0.4</c:v>
                </c:pt>
                <c:pt idx="2154">
                  <c:v>0.4</c:v>
                </c:pt>
                <c:pt idx="2155">
                  <c:v>0.4</c:v>
                </c:pt>
                <c:pt idx="2156">
                  <c:v>0.4</c:v>
                </c:pt>
                <c:pt idx="2157">
                  <c:v>0.4</c:v>
                </c:pt>
                <c:pt idx="2158">
                  <c:v>0.4</c:v>
                </c:pt>
                <c:pt idx="2159">
                  <c:v>0.4</c:v>
                </c:pt>
                <c:pt idx="2160">
                  <c:v>0.4</c:v>
                </c:pt>
                <c:pt idx="2161">
                  <c:v>0.4</c:v>
                </c:pt>
                <c:pt idx="2162">
                  <c:v>0.4</c:v>
                </c:pt>
                <c:pt idx="2163">
                  <c:v>0.4</c:v>
                </c:pt>
                <c:pt idx="2164">
                  <c:v>0.4</c:v>
                </c:pt>
                <c:pt idx="2165">
                  <c:v>0.4</c:v>
                </c:pt>
                <c:pt idx="2166">
                  <c:v>0.4</c:v>
                </c:pt>
                <c:pt idx="2167">
                  <c:v>0.4</c:v>
                </c:pt>
                <c:pt idx="2168">
                  <c:v>0.2</c:v>
                </c:pt>
                <c:pt idx="2169">
                  <c:v>0.2</c:v>
                </c:pt>
                <c:pt idx="2170">
                  <c:v>0.2</c:v>
                </c:pt>
                <c:pt idx="2171">
                  <c:v>0.2</c:v>
                </c:pt>
                <c:pt idx="2172">
                  <c:v>0.2</c:v>
                </c:pt>
                <c:pt idx="2173">
                  <c:v>0.2</c:v>
                </c:pt>
                <c:pt idx="2174">
                  <c:v>0.2</c:v>
                </c:pt>
                <c:pt idx="2175">
                  <c:v>0.2</c:v>
                </c:pt>
                <c:pt idx="2176">
                  <c:v>0.2</c:v>
                </c:pt>
                <c:pt idx="2177">
                  <c:v>0.2</c:v>
                </c:pt>
                <c:pt idx="2178">
                  <c:v>0.2</c:v>
                </c:pt>
                <c:pt idx="2179">
                  <c:v>0.2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0.2</c:v>
                </c:pt>
                <c:pt idx="2226">
                  <c:v>0.2</c:v>
                </c:pt>
                <c:pt idx="2227">
                  <c:v>0.2</c:v>
                </c:pt>
                <c:pt idx="2228">
                  <c:v>0.2</c:v>
                </c:pt>
                <c:pt idx="2229">
                  <c:v>0.2</c:v>
                </c:pt>
                <c:pt idx="2230">
                  <c:v>0.2</c:v>
                </c:pt>
                <c:pt idx="2231">
                  <c:v>0.2</c:v>
                </c:pt>
                <c:pt idx="2232">
                  <c:v>0.2</c:v>
                </c:pt>
                <c:pt idx="2233">
                  <c:v>0.2</c:v>
                </c:pt>
                <c:pt idx="2234">
                  <c:v>0.2</c:v>
                </c:pt>
                <c:pt idx="2235">
                  <c:v>0.2</c:v>
                </c:pt>
                <c:pt idx="2236">
                  <c:v>0.2</c:v>
                </c:pt>
                <c:pt idx="2237">
                  <c:v>0.2</c:v>
                </c:pt>
                <c:pt idx="2238">
                  <c:v>0.2</c:v>
                </c:pt>
                <c:pt idx="2239">
                  <c:v>0.2</c:v>
                </c:pt>
                <c:pt idx="2240">
                  <c:v>0.2</c:v>
                </c:pt>
                <c:pt idx="2241">
                  <c:v>0.2</c:v>
                </c:pt>
                <c:pt idx="2242">
                  <c:v>0.2</c:v>
                </c:pt>
                <c:pt idx="2243">
                  <c:v>0.2</c:v>
                </c:pt>
                <c:pt idx="2244">
                  <c:v>0.2</c:v>
                </c:pt>
                <c:pt idx="2245">
                  <c:v>0.2</c:v>
                </c:pt>
                <c:pt idx="2246">
                  <c:v>0.2</c:v>
                </c:pt>
                <c:pt idx="2247">
                  <c:v>0.2</c:v>
                </c:pt>
                <c:pt idx="2248">
                  <c:v>0.2</c:v>
                </c:pt>
                <c:pt idx="2249">
                  <c:v>0.4</c:v>
                </c:pt>
                <c:pt idx="2250">
                  <c:v>0.4</c:v>
                </c:pt>
                <c:pt idx="2251">
                  <c:v>0.4</c:v>
                </c:pt>
                <c:pt idx="2252">
                  <c:v>0.4</c:v>
                </c:pt>
                <c:pt idx="2253">
                  <c:v>0.4</c:v>
                </c:pt>
                <c:pt idx="2254">
                  <c:v>0.2</c:v>
                </c:pt>
                <c:pt idx="2255">
                  <c:v>0.2</c:v>
                </c:pt>
                <c:pt idx="2256">
                  <c:v>0.2</c:v>
                </c:pt>
                <c:pt idx="2257">
                  <c:v>0.2</c:v>
                </c:pt>
                <c:pt idx="2258">
                  <c:v>0.2</c:v>
                </c:pt>
                <c:pt idx="2259">
                  <c:v>0.2</c:v>
                </c:pt>
                <c:pt idx="2260">
                  <c:v>0.2</c:v>
                </c:pt>
                <c:pt idx="2261">
                  <c:v>0.2</c:v>
                </c:pt>
                <c:pt idx="2262">
                  <c:v>0.2</c:v>
                </c:pt>
                <c:pt idx="2263">
                  <c:v>0.2</c:v>
                </c:pt>
                <c:pt idx="2264">
                  <c:v>0.2</c:v>
                </c:pt>
                <c:pt idx="2265">
                  <c:v>0.2</c:v>
                </c:pt>
                <c:pt idx="2266">
                  <c:v>0.2</c:v>
                </c:pt>
                <c:pt idx="2267">
                  <c:v>0.2</c:v>
                </c:pt>
                <c:pt idx="2268">
                  <c:v>0.2</c:v>
                </c:pt>
                <c:pt idx="2269">
                  <c:v>0.2</c:v>
                </c:pt>
                <c:pt idx="2270">
                  <c:v>0.2</c:v>
                </c:pt>
                <c:pt idx="2271">
                  <c:v>0.2</c:v>
                </c:pt>
                <c:pt idx="2272">
                  <c:v>0.2</c:v>
                </c:pt>
                <c:pt idx="2273">
                  <c:v>0.2</c:v>
                </c:pt>
                <c:pt idx="2274">
                  <c:v>0.2</c:v>
                </c:pt>
                <c:pt idx="2275">
                  <c:v>0.2</c:v>
                </c:pt>
                <c:pt idx="2276">
                  <c:v>0.2</c:v>
                </c:pt>
                <c:pt idx="2277">
                  <c:v>0.2</c:v>
                </c:pt>
                <c:pt idx="2278">
                  <c:v>0.2</c:v>
                </c:pt>
                <c:pt idx="2279">
                  <c:v>0.2</c:v>
                </c:pt>
                <c:pt idx="2280">
                  <c:v>0.2</c:v>
                </c:pt>
                <c:pt idx="2281">
                  <c:v>0.2</c:v>
                </c:pt>
                <c:pt idx="2282">
                  <c:v>0.2</c:v>
                </c:pt>
                <c:pt idx="2283">
                  <c:v>0.2</c:v>
                </c:pt>
                <c:pt idx="2284">
                  <c:v>0.2</c:v>
                </c:pt>
                <c:pt idx="2285">
                  <c:v>0.2</c:v>
                </c:pt>
                <c:pt idx="2286">
                  <c:v>0.2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0.2</c:v>
                </c:pt>
                <c:pt idx="2308">
                  <c:v>0.2</c:v>
                </c:pt>
                <c:pt idx="2309">
                  <c:v>0.2</c:v>
                </c:pt>
                <c:pt idx="2310">
                  <c:v>0.2</c:v>
                </c:pt>
                <c:pt idx="2311">
                  <c:v>0.2</c:v>
                </c:pt>
                <c:pt idx="2312">
                  <c:v>0.2</c:v>
                </c:pt>
                <c:pt idx="2313">
                  <c:v>0.2</c:v>
                </c:pt>
                <c:pt idx="2314">
                  <c:v>0.2</c:v>
                </c:pt>
                <c:pt idx="2315">
                  <c:v>0.2</c:v>
                </c:pt>
                <c:pt idx="2316">
                  <c:v>0.2</c:v>
                </c:pt>
                <c:pt idx="2317">
                  <c:v>0.2</c:v>
                </c:pt>
                <c:pt idx="2318">
                  <c:v>0.2</c:v>
                </c:pt>
                <c:pt idx="2319">
                  <c:v>0.2</c:v>
                </c:pt>
                <c:pt idx="2320">
                  <c:v>0.2</c:v>
                </c:pt>
                <c:pt idx="2321">
                  <c:v>0.2</c:v>
                </c:pt>
                <c:pt idx="2322">
                  <c:v>0.2</c:v>
                </c:pt>
                <c:pt idx="2323">
                  <c:v>0.2</c:v>
                </c:pt>
                <c:pt idx="2324">
                  <c:v>0.2</c:v>
                </c:pt>
                <c:pt idx="2325">
                  <c:v>0.2</c:v>
                </c:pt>
                <c:pt idx="2326">
                  <c:v>0.2</c:v>
                </c:pt>
                <c:pt idx="2327">
                  <c:v>0.2</c:v>
                </c:pt>
                <c:pt idx="2328">
                  <c:v>0.2</c:v>
                </c:pt>
                <c:pt idx="2329">
                  <c:v>0.2</c:v>
                </c:pt>
                <c:pt idx="2330">
                  <c:v>0.2</c:v>
                </c:pt>
                <c:pt idx="2331">
                  <c:v>0.2</c:v>
                </c:pt>
                <c:pt idx="2332">
                  <c:v>0.2</c:v>
                </c:pt>
                <c:pt idx="2333">
                  <c:v>0.2</c:v>
                </c:pt>
                <c:pt idx="2334">
                  <c:v>0.2</c:v>
                </c:pt>
                <c:pt idx="2335">
                  <c:v>0.2</c:v>
                </c:pt>
                <c:pt idx="2336">
                  <c:v>0.2</c:v>
                </c:pt>
                <c:pt idx="2337">
                  <c:v>0.2</c:v>
                </c:pt>
                <c:pt idx="2338">
                  <c:v>0.2</c:v>
                </c:pt>
                <c:pt idx="2339">
                  <c:v>0.2</c:v>
                </c:pt>
                <c:pt idx="2340">
                  <c:v>0.2</c:v>
                </c:pt>
                <c:pt idx="2341">
                  <c:v>0.2</c:v>
                </c:pt>
                <c:pt idx="2342">
                  <c:v>0.2</c:v>
                </c:pt>
                <c:pt idx="2343">
                  <c:v>0.2</c:v>
                </c:pt>
                <c:pt idx="2344">
                  <c:v>0.2</c:v>
                </c:pt>
                <c:pt idx="2345">
                  <c:v>0.2</c:v>
                </c:pt>
                <c:pt idx="2346">
                  <c:v>0.2</c:v>
                </c:pt>
                <c:pt idx="2347">
                  <c:v>0.2</c:v>
                </c:pt>
                <c:pt idx="2348">
                  <c:v>0.2</c:v>
                </c:pt>
                <c:pt idx="2349">
                  <c:v>0.2</c:v>
                </c:pt>
                <c:pt idx="2350">
                  <c:v>0.2</c:v>
                </c:pt>
                <c:pt idx="2351">
                  <c:v>0.2</c:v>
                </c:pt>
                <c:pt idx="2352">
                  <c:v>0.2</c:v>
                </c:pt>
                <c:pt idx="2353">
                  <c:v>0.2</c:v>
                </c:pt>
                <c:pt idx="2354">
                  <c:v>0.2</c:v>
                </c:pt>
                <c:pt idx="2355">
                  <c:v>0.2</c:v>
                </c:pt>
                <c:pt idx="2356">
                  <c:v>0.2</c:v>
                </c:pt>
                <c:pt idx="2357">
                  <c:v>0.2</c:v>
                </c:pt>
                <c:pt idx="2358">
                  <c:v>0.2</c:v>
                </c:pt>
                <c:pt idx="2359">
                  <c:v>0.2</c:v>
                </c:pt>
                <c:pt idx="2360">
                  <c:v>0.2</c:v>
                </c:pt>
                <c:pt idx="2361">
                  <c:v>0.2</c:v>
                </c:pt>
                <c:pt idx="2362">
                  <c:v>0.2</c:v>
                </c:pt>
                <c:pt idx="2363">
                  <c:v>0.2</c:v>
                </c:pt>
                <c:pt idx="2364">
                  <c:v>0.2</c:v>
                </c:pt>
                <c:pt idx="2365">
                  <c:v>0.2</c:v>
                </c:pt>
                <c:pt idx="2366">
                  <c:v>0.2</c:v>
                </c:pt>
                <c:pt idx="2367">
                  <c:v>0.2</c:v>
                </c:pt>
                <c:pt idx="2368">
                  <c:v>0.2</c:v>
                </c:pt>
                <c:pt idx="2369">
                  <c:v>0.2</c:v>
                </c:pt>
                <c:pt idx="2370">
                  <c:v>0.2</c:v>
                </c:pt>
                <c:pt idx="2371">
                  <c:v>0.2</c:v>
                </c:pt>
                <c:pt idx="2372">
                  <c:v>0.2</c:v>
                </c:pt>
                <c:pt idx="2373">
                  <c:v>0.2</c:v>
                </c:pt>
                <c:pt idx="2374">
                  <c:v>0.2</c:v>
                </c:pt>
                <c:pt idx="2375">
                  <c:v>0.2</c:v>
                </c:pt>
                <c:pt idx="2376">
                  <c:v>0.2</c:v>
                </c:pt>
                <c:pt idx="2377">
                  <c:v>0.2</c:v>
                </c:pt>
                <c:pt idx="2378">
                  <c:v>0.2</c:v>
                </c:pt>
                <c:pt idx="2379">
                  <c:v>0.2</c:v>
                </c:pt>
                <c:pt idx="2380">
                  <c:v>0.2</c:v>
                </c:pt>
                <c:pt idx="2381">
                  <c:v>0.2</c:v>
                </c:pt>
                <c:pt idx="2382">
                  <c:v>0.2</c:v>
                </c:pt>
                <c:pt idx="2383">
                  <c:v>0.2</c:v>
                </c:pt>
                <c:pt idx="2384">
                  <c:v>0.2</c:v>
                </c:pt>
                <c:pt idx="2385">
                  <c:v>0.2</c:v>
                </c:pt>
                <c:pt idx="2386">
                  <c:v>0.2</c:v>
                </c:pt>
                <c:pt idx="2387">
                  <c:v>0.2</c:v>
                </c:pt>
                <c:pt idx="2388">
                  <c:v>0.2</c:v>
                </c:pt>
                <c:pt idx="2389">
                  <c:v>0.2</c:v>
                </c:pt>
                <c:pt idx="2390">
                  <c:v>0.2</c:v>
                </c:pt>
                <c:pt idx="2391">
                  <c:v>0.2</c:v>
                </c:pt>
                <c:pt idx="2392">
                  <c:v>0.2</c:v>
                </c:pt>
                <c:pt idx="2393">
                  <c:v>0.2</c:v>
                </c:pt>
                <c:pt idx="2394">
                  <c:v>0.2</c:v>
                </c:pt>
                <c:pt idx="2395">
                  <c:v>0.2</c:v>
                </c:pt>
                <c:pt idx="2396">
                  <c:v>0.2</c:v>
                </c:pt>
                <c:pt idx="2397">
                  <c:v>0.2</c:v>
                </c:pt>
                <c:pt idx="2398">
                  <c:v>0.2</c:v>
                </c:pt>
                <c:pt idx="2399">
                  <c:v>0.2</c:v>
                </c:pt>
                <c:pt idx="2400">
                  <c:v>0.2</c:v>
                </c:pt>
                <c:pt idx="2401">
                  <c:v>0.2</c:v>
                </c:pt>
                <c:pt idx="2402">
                  <c:v>0.2</c:v>
                </c:pt>
                <c:pt idx="2403">
                  <c:v>0.2</c:v>
                </c:pt>
                <c:pt idx="2404">
                  <c:v>0.2</c:v>
                </c:pt>
                <c:pt idx="2405">
                  <c:v>0.2</c:v>
                </c:pt>
                <c:pt idx="2406">
                  <c:v>0.2</c:v>
                </c:pt>
                <c:pt idx="2407">
                  <c:v>0.2</c:v>
                </c:pt>
                <c:pt idx="2408">
                  <c:v>0.2</c:v>
                </c:pt>
                <c:pt idx="2409">
                  <c:v>0.2</c:v>
                </c:pt>
                <c:pt idx="2410">
                  <c:v>0.2</c:v>
                </c:pt>
                <c:pt idx="2411">
                  <c:v>0.2</c:v>
                </c:pt>
                <c:pt idx="2412">
                  <c:v>0.2</c:v>
                </c:pt>
                <c:pt idx="2413">
                  <c:v>0.2</c:v>
                </c:pt>
                <c:pt idx="2414">
                  <c:v>0.2</c:v>
                </c:pt>
                <c:pt idx="2415">
                  <c:v>0.2</c:v>
                </c:pt>
                <c:pt idx="2416">
                  <c:v>0.2</c:v>
                </c:pt>
                <c:pt idx="2417">
                  <c:v>0.2</c:v>
                </c:pt>
                <c:pt idx="2418">
                  <c:v>0.2</c:v>
                </c:pt>
                <c:pt idx="2419">
                  <c:v>0.2</c:v>
                </c:pt>
                <c:pt idx="2420">
                  <c:v>0.2</c:v>
                </c:pt>
                <c:pt idx="2421">
                  <c:v>0.2</c:v>
                </c:pt>
                <c:pt idx="2422">
                  <c:v>0.2</c:v>
                </c:pt>
                <c:pt idx="2423">
                  <c:v>0.2</c:v>
                </c:pt>
                <c:pt idx="2424">
                  <c:v>0.2</c:v>
                </c:pt>
                <c:pt idx="2425">
                  <c:v>0.2</c:v>
                </c:pt>
                <c:pt idx="2426">
                  <c:v>0.2</c:v>
                </c:pt>
                <c:pt idx="2427">
                  <c:v>0.2</c:v>
                </c:pt>
                <c:pt idx="2428">
                  <c:v>0.2</c:v>
                </c:pt>
                <c:pt idx="2429">
                  <c:v>0.2</c:v>
                </c:pt>
                <c:pt idx="2430">
                  <c:v>0.2</c:v>
                </c:pt>
                <c:pt idx="2431">
                  <c:v>0.2</c:v>
                </c:pt>
                <c:pt idx="2432">
                  <c:v>0.2</c:v>
                </c:pt>
                <c:pt idx="2433">
                  <c:v>0.2</c:v>
                </c:pt>
                <c:pt idx="2434">
                  <c:v>0.2</c:v>
                </c:pt>
                <c:pt idx="2435">
                  <c:v>0.2</c:v>
                </c:pt>
                <c:pt idx="2436">
                  <c:v>0.2</c:v>
                </c:pt>
                <c:pt idx="2437">
                  <c:v>0.2</c:v>
                </c:pt>
                <c:pt idx="2438">
                  <c:v>0.2</c:v>
                </c:pt>
                <c:pt idx="2439">
                  <c:v>0.2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</c:numCache>
            </c:numRef>
          </c:yVal>
        </c:ser>
        <c:ser>
          <c:idx val="2"/>
          <c:order val="2"/>
          <c:tx>
            <c:v>Summer 3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Sheet1!$E$1:$E$2500</c:f>
              <c:numCache>
                <c:formatCode>General</c:formatCode>
                <c:ptCount val="2500"/>
                <c:pt idx="0">
                  <c:v>84</c:v>
                </c:pt>
                <c:pt idx="1">
                  <c:v>84.04</c:v>
                </c:pt>
                <c:pt idx="2">
                  <c:v>84.08</c:v>
                </c:pt>
                <c:pt idx="3">
                  <c:v>84.12</c:v>
                </c:pt>
                <c:pt idx="4">
                  <c:v>84.16</c:v>
                </c:pt>
                <c:pt idx="5">
                  <c:v>84.2</c:v>
                </c:pt>
                <c:pt idx="6">
                  <c:v>84.240000000000009</c:v>
                </c:pt>
                <c:pt idx="7">
                  <c:v>84.28</c:v>
                </c:pt>
                <c:pt idx="8">
                  <c:v>84.320000000000007</c:v>
                </c:pt>
                <c:pt idx="9">
                  <c:v>84.36</c:v>
                </c:pt>
                <c:pt idx="10">
                  <c:v>84.4</c:v>
                </c:pt>
                <c:pt idx="11">
                  <c:v>84.44</c:v>
                </c:pt>
                <c:pt idx="12">
                  <c:v>84.48</c:v>
                </c:pt>
                <c:pt idx="13">
                  <c:v>84.52000000000001</c:v>
                </c:pt>
                <c:pt idx="14">
                  <c:v>84.56</c:v>
                </c:pt>
                <c:pt idx="15">
                  <c:v>84.600000000000009</c:v>
                </c:pt>
                <c:pt idx="16">
                  <c:v>84.64</c:v>
                </c:pt>
                <c:pt idx="17">
                  <c:v>84.68</c:v>
                </c:pt>
                <c:pt idx="18">
                  <c:v>84.72</c:v>
                </c:pt>
                <c:pt idx="19">
                  <c:v>84.76</c:v>
                </c:pt>
                <c:pt idx="20">
                  <c:v>84.800000000000011</c:v>
                </c:pt>
                <c:pt idx="21">
                  <c:v>84.84</c:v>
                </c:pt>
                <c:pt idx="22">
                  <c:v>84.88000000000001</c:v>
                </c:pt>
                <c:pt idx="23">
                  <c:v>84.92</c:v>
                </c:pt>
                <c:pt idx="24">
                  <c:v>84.960000000000008</c:v>
                </c:pt>
                <c:pt idx="25">
                  <c:v>85</c:v>
                </c:pt>
                <c:pt idx="26">
                  <c:v>85.04</c:v>
                </c:pt>
                <c:pt idx="27">
                  <c:v>85.08</c:v>
                </c:pt>
                <c:pt idx="28">
                  <c:v>85.11999999999999</c:v>
                </c:pt>
                <c:pt idx="29">
                  <c:v>85.16</c:v>
                </c:pt>
                <c:pt idx="30">
                  <c:v>85.199999999999989</c:v>
                </c:pt>
                <c:pt idx="31">
                  <c:v>85.24</c:v>
                </c:pt>
                <c:pt idx="32">
                  <c:v>85.28</c:v>
                </c:pt>
                <c:pt idx="33">
                  <c:v>85.32</c:v>
                </c:pt>
                <c:pt idx="34">
                  <c:v>85.36</c:v>
                </c:pt>
                <c:pt idx="35">
                  <c:v>85.399999999999991</c:v>
                </c:pt>
                <c:pt idx="36">
                  <c:v>85.44</c:v>
                </c:pt>
                <c:pt idx="37">
                  <c:v>85.47999999999999</c:v>
                </c:pt>
                <c:pt idx="38">
                  <c:v>85.52</c:v>
                </c:pt>
                <c:pt idx="39">
                  <c:v>85.56</c:v>
                </c:pt>
                <c:pt idx="40">
                  <c:v>85.6</c:v>
                </c:pt>
                <c:pt idx="41">
                  <c:v>85.64</c:v>
                </c:pt>
                <c:pt idx="42">
                  <c:v>85.679999999999993</c:v>
                </c:pt>
                <c:pt idx="43">
                  <c:v>85.72</c:v>
                </c:pt>
                <c:pt idx="44">
                  <c:v>85.759999999999991</c:v>
                </c:pt>
                <c:pt idx="45">
                  <c:v>85.8</c:v>
                </c:pt>
                <c:pt idx="46">
                  <c:v>85.84</c:v>
                </c:pt>
                <c:pt idx="47">
                  <c:v>85.88</c:v>
                </c:pt>
                <c:pt idx="48">
                  <c:v>85.92</c:v>
                </c:pt>
                <c:pt idx="49">
                  <c:v>85.96</c:v>
                </c:pt>
                <c:pt idx="50">
                  <c:v>86</c:v>
                </c:pt>
                <c:pt idx="51">
                  <c:v>86.039999999999992</c:v>
                </c:pt>
                <c:pt idx="52">
                  <c:v>86.08</c:v>
                </c:pt>
                <c:pt idx="53">
                  <c:v>86.12</c:v>
                </c:pt>
                <c:pt idx="54">
                  <c:v>86.16</c:v>
                </c:pt>
                <c:pt idx="55">
                  <c:v>86.2</c:v>
                </c:pt>
                <c:pt idx="56">
                  <c:v>86.24</c:v>
                </c:pt>
                <c:pt idx="57">
                  <c:v>86.28</c:v>
                </c:pt>
                <c:pt idx="58">
                  <c:v>86.32</c:v>
                </c:pt>
                <c:pt idx="59">
                  <c:v>86.36</c:v>
                </c:pt>
                <c:pt idx="60">
                  <c:v>86.4</c:v>
                </c:pt>
                <c:pt idx="61">
                  <c:v>86.44</c:v>
                </c:pt>
                <c:pt idx="62">
                  <c:v>86.48</c:v>
                </c:pt>
                <c:pt idx="63">
                  <c:v>86.52</c:v>
                </c:pt>
                <c:pt idx="64">
                  <c:v>86.56</c:v>
                </c:pt>
                <c:pt idx="65">
                  <c:v>86.6</c:v>
                </c:pt>
                <c:pt idx="66">
                  <c:v>86.64</c:v>
                </c:pt>
                <c:pt idx="67">
                  <c:v>86.68</c:v>
                </c:pt>
                <c:pt idx="68">
                  <c:v>86.72</c:v>
                </c:pt>
                <c:pt idx="69">
                  <c:v>86.76</c:v>
                </c:pt>
                <c:pt idx="70">
                  <c:v>86.8</c:v>
                </c:pt>
                <c:pt idx="71">
                  <c:v>86.84</c:v>
                </c:pt>
                <c:pt idx="72">
                  <c:v>86.88</c:v>
                </c:pt>
                <c:pt idx="73">
                  <c:v>86.92</c:v>
                </c:pt>
                <c:pt idx="74">
                  <c:v>86.960000000000008</c:v>
                </c:pt>
                <c:pt idx="75">
                  <c:v>87</c:v>
                </c:pt>
                <c:pt idx="76">
                  <c:v>87.04</c:v>
                </c:pt>
                <c:pt idx="77">
                  <c:v>87.08</c:v>
                </c:pt>
                <c:pt idx="78">
                  <c:v>87.12</c:v>
                </c:pt>
                <c:pt idx="79">
                  <c:v>87.16</c:v>
                </c:pt>
                <c:pt idx="80">
                  <c:v>87.2</c:v>
                </c:pt>
                <c:pt idx="81">
                  <c:v>87.240000000000009</c:v>
                </c:pt>
                <c:pt idx="82">
                  <c:v>87.28</c:v>
                </c:pt>
                <c:pt idx="83">
                  <c:v>87.320000000000007</c:v>
                </c:pt>
                <c:pt idx="84">
                  <c:v>87.36</c:v>
                </c:pt>
                <c:pt idx="85">
                  <c:v>87.4</c:v>
                </c:pt>
                <c:pt idx="86">
                  <c:v>87.44</c:v>
                </c:pt>
                <c:pt idx="87">
                  <c:v>87.48</c:v>
                </c:pt>
                <c:pt idx="88">
                  <c:v>87.52000000000001</c:v>
                </c:pt>
                <c:pt idx="89">
                  <c:v>87.56</c:v>
                </c:pt>
                <c:pt idx="90">
                  <c:v>87.600000000000009</c:v>
                </c:pt>
                <c:pt idx="91">
                  <c:v>87.64</c:v>
                </c:pt>
                <c:pt idx="92">
                  <c:v>87.68</c:v>
                </c:pt>
                <c:pt idx="93">
                  <c:v>87.72</c:v>
                </c:pt>
                <c:pt idx="94">
                  <c:v>87.76</c:v>
                </c:pt>
                <c:pt idx="95">
                  <c:v>87.800000000000011</c:v>
                </c:pt>
                <c:pt idx="96">
                  <c:v>87.84</c:v>
                </c:pt>
                <c:pt idx="97">
                  <c:v>87.88000000000001</c:v>
                </c:pt>
                <c:pt idx="98">
                  <c:v>87.92</c:v>
                </c:pt>
                <c:pt idx="99">
                  <c:v>87.960000000000008</c:v>
                </c:pt>
                <c:pt idx="100">
                  <c:v>88</c:v>
                </c:pt>
                <c:pt idx="101">
                  <c:v>88.04</c:v>
                </c:pt>
                <c:pt idx="102">
                  <c:v>88.08</c:v>
                </c:pt>
                <c:pt idx="103">
                  <c:v>88.12</c:v>
                </c:pt>
                <c:pt idx="104">
                  <c:v>88.16</c:v>
                </c:pt>
                <c:pt idx="105">
                  <c:v>88.199999999999989</c:v>
                </c:pt>
                <c:pt idx="106">
                  <c:v>88.24</c:v>
                </c:pt>
                <c:pt idx="107">
                  <c:v>88.279999999999987</c:v>
                </c:pt>
                <c:pt idx="108">
                  <c:v>88.32</c:v>
                </c:pt>
                <c:pt idx="109">
                  <c:v>88.36</c:v>
                </c:pt>
                <c:pt idx="110">
                  <c:v>88.399999999999991</c:v>
                </c:pt>
                <c:pt idx="111">
                  <c:v>88.44</c:v>
                </c:pt>
                <c:pt idx="112">
                  <c:v>88.47999999999999</c:v>
                </c:pt>
                <c:pt idx="113">
                  <c:v>88.52</c:v>
                </c:pt>
                <c:pt idx="114">
                  <c:v>88.559999999999988</c:v>
                </c:pt>
                <c:pt idx="115">
                  <c:v>88.6</c:v>
                </c:pt>
                <c:pt idx="116">
                  <c:v>88.64</c:v>
                </c:pt>
                <c:pt idx="117">
                  <c:v>88.679999999999993</c:v>
                </c:pt>
                <c:pt idx="118">
                  <c:v>88.72</c:v>
                </c:pt>
                <c:pt idx="119">
                  <c:v>88.759999999999991</c:v>
                </c:pt>
                <c:pt idx="120">
                  <c:v>88.8</c:v>
                </c:pt>
                <c:pt idx="121">
                  <c:v>88.839999999999989</c:v>
                </c:pt>
                <c:pt idx="122">
                  <c:v>88.88</c:v>
                </c:pt>
                <c:pt idx="123">
                  <c:v>88.92</c:v>
                </c:pt>
                <c:pt idx="124">
                  <c:v>88.96</c:v>
                </c:pt>
                <c:pt idx="125">
                  <c:v>89</c:v>
                </c:pt>
                <c:pt idx="126">
                  <c:v>89.039999999999992</c:v>
                </c:pt>
                <c:pt idx="127">
                  <c:v>89.08</c:v>
                </c:pt>
                <c:pt idx="128">
                  <c:v>89.12</c:v>
                </c:pt>
                <c:pt idx="129">
                  <c:v>89.16</c:v>
                </c:pt>
                <c:pt idx="130">
                  <c:v>89.2</c:v>
                </c:pt>
                <c:pt idx="131">
                  <c:v>89.24</c:v>
                </c:pt>
                <c:pt idx="132">
                  <c:v>89.28</c:v>
                </c:pt>
                <c:pt idx="133">
                  <c:v>89.32</c:v>
                </c:pt>
                <c:pt idx="134">
                  <c:v>89.36</c:v>
                </c:pt>
                <c:pt idx="135">
                  <c:v>89.4</c:v>
                </c:pt>
                <c:pt idx="136">
                  <c:v>89.44</c:v>
                </c:pt>
                <c:pt idx="137">
                  <c:v>89.48</c:v>
                </c:pt>
                <c:pt idx="138">
                  <c:v>89.52</c:v>
                </c:pt>
                <c:pt idx="139">
                  <c:v>89.56</c:v>
                </c:pt>
                <c:pt idx="140">
                  <c:v>89.6</c:v>
                </c:pt>
                <c:pt idx="141">
                  <c:v>89.64</c:v>
                </c:pt>
                <c:pt idx="142">
                  <c:v>89.68</c:v>
                </c:pt>
                <c:pt idx="143">
                  <c:v>89.72</c:v>
                </c:pt>
                <c:pt idx="144">
                  <c:v>89.76</c:v>
                </c:pt>
                <c:pt idx="145">
                  <c:v>89.8</c:v>
                </c:pt>
                <c:pt idx="146">
                  <c:v>89.84</c:v>
                </c:pt>
                <c:pt idx="147">
                  <c:v>89.88</c:v>
                </c:pt>
                <c:pt idx="148">
                  <c:v>89.92</c:v>
                </c:pt>
                <c:pt idx="149">
                  <c:v>89.960000000000008</c:v>
                </c:pt>
                <c:pt idx="150">
                  <c:v>90</c:v>
                </c:pt>
                <c:pt idx="151">
                  <c:v>90.04</c:v>
                </c:pt>
                <c:pt idx="152">
                  <c:v>90.08</c:v>
                </c:pt>
                <c:pt idx="153">
                  <c:v>90.12</c:v>
                </c:pt>
                <c:pt idx="154">
                  <c:v>90.16</c:v>
                </c:pt>
                <c:pt idx="155">
                  <c:v>90.2</c:v>
                </c:pt>
                <c:pt idx="156">
                  <c:v>90.240000000000009</c:v>
                </c:pt>
                <c:pt idx="157">
                  <c:v>90.28</c:v>
                </c:pt>
                <c:pt idx="158">
                  <c:v>90.320000000000007</c:v>
                </c:pt>
                <c:pt idx="159">
                  <c:v>90.36</c:v>
                </c:pt>
                <c:pt idx="160">
                  <c:v>90.4</c:v>
                </c:pt>
                <c:pt idx="161">
                  <c:v>90.44</c:v>
                </c:pt>
                <c:pt idx="162">
                  <c:v>90.48</c:v>
                </c:pt>
                <c:pt idx="163">
                  <c:v>90.52000000000001</c:v>
                </c:pt>
                <c:pt idx="164">
                  <c:v>90.56</c:v>
                </c:pt>
                <c:pt idx="165">
                  <c:v>90.600000000000009</c:v>
                </c:pt>
                <c:pt idx="166">
                  <c:v>90.64</c:v>
                </c:pt>
                <c:pt idx="167">
                  <c:v>90.68</c:v>
                </c:pt>
                <c:pt idx="168">
                  <c:v>90.72</c:v>
                </c:pt>
                <c:pt idx="169">
                  <c:v>90.76</c:v>
                </c:pt>
                <c:pt idx="170">
                  <c:v>90.800000000000011</c:v>
                </c:pt>
                <c:pt idx="171">
                  <c:v>90.84</c:v>
                </c:pt>
                <c:pt idx="172">
                  <c:v>90.88000000000001</c:v>
                </c:pt>
                <c:pt idx="173">
                  <c:v>90.92</c:v>
                </c:pt>
                <c:pt idx="174">
                  <c:v>90.960000000000008</c:v>
                </c:pt>
                <c:pt idx="175">
                  <c:v>91</c:v>
                </c:pt>
                <c:pt idx="176">
                  <c:v>91.04</c:v>
                </c:pt>
                <c:pt idx="177">
                  <c:v>91.080000000000013</c:v>
                </c:pt>
                <c:pt idx="178">
                  <c:v>91.12</c:v>
                </c:pt>
                <c:pt idx="179">
                  <c:v>91.16</c:v>
                </c:pt>
                <c:pt idx="180">
                  <c:v>91.2</c:v>
                </c:pt>
                <c:pt idx="181">
                  <c:v>91.24</c:v>
                </c:pt>
                <c:pt idx="182">
                  <c:v>91.28</c:v>
                </c:pt>
                <c:pt idx="183">
                  <c:v>91.32</c:v>
                </c:pt>
                <c:pt idx="184">
                  <c:v>91.36</c:v>
                </c:pt>
                <c:pt idx="185">
                  <c:v>91.399999999999991</c:v>
                </c:pt>
                <c:pt idx="186">
                  <c:v>91.44</c:v>
                </c:pt>
                <c:pt idx="187">
                  <c:v>91.47999999999999</c:v>
                </c:pt>
                <c:pt idx="188">
                  <c:v>91.52</c:v>
                </c:pt>
                <c:pt idx="189">
                  <c:v>91.559999999999988</c:v>
                </c:pt>
                <c:pt idx="190">
                  <c:v>91.6</c:v>
                </c:pt>
                <c:pt idx="191">
                  <c:v>91.64</c:v>
                </c:pt>
                <c:pt idx="192">
                  <c:v>91.679999999999993</c:v>
                </c:pt>
                <c:pt idx="193">
                  <c:v>91.72</c:v>
                </c:pt>
                <c:pt idx="194">
                  <c:v>91.759999999999991</c:v>
                </c:pt>
                <c:pt idx="195">
                  <c:v>91.8</c:v>
                </c:pt>
                <c:pt idx="196">
                  <c:v>91.839999999999989</c:v>
                </c:pt>
                <c:pt idx="197">
                  <c:v>91.88</c:v>
                </c:pt>
                <c:pt idx="198">
                  <c:v>91.92</c:v>
                </c:pt>
                <c:pt idx="199">
                  <c:v>91.96</c:v>
                </c:pt>
                <c:pt idx="200">
                  <c:v>92</c:v>
                </c:pt>
                <c:pt idx="201">
                  <c:v>92.039999999999992</c:v>
                </c:pt>
                <c:pt idx="202">
                  <c:v>92.08</c:v>
                </c:pt>
                <c:pt idx="203">
                  <c:v>92.11999999999999</c:v>
                </c:pt>
                <c:pt idx="204">
                  <c:v>92.16</c:v>
                </c:pt>
                <c:pt idx="205">
                  <c:v>92.2</c:v>
                </c:pt>
                <c:pt idx="206">
                  <c:v>92.24</c:v>
                </c:pt>
                <c:pt idx="207">
                  <c:v>92.28</c:v>
                </c:pt>
                <c:pt idx="208">
                  <c:v>92.32</c:v>
                </c:pt>
                <c:pt idx="209">
                  <c:v>92.36</c:v>
                </c:pt>
                <c:pt idx="210">
                  <c:v>92.399999999999991</c:v>
                </c:pt>
                <c:pt idx="211">
                  <c:v>92.44</c:v>
                </c:pt>
                <c:pt idx="212">
                  <c:v>92.48</c:v>
                </c:pt>
                <c:pt idx="213">
                  <c:v>92.52</c:v>
                </c:pt>
                <c:pt idx="214">
                  <c:v>92.56</c:v>
                </c:pt>
                <c:pt idx="215">
                  <c:v>92.6</c:v>
                </c:pt>
                <c:pt idx="216">
                  <c:v>92.64</c:v>
                </c:pt>
                <c:pt idx="217">
                  <c:v>92.679999999999993</c:v>
                </c:pt>
                <c:pt idx="218">
                  <c:v>92.72</c:v>
                </c:pt>
                <c:pt idx="219">
                  <c:v>92.76</c:v>
                </c:pt>
                <c:pt idx="220">
                  <c:v>92.8</c:v>
                </c:pt>
                <c:pt idx="221">
                  <c:v>92.84</c:v>
                </c:pt>
                <c:pt idx="222">
                  <c:v>92.88</c:v>
                </c:pt>
                <c:pt idx="223">
                  <c:v>92.92</c:v>
                </c:pt>
                <c:pt idx="224">
                  <c:v>92.960000000000008</c:v>
                </c:pt>
                <c:pt idx="225">
                  <c:v>93</c:v>
                </c:pt>
                <c:pt idx="226">
                  <c:v>93.04</c:v>
                </c:pt>
                <c:pt idx="227">
                  <c:v>93.08</c:v>
                </c:pt>
                <c:pt idx="228">
                  <c:v>93.12</c:v>
                </c:pt>
                <c:pt idx="229">
                  <c:v>93.16</c:v>
                </c:pt>
                <c:pt idx="230">
                  <c:v>93.2</c:v>
                </c:pt>
                <c:pt idx="231">
                  <c:v>93.240000000000009</c:v>
                </c:pt>
                <c:pt idx="232">
                  <c:v>93.28</c:v>
                </c:pt>
                <c:pt idx="233">
                  <c:v>93.320000000000007</c:v>
                </c:pt>
                <c:pt idx="234">
                  <c:v>93.36</c:v>
                </c:pt>
                <c:pt idx="235">
                  <c:v>93.4</c:v>
                </c:pt>
                <c:pt idx="236">
                  <c:v>93.44</c:v>
                </c:pt>
                <c:pt idx="237">
                  <c:v>93.48</c:v>
                </c:pt>
                <c:pt idx="238">
                  <c:v>93.52000000000001</c:v>
                </c:pt>
                <c:pt idx="239">
                  <c:v>93.56</c:v>
                </c:pt>
                <c:pt idx="240">
                  <c:v>93.600000000000009</c:v>
                </c:pt>
                <c:pt idx="241">
                  <c:v>93.64</c:v>
                </c:pt>
                <c:pt idx="242">
                  <c:v>93.68</c:v>
                </c:pt>
                <c:pt idx="243">
                  <c:v>93.72</c:v>
                </c:pt>
                <c:pt idx="244">
                  <c:v>93.76</c:v>
                </c:pt>
                <c:pt idx="245">
                  <c:v>93.800000000000011</c:v>
                </c:pt>
                <c:pt idx="246">
                  <c:v>93.84</c:v>
                </c:pt>
                <c:pt idx="247">
                  <c:v>93.88000000000001</c:v>
                </c:pt>
                <c:pt idx="248">
                  <c:v>93.92</c:v>
                </c:pt>
                <c:pt idx="249">
                  <c:v>93.960000000000008</c:v>
                </c:pt>
                <c:pt idx="250">
                  <c:v>94</c:v>
                </c:pt>
                <c:pt idx="251">
                  <c:v>94.04</c:v>
                </c:pt>
                <c:pt idx="252">
                  <c:v>94.080000000000013</c:v>
                </c:pt>
                <c:pt idx="253">
                  <c:v>94.12</c:v>
                </c:pt>
                <c:pt idx="254">
                  <c:v>94.160000000000011</c:v>
                </c:pt>
                <c:pt idx="255">
                  <c:v>94.2</c:v>
                </c:pt>
                <c:pt idx="256">
                  <c:v>94.240000000000009</c:v>
                </c:pt>
                <c:pt idx="257">
                  <c:v>94.28</c:v>
                </c:pt>
                <c:pt idx="258">
                  <c:v>94.32</c:v>
                </c:pt>
                <c:pt idx="259">
                  <c:v>94.36</c:v>
                </c:pt>
                <c:pt idx="260">
                  <c:v>94.399999999999991</c:v>
                </c:pt>
                <c:pt idx="261">
                  <c:v>94.44</c:v>
                </c:pt>
                <c:pt idx="262">
                  <c:v>94.47999999999999</c:v>
                </c:pt>
                <c:pt idx="263">
                  <c:v>94.52</c:v>
                </c:pt>
                <c:pt idx="264">
                  <c:v>94.559999999999988</c:v>
                </c:pt>
                <c:pt idx="265">
                  <c:v>94.6</c:v>
                </c:pt>
                <c:pt idx="266">
                  <c:v>94.64</c:v>
                </c:pt>
                <c:pt idx="267">
                  <c:v>94.679999999999993</c:v>
                </c:pt>
                <c:pt idx="268">
                  <c:v>94.72</c:v>
                </c:pt>
                <c:pt idx="269">
                  <c:v>94.759999999999991</c:v>
                </c:pt>
                <c:pt idx="270">
                  <c:v>94.8</c:v>
                </c:pt>
                <c:pt idx="271">
                  <c:v>94.839999999999989</c:v>
                </c:pt>
                <c:pt idx="272">
                  <c:v>94.88</c:v>
                </c:pt>
                <c:pt idx="273">
                  <c:v>94.92</c:v>
                </c:pt>
                <c:pt idx="274">
                  <c:v>94.96</c:v>
                </c:pt>
                <c:pt idx="275">
                  <c:v>95</c:v>
                </c:pt>
                <c:pt idx="276">
                  <c:v>95.039999999999992</c:v>
                </c:pt>
                <c:pt idx="277">
                  <c:v>95.08</c:v>
                </c:pt>
                <c:pt idx="278">
                  <c:v>95.11999999999999</c:v>
                </c:pt>
                <c:pt idx="279">
                  <c:v>95.16</c:v>
                </c:pt>
                <c:pt idx="280">
                  <c:v>95.2</c:v>
                </c:pt>
                <c:pt idx="281">
                  <c:v>95.24</c:v>
                </c:pt>
                <c:pt idx="282">
                  <c:v>95.28</c:v>
                </c:pt>
                <c:pt idx="283">
                  <c:v>95.32</c:v>
                </c:pt>
                <c:pt idx="284">
                  <c:v>95.36</c:v>
                </c:pt>
                <c:pt idx="285">
                  <c:v>95.399999999999991</c:v>
                </c:pt>
                <c:pt idx="286">
                  <c:v>95.44</c:v>
                </c:pt>
                <c:pt idx="287">
                  <c:v>95.48</c:v>
                </c:pt>
                <c:pt idx="288">
                  <c:v>95.52</c:v>
                </c:pt>
                <c:pt idx="289">
                  <c:v>95.56</c:v>
                </c:pt>
                <c:pt idx="290">
                  <c:v>95.6</c:v>
                </c:pt>
                <c:pt idx="291">
                  <c:v>95.64</c:v>
                </c:pt>
                <c:pt idx="292">
                  <c:v>95.679999999999993</c:v>
                </c:pt>
                <c:pt idx="293">
                  <c:v>95.72</c:v>
                </c:pt>
                <c:pt idx="294">
                  <c:v>95.76</c:v>
                </c:pt>
                <c:pt idx="295">
                  <c:v>95.8</c:v>
                </c:pt>
                <c:pt idx="296">
                  <c:v>95.84</c:v>
                </c:pt>
                <c:pt idx="297">
                  <c:v>95.88</c:v>
                </c:pt>
                <c:pt idx="298">
                  <c:v>95.92</c:v>
                </c:pt>
                <c:pt idx="299">
                  <c:v>95.96</c:v>
                </c:pt>
                <c:pt idx="300">
                  <c:v>96</c:v>
                </c:pt>
                <c:pt idx="301">
                  <c:v>96.04</c:v>
                </c:pt>
                <c:pt idx="302">
                  <c:v>96.08</c:v>
                </c:pt>
                <c:pt idx="303">
                  <c:v>96.12</c:v>
                </c:pt>
                <c:pt idx="304">
                  <c:v>96.16</c:v>
                </c:pt>
                <c:pt idx="305">
                  <c:v>96.2</c:v>
                </c:pt>
                <c:pt idx="306">
                  <c:v>96.24</c:v>
                </c:pt>
                <c:pt idx="307">
                  <c:v>96.28</c:v>
                </c:pt>
                <c:pt idx="308">
                  <c:v>96.320000000000007</c:v>
                </c:pt>
                <c:pt idx="309">
                  <c:v>96.36</c:v>
                </c:pt>
                <c:pt idx="310">
                  <c:v>96.4</c:v>
                </c:pt>
                <c:pt idx="311">
                  <c:v>96.44</c:v>
                </c:pt>
                <c:pt idx="312">
                  <c:v>96.48</c:v>
                </c:pt>
                <c:pt idx="313">
                  <c:v>96.52</c:v>
                </c:pt>
                <c:pt idx="314">
                  <c:v>96.56</c:v>
                </c:pt>
                <c:pt idx="315">
                  <c:v>96.600000000000009</c:v>
                </c:pt>
                <c:pt idx="316">
                  <c:v>96.64</c:v>
                </c:pt>
                <c:pt idx="317">
                  <c:v>96.68</c:v>
                </c:pt>
                <c:pt idx="318">
                  <c:v>96.72</c:v>
                </c:pt>
                <c:pt idx="319">
                  <c:v>96.76</c:v>
                </c:pt>
                <c:pt idx="320">
                  <c:v>96.800000000000011</c:v>
                </c:pt>
                <c:pt idx="321">
                  <c:v>96.84</c:v>
                </c:pt>
                <c:pt idx="322">
                  <c:v>96.88000000000001</c:v>
                </c:pt>
                <c:pt idx="323">
                  <c:v>96.92</c:v>
                </c:pt>
                <c:pt idx="324">
                  <c:v>96.960000000000008</c:v>
                </c:pt>
                <c:pt idx="325">
                  <c:v>97</c:v>
                </c:pt>
                <c:pt idx="326">
                  <c:v>97.04</c:v>
                </c:pt>
                <c:pt idx="327">
                  <c:v>97.080000000000013</c:v>
                </c:pt>
                <c:pt idx="328">
                  <c:v>97.12</c:v>
                </c:pt>
                <c:pt idx="329">
                  <c:v>97.160000000000011</c:v>
                </c:pt>
                <c:pt idx="330">
                  <c:v>97.2</c:v>
                </c:pt>
                <c:pt idx="331">
                  <c:v>97.240000000000009</c:v>
                </c:pt>
                <c:pt idx="332">
                  <c:v>97.28</c:v>
                </c:pt>
                <c:pt idx="333">
                  <c:v>97.320000000000007</c:v>
                </c:pt>
                <c:pt idx="334">
                  <c:v>97.36</c:v>
                </c:pt>
                <c:pt idx="335">
                  <c:v>97.4</c:v>
                </c:pt>
                <c:pt idx="336">
                  <c:v>97.44</c:v>
                </c:pt>
                <c:pt idx="337">
                  <c:v>97.47999999999999</c:v>
                </c:pt>
                <c:pt idx="338">
                  <c:v>97.52</c:v>
                </c:pt>
                <c:pt idx="339">
                  <c:v>97.559999999999988</c:v>
                </c:pt>
                <c:pt idx="340">
                  <c:v>97.6</c:v>
                </c:pt>
                <c:pt idx="341">
                  <c:v>97.64</c:v>
                </c:pt>
                <c:pt idx="342">
                  <c:v>97.679999999999993</c:v>
                </c:pt>
                <c:pt idx="343">
                  <c:v>97.72</c:v>
                </c:pt>
                <c:pt idx="344">
                  <c:v>97.759999999999991</c:v>
                </c:pt>
                <c:pt idx="345">
                  <c:v>97.8</c:v>
                </c:pt>
                <c:pt idx="346">
                  <c:v>97.839999999999989</c:v>
                </c:pt>
                <c:pt idx="347">
                  <c:v>97.88</c:v>
                </c:pt>
                <c:pt idx="348">
                  <c:v>97.92</c:v>
                </c:pt>
                <c:pt idx="349">
                  <c:v>97.96</c:v>
                </c:pt>
                <c:pt idx="350">
                  <c:v>98</c:v>
                </c:pt>
                <c:pt idx="351">
                  <c:v>98.039999999999992</c:v>
                </c:pt>
                <c:pt idx="352">
                  <c:v>98.08</c:v>
                </c:pt>
                <c:pt idx="353">
                  <c:v>98.11999999999999</c:v>
                </c:pt>
                <c:pt idx="354">
                  <c:v>98.16</c:v>
                </c:pt>
                <c:pt idx="355">
                  <c:v>98.2</c:v>
                </c:pt>
                <c:pt idx="356">
                  <c:v>98.24</c:v>
                </c:pt>
                <c:pt idx="357">
                  <c:v>98.28</c:v>
                </c:pt>
                <c:pt idx="358">
                  <c:v>98.32</c:v>
                </c:pt>
                <c:pt idx="359">
                  <c:v>98.36</c:v>
                </c:pt>
                <c:pt idx="360">
                  <c:v>98.399999999999991</c:v>
                </c:pt>
                <c:pt idx="361">
                  <c:v>98.44</c:v>
                </c:pt>
                <c:pt idx="362">
                  <c:v>98.48</c:v>
                </c:pt>
                <c:pt idx="363">
                  <c:v>98.52</c:v>
                </c:pt>
                <c:pt idx="364">
                  <c:v>98.56</c:v>
                </c:pt>
                <c:pt idx="365">
                  <c:v>98.6</c:v>
                </c:pt>
                <c:pt idx="366">
                  <c:v>98.64</c:v>
                </c:pt>
                <c:pt idx="367">
                  <c:v>98.679999999999993</c:v>
                </c:pt>
                <c:pt idx="368">
                  <c:v>98.72</c:v>
                </c:pt>
                <c:pt idx="369">
                  <c:v>98.76</c:v>
                </c:pt>
                <c:pt idx="370">
                  <c:v>98.8</c:v>
                </c:pt>
                <c:pt idx="371">
                  <c:v>98.84</c:v>
                </c:pt>
                <c:pt idx="372">
                  <c:v>98.88</c:v>
                </c:pt>
                <c:pt idx="373">
                  <c:v>98.92</c:v>
                </c:pt>
                <c:pt idx="374">
                  <c:v>98.96</c:v>
                </c:pt>
                <c:pt idx="375">
                  <c:v>99</c:v>
                </c:pt>
                <c:pt idx="376">
                  <c:v>99.04</c:v>
                </c:pt>
                <c:pt idx="377">
                  <c:v>99.08</c:v>
                </c:pt>
                <c:pt idx="378">
                  <c:v>99.12</c:v>
                </c:pt>
                <c:pt idx="379">
                  <c:v>99.16</c:v>
                </c:pt>
                <c:pt idx="380">
                  <c:v>99.2</c:v>
                </c:pt>
                <c:pt idx="381">
                  <c:v>99.24</c:v>
                </c:pt>
                <c:pt idx="382">
                  <c:v>99.28</c:v>
                </c:pt>
                <c:pt idx="383">
                  <c:v>99.320000000000007</c:v>
                </c:pt>
                <c:pt idx="384">
                  <c:v>99.36</c:v>
                </c:pt>
                <c:pt idx="385">
                  <c:v>99.4</c:v>
                </c:pt>
                <c:pt idx="386">
                  <c:v>99.44</c:v>
                </c:pt>
                <c:pt idx="387">
                  <c:v>99.48</c:v>
                </c:pt>
                <c:pt idx="388">
                  <c:v>99.52</c:v>
                </c:pt>
                <c:pt idx="389">
                  <c:v>99.56</c:v>
                </c:pt>
                <c:pt idx="390">
                  <c:v>99.600000000000009</c:v>
                </c:pt>
                <c:pt idx="391">
                  <c:v>99.64</c:v>
                </c:pt>
                <c:pt idx="392">
                  <c:v>99.68</c:v>
                </c:pt>
                <c:pt idx="393">
                  <c:v>99.72</c:v>
                </c:pt>
                <c:pt idx="394">
                  <c:v>99.76</c:v>
                </c:pt>
                <c:pt idx="395">
                  <c:v>99.8</c:v>
                </c:pt>
                <c:pt idx="396">
                  <c:v>99.84</c:v>
                </c:pt>
                <c:pt idx="397">
                  <c:v>99.88000000000001</c:v>
                </c:pt>
                <c:pt idx="398">
                  <c:v>99.92</c:v>
                </c:pt>
                <c:pt idx="399">
                  <c:v>99.960000000000008</c:v>
                </c:pt>
                <c:pt idx="400">
                  <c:v>100</c:v>
                </c:pt>
                <c:pt idx="401">
                  <c:v>100.04</c:v>
                </c:pt>
                <c:pt idx="402">
                  <c:v>100.08</c:v>
                </c:pt>
                <c:pt idx="403">
                  <c:v>100.12</c:v>
                </c:pt>
                <c:pt idx="404">
                  <c:v>100.16000000000001</c:v>
                </c:pt>
                <c:pt idx="405">
                  <c:v>100.2</c:v>
                </c:pt>
                <c:pt idx="406">
                  <c:v>100.24000000000001</c:v>
                </c:pt>
                <c:pt idx="407">
                  <c:v>100.28</c:v>
                </c:pt>
                <c:pt idx="408">
                  <c:v>100.32000000000001</c:v>
                </c:pt>
                <c:pt idx="409">
                  <c:v>100.36</c:v>
                </c:pt>
                <c:pt idx="410">
                  <c:v>100.4</c:v>
                </c:pt>
                <c:pt idx="411">
                  <c:v>100.44</c:v>
                </c:pt>
                <c:pt idx="412">
                  <c:v>100.48</c:v>
                </c:pt>
                <c:pt idx="413">
                  <c:v>100.52</c:v>
                </c:pt>
                <c:pt idx="414">
                  <c:v>100.56</c:v>
                </c:pt>
                <c:pt idx="415">
                  <c:v>100.6</c:v>
                </c:pt>
                <c:pt idx="416">
                  <c:v>100.64</c:v>
                </c:pt>
                <c:pt idx="417">
                  <c:v>100.67999999999999</c:v>
                </c:pt>
                <c:pt idx="418">
                  <c:v>100.72</c:v>
                </c:pt>
                <c:pt idx="419">
                  <c:v>100.75999999999999</c:v>
                </c:pt>
                <c:pt idx="420">
                  <c:v>100.8</c:v>
                </c:pt>
                <c:pt idx="421">
                  <c:v>100.83999999999999</c:v>
                </c:pt>
                <c:pt idx="422">
                  <c:v>100.88</c:v>
                </c:pt>
                <c:pt idx="423">
                  <c:v>100.92</c:v>
                </c:pt>
                <c:pt idx="424">
                  <c:v>100.96</c:v>
                </c:pt>
                <c:pt idx="425">
                  <c:v>101</c:v>
                </c:pt>
                <c:pt idx="426">
                  <c:v>101.03999999999999</c:v>
                </c:pt>
                <c:pt idx="427">
                  <c:v>101.08</c:v>
                </c:pt>
                <c:pt idx="428">
                  <c:v>101.11999999999999</c:v>
                </c:pt>
                <c:pt idx="429">
                  <c:v>101.16</c:v>
                </c:pt>
                <c:pt idx="430">
                  <c:v>101.2</c:v>
                </c:pt>
                <c:pt idx="431">
                  <c:v>101.24</c:v>
                </c:pt>
                <c:pt idx="432">
                  <c:v>101.28</c:v>
                </c:pt>
                <c:pt idx="433">
                  <c:v>101.32</c:v>
                </c:pt>
                <c:pt idx="434">
                  <c:v>101.36</c:v>
                </c:pt>
                <c:pt idx="435">
                  <c:v>101.39999999999999</c:v>
                </c:pt>
                <c:pt idx="436">
                  <c:v>101.44</c:v>
                </c:pt>
                <c:pt idx="437">
                  <c:v>101.48</c:v>
                </c:pt>
                <c:pt idx="438">
                  <c:v>101.52</c:v>
                </c:pt>
                <c:pt idx="439">
                  <c:v>101.56</c:v>
                </c:pt>
                <c:pt idx="440">
                  <c:v>101.6</c:v>
                </c:pt>
                <c:pt idx="441">
                  <c:v>101.64</c:v>
                </c:pt>
                <c:pt idx="442">
                  <c:v>101.67999999999999</c:v>
                </c:pt>
                <c:pt idx="443">
                  <c:v>101.72</c:v>
                </c:pt>
                <c:pt idx="444">
                  <c:v>101.76</c:v>
                </c:pt>
                <c:pt idx="445">
                  <c:v>101.8</c:v>
                </c:pt>
                <c:pt idx="446">
                  <c:v>101.84</c:v>
                </c:pt>
                <c:pt idx="447">
                  <c:v>101.88</c:v>
                </c:pt>
                <c:pt idx="448">
                  <c:v>101.92</c:v>
                </c:pt>
                <c:pt idx="449">
                  <c:v>101.96</c:v>
                </c:pt>
                <c:pt idx="450">
                  <c:v>102</c:v>
                </c:pt>
                <c:pt idx="451">
                  <c:v>102.04</c:v>
                </c:pt>
                <c:pt idx="452">
                  <c:v>102.08</c:v>
                </c:pt>
                <c:pt idx="453">
                  <c:v>102.12</c:v>
                </c:pt>
                <c:pt idx="454">
                  <c:v>102.16</c:v>
                </c:pt>
                <c:pt idx="455">
                  <c:v>102.2</c:v>
                </c:pt>
                <c:pt idx="456">
                  <c:v>102.24</c:v>
                </c:pt>
                <c:pt idx="457">
                  <c:v>102.28</c:v>
                </c:pt>
                <c:pt idx="458">
                  <c:v>102.32000000000001</c:v>
                </c:pt>
                <c:pt idx="459">
                  <c:v>102.36</c:v>
                </c:pt>
                <c:pt idx="460">
                  <c:v>102.4</c:v>
                </c:pt>
                <c:pt idx="461">
                  <c:v>102.44</c:v>
                </c:pt>
                <c:pt idx="462">
                  <c:v>102.48</c:v>
                </c:pt>
                <c:pt idx="463">
                  <c:v>102.52</c:v>
                </c:pt>
                <c:pt idx="464">
                  <c:v>102.56</c:v>
                </c:pt>
                <c:pt idx="465">
                  <c:v>102.60000000000001</c:v>
                </c:pt>
                <c:pt idx="466">
                  <c:v>102.64</c:v>
                </c:pt>
                <c:pt idx="467">
                  <c:v>102.68</c:v>
                </c:pt>
                <c:pt idx="468">
                  <c:v>102.72</c:v>
                </c:pt>
                <c:pt idx="469">
                  <c:v>102.76</c:v>
                </c:pt>
                <c:pt idx="470">
                  <c:v>102.8</c:v>
                </c:pt>
                <c:pt idx="471">
                  <c:v>102.84</c:v>
                </c:pt>
                <c:pt idx="472">
                  <c:v>102.88000000000001</c:v>
                </c:pt>
                <c:pt idx="473">
                  <c:v>102.92</c:v>
                </c:pt>
                <c:pt idx="474">
                  <c:v>102.96000000000001</c:v>
                </c:pt>
                <c:pt idx="475">
                  <c:v>103</c:v>
                </c:pt>
                <c:pt idx="476">
                  <c:v>103.04</c:v>
                </c:pt>
                <c:pt idx="477">
                  <c:v>103.08</c:v>
                </c:pt>
                <c:pt idx="478">
                  <c:v>103.12</c:v>
                </c:pt>
                <c:pt idx="479">
                  <c:v>103.16000000000001</c:v>
                </c:pt>
                <c:pt idx="480">
                  <c:v>103.2</c:v>
                </c:pt>
                <c:pt idx="481">
                  <c:v>103.24000000000001</c:v>
                </c:pt>
                <c:pt idx="482">
                  <c:v>103.28</c:v>
                </c:pt>
                <c:pt idx="483">
                  <c:v>103.32000000000001</c:v>
                </c:pt>
                <c:pt idx="484">
                  <c:v>103.36</c:v>
                </c:pt>
                <c:pt idx="485">
                  <c:v>103.4</c:v>
                </c:pt>
                <c:pt idx="486">
                  <c:v>103.44000000000001</c:v>
                </c:pt>
                <c:pt idx="487">
                  <c:v>103.48</c:v>
                </c:pt>
                <c:pt idx="488">
                  <c:v>103.52000000000001</c:v>
                </c:pt>
                <c:pt idx="489">
                  <c:v>103.56</c:v>
                </c:pt>
                <c:pt idx="490">
                  <c:v>103.6</c:v>
                </c:pt>
                <c:pt idx="491">
                  <c:v>103.64</c:v>
                </c:pt>
                <c:pt idx="492">
                  <c:v>103.67999999999999</c:v>
                </c:pt>
                <c:pt idx="493">
                  <c:v>103.72</c:v>
                </c:pt>
                <c:pt idx="494">
                  <c:v>103.75999999999999</c:v>
                </c:pt>
                <c:pt idx="495">
                  <c:v>103.8</c:v>
                </c:pt>
                <c:pt idx="496">
                  <c:v>103.83999999999999</c:v>
                </c:pt>
                <c:pt idx="497">
                  <c:v>103.88</c:v>
                </c:pt>
                <c:pt idx="498">
                  <c:v>103.91999999999999</c:v>
                </c:pt>
                <c:pt idx="499">
                  <c:v>103.96</c:v>
                </c:pt>
                <c:pt idx="500">
                  <c:v>104</c:v>
                </c:pt>
                <c:pt idx="501">
                  <c:v>104.03999999999999</c:v>
                </c:pt>
                <c:pt idx="502">
                  <c:v>104.08</c:v>
                </c:pt>
                <c:pt idx="503">
                  <c:v>104.11999999999999</c:v>
                </c:pt>
                <c:pt idx="504">
                  <c:v>104.16</c:v>
                </c:pt>
                <c:pt idx="505">
                  <c:v>104.2</c:v>
                </c:pt>
                <c:pt idx="506">
                  <c:v>104.24</c:v>
                </c:pt>
                <c:pt idx="507">
                  <c:v>104.28</c:v>
                </c:pt>
                <c:pt idx="508">
                  <c:v>104.32</c:v>
                </c:pt>
                <c:pt idx="509">
                  <c:v>104.36</c:v>
                </c:pt>
                <c:pt idx="510">
                  <c:v>104.39999999999999</c:v>
                </c:pt>
                <c:pt idx="511">
                  <c:v>104.44</c:v>
                </c:pt>
                <c:pt idx="512">
                  <c:v>104.48</c:v>
                </c:pt>
                <c:pt idx="513">
                  <c:v>104.52</c:v>
                </c:pt>
                <c:pt idx="514">
                  <c:v>104.56</c:v>
                </c:pt>
                <c:pt idx="515">
                  <c:v>104.6</c:v>
                </c:pt>
                <c:pt idx="516">
                  <c:v>104.64</c:v>
                </c:pt>
                <c:pt idx="517">
                  <c:v>104.67999999999999</c:v>
                </c:pt>
                <c:pt idx="518">
                  <c:v>104.72</c:v>
                </c:pt>
                <c:pt idx="519">
                  <c:v>104.76</c:v>
                </c:pt>
                <c:pt idx="520">
                  <c:v>104.8</c:v>
                </c:pt>
                <c:pt idx="521">
                  <c:v>104.84</c:v>
                </c:pt>
                <c:pt idx="522">
                  <c:v>104.88</c:v>
                </c:pt>
                <c:pt idx="523">
                  <c:v>104.92</c:v>
                </c:pt>
                <c:pt idx="524">
                  <c:v>104.96</c:v>
                </c:pt>
                <c:pt idx="525">
                  <c:v>105</c:v>
                </c:pt>
                <c:pt idx="526">
                  <c:v>105.04</c:v>
                </c:pt>
                <c:pt idx="527">
                  <c:v>105.08</c:v>
                </c:pt>
                <c:pt idx="528">
                  <c:v>105.12</c:v>
                </c:pt>
                <c:pt idx="529">
                  <c:v>105.16</c:v>
                </c:pt>
                <c:pt idx="530">
                  <c:v>105.2</c:v>
                </c:pt>
                <c:pt idx="531">
                  <c:v>105.24</c:v>
                </c:pt>
                <c:pt idx="532">
                  <c:v>105.28</c:v>
                </c:pt>
                <c:pt idx="533">
                  <c:v>105.32000000000001</c:v>
                </c:pt>
                <c:pt idx="534">
                  <c:v>105.36</c:v>
                </c:pt>
                <c:pt idx="535">
                  <c:v>105.4</c:v>
                </c:pt>
                <c:pt idx="536">
                  <c:v>105.44</c:v>
                </c:pt>
                <c:pt idx="537">
                  <c:v>105.48</c:v>
                </c:pt>
                <c:pt idx="538">
                  <c:v>105.52</c:v>
                </c:pt>
                <c:pt idx="539">
                  <c:v>105.56</c:v>
                </c:pt>
                <c:pt idx="540">
                  <c:v>105.60000000000001</c:v>
                </c:pt>
                <c:pt idx="541">
                  <c:v>105.64</c:v>
                </c:pt>
                <c:pt idx="542">
                  <c:v>105.68</c:v>
                </c:pt>
                <c:pt idx="543">
                  <c:v>105.72</c:v>
                </c:pt>
                <c:pt idx="544">
                  <c:v>105.76</c:v>
                </c:pt>
                <c:pt idx="545">
                  <c:v>105.8</c:v>
                </c:pt>
                <c:pt idx="546">
                  <c:v>105.84</c:v>
                </c:pt>
                <c:pt idx="547">
                  <c:v>105.88000000000001</c:v>
                </c:pt>
                <c:pt idx="548">
                  <c:v>105.92</c:v>
                </c:pt>
                <c:pt idx="549">
                  <c:v>105.96000000000001</c:v>
                </c:pt>
                <c:pt idx="550">
                  <c:v>106</c:v>
                </c:pt>
                <c:pt idx="551">
                  <c:v>106.04</c:v>
                </c:pt>
                <c:pt idx="552">
                  <c:v>106.08</c:v>
                </c:pt>
                <c:pt idx="553">
                  <c:v>106.12</c:v>
                </c:pt>
                <c:pt idx="554">
                  <c:v>106.16000000000001</c:v>
                </c:pt>
                <c:pt idx="555">
                  <c:v>106.2</c:v>
                </c:pt>
                <c:pt idx="556">
                  <c:v>106.24000000000001</c:v>
                </c:pt>
                <c:pt idx="557">
                  <c:v>106.28</c:v>
                </c:pt>
                <c:pt idx="558">
                  <c:v>106.32000000000001</c:v>
                </c:pt>
                <c:pt idx="559">
                  <c:v>106.36</c:v>
                </c:pt>
                <c:pt idx="560">
                  <c:v>106.4</c:v>
                </c:pt>
                <c:pt idx="561">
                  <c:v>106.44000000000001</c:v>
                </c:pt>
                <c:pt idx="562">
                  <c:v>106.48</c:v>
                </c:pt>
                <c:pt idx="563">
                  <c:v>106.52000000000001</c:v>
                </c:pt>
                <c:pt idx="564">
                  <c:v>106.56</c:v>
                </c:pt>
                <c:pt idx="565">
                  <c:v>106.60000000000001</c:v>
                </c:pt>
                <c:pt idx="566">
                  <c:v>106.64</c:v>
                </c:pt>
                <c:pt idx="567">
                  <c:v>106.67999999999999</c:v>
                </c:pt>
                <c:pt idx="568">
                  <c:v>106.72</c:v>
                </c:pt>
                <c:pt idx="569">
                  <c:v>106.75999999999999</c:v>
                </c:pt>
                <c:pt idx="570">
                  <c:v>106.8</c:v>
                </c:pt>
                <c:pt idx="571">
                  <c:v>106.83999999999999</c:v>
                </c:pt>
                <c:pt idx="572">
                  <c:v>106.88</c:v>
                </c:pt>
                <c:pt idx="573">
                  <c:v>106.91999999999999</c:v>
                </c:pt>
                <c:pt idx="574">
                  <c:v>106.96</c:v>
                </c:pt>
                <c:pt idx="575">
                  <c:v>107</c:v>
                </c:pt>
                <c:pt idx="576">
                  <c:v>107.03999999999999</c:v>
                </c:pt>
                <c:pt idx="577">
                  <c:v>107.08</c:v>
                </c:pt>
                <c:pt idx="578">
                  <c:v>107.11999999999999</c:v>
                </c:pt>
                <c:pt idx="579">
                  <c:v>107.16</c:v>
                </c:pt>
                <c:pt idx="580">
                  <c:v>107.19999999999999</c:v>
                </c:pt>
                <c:pt idx="581">
                  <c:v>107.24</c:v>
                </c:pt>
                <c:pt idx="582">
                  <c:v>107.28</c:v>
                </c:pt>
                <c:pt idx="583">
                  <c:v>107.32</c:v>
                </c:pt>
                <c:pt idx="584">
                  <c:v>107.36</c:v>
                </c:pt>
                <c:pt idx="585">
                  <c:v>107.39999999999999</c:v>
                </c:pt>
                <c:pt idx="586">
                  <c:v>107.44</c:v>
                </c:pt>
                <c:pt idx="587">
                  <c:v>107.47999999999999</c:v>
                </c:pt>
                <c:pt idx="588">
                  <c:v>107.52</c:v>
                </c:pt>
                <c:pt idx="589">
                  <c:v>107.56</c:v>
                </c:pt>
                <c:pt idx="590">
                  <c:v>107.6</c:v>
                </c:pt>
                <c:pt idx="591">
                  <c:v>107.64</c:v>
                </c:pt>
                <c:pt idx="592">
                  <c:v>107.67999999999999</c:v>
                </c:pt>
                <c:pt idx="593">
                  <c:v>107.72</c:v>
                </c:pt>
                <c:pt idx="594">
                  <c:v>107.75999999999999</c:v>
                </c:pt>
                <c:pt idx="595">
                  <c:v>107.8</c:v>
                </c:pt>
                <c:pt idx="596">
                  <c:v>107.84</c:v>
                </c:pt>
                <c:pt idx="597">
                  <c:v>107.88</c:v>
                </c:pt>
                <c:pt idx="598">
                  <c:v>107.92</c:v>
                </c:pt>
                <c:pt idx="599">
                  <c:v>107.96</c:v>
                </c:pt>
                <c:pt idx="600">
                  <c:v>108</c:v>
                </c:pt>
                <c:pt idx="601">
                  <c:v>108.04</c:v>
                </c:pt>
                <c:pt idx="602">
                  <c:v>108.08</c:v>
                </c:pt>
                <c:pt idx="603">
                  <c:v>108.12</c:v>
                </c:pt>
                <c:pt idx="604">
                  <c:v>108.16</c:v>
                </c:pt>
                <c:pt idx="605">
                  <c:v>108.2</c:v>
                </c:pt>
                <c:pt idx="606">
                  <c:v>108.24</c:v>
                </c:pt>
                <c:pt idx="607">
                  <c:v>108.28</c:v>
                </c:pt>
                <c:pt idx="608">
                  <c:v>108.32000000000001</c:v>
                </c:pt>
                <c:pt idx="609">
                  <c:v>108.36</c:v>
                </c:pt>
                <c:pt idx="610">
                  <c:v>108.4</c:v>
                </c:pt>
                <c:pt idx="611">
                  <c:v>108.44</c:v>
                </c:pt>
                <c:pt idx="612">
                  <c:v>108.48</c:v>
                </c:pt>
                <c:pt idx="613">
                  <c:v>108.52</c:v>
                </c:pt>
                <c:pt idx="614">
                  <c:v>108.56</c:v>
                </c:pt>
                <c:pt idx="615">
                  <c:v>108.60000000000001</c:v>
                </c:pt>
                <c:pt idx="616">
                  <c:v>108.64</c:v>
                </c:pt>
                <c:pt idx="617">
                  <c:v>108.68</c:v>
                </c:pt>
                <c:pt idx="618">
                  <c:v>108.72</c:v>
                </c:pt>
                <c:pt idx="619">
                  <c:v>108.76</c:v>
                </c:pt>
                <c:pt idx="620">
                  <c:v>108.8</c:v>
                </c:pt>
                <c:pt idx="621">
                  <c:v>108.84</c:v>
                </c:pt>
                <c:pt idx="622">
                  <c:v>108.88000000000001</c:v>
                </c:pt>
                <c:pt idx="623">
                  <c:v>108.92</c:v>
                </c:pt>
                <c:pt idx="624">
                  <c:v>108.96000000000001</c:v>
                </c:pt>
                <c:pt idx="625">
                  <c:v>109</c:v>
                </c:pt>
                <c:pt idx="626">
                  <c:v>109.04</c:v>
                </c:pt>
                <c:pt idx="627">
                  <c:v>109.08</c:v>
                </c:pt>
                <c:pt idx="628">
                  <c:v>109.12</c:v>
                </c:pt>
                <c:pt idx="629">
                  <c:v>109.16000000000001</c:v>
                </c:pt>
                <c:pt idx="630">
                  <c:v>109.2</c:v>
                </c:pt>
                <c:pt idx="631">
                  <c:v>109.24000000000001</c:v>
                </c:pt>
                <c:pt idx="632">
                  <c:v>109.28</c:v>
                </c:pt>
                <c:pt idx="633">
                  <c:v>109.32000000000001</c:v>
                </c:pt>
                <c:pt idx="634">
                  <c:v>109.36</c:v>
                </c:pt>
                <c:pt idx="635">
                  <c:v>109.4</c:v>
                </c:pt>
                <c:pt idx="636">
                  <c:v>109.44000000000001</c:v>
                </c:pt>
                <c:pt idx="637">
                  <c:v>109.48</c:v>
                </c:pt>
                <c:pt idx="638">
                  <c:v>109.52000000000001</c:v>
                </c:pt>
                <c:pt idx="639">
                  <c:v>109.56</c:v>
                </c:pt>
                <c:pt idx="640">
                  <c:v>109.60000000000001</c:v>
                </c:pt>
                <c:pt idx="641">
                  <c:v>109.64</c:v>
                </c:pt>
                <c:pt idx="642">
                  <c:v>109.68</c:v>
                </c:pt>
                <c:pt idx="643">
                  <c:v>109.72</c:v>
                </c:pt>
                <c:pt idx="644">
                  <c:v>109.76</c:v>
                </c:pt>
                <c:pt idx="645">
                  <c:v>109.8</c:v>
                </c:pt>
                <c:pt idx="646">
                  <c:v>109.83999999999999</c:v>
                </c:pt>
                <c:pt idx="647">
                  <c:v>109.88</c:v>
                </c:pt>
                <c:pt idx="648">
                  <c:v>109.91999999999999</c:v>
                </c:pt>
                <c:pt idx="649">
                  <c:v>109.96</c:v>
                </c:pt>
                <c:pt idx="650">
                  <c:v>110</c:v>
                </c:pt>
                <c:pt idx="651">
                  <c:v>110.03999999999999</c:v>
                </c:pt>
                <c:pt idx="652">
                  <c:v>110.08</c:v>
                </c:pt>
                <c:pt idx="653">
                  <c:v>110.11999999999999</c:v>
                </c:pt>
                <c:pt idx="654">
                  <c:v>110.16</c:v>
                </c:pt>
                <c:pt idx="655">
                  <c:v>110.19999999999999</c:v>
                </c:pt>
                <c:pt idx="656">
                  <c:v>110.24</c:v>
                </c:pt>
                <c:pt idx="657">
                  <c:v>110.28</c:v>
                </c:pt>
                <c:pt idx="658">
                  <c:v>110.32</c:v>
                </c:pt>
                <c:pt idx="659">
                  <c:v>110.36</c:v>
                </c:pt>
                <c:pt idx="660">
                  <c:v>110.39999999999999</c:v>
                </c:pt>
                <c:pt idx="661">
                  <c:v>110.44</c:v>
                </c:pt>
                <c:pt idx="662">
                  <c:v>110.47999999999999</c:v>
                </c:pt>
                <c:pt idx="663">
                  <c:v>110.52</c:v>
                </c:pt>
                <c:pt idx="664">
                  <c:v>110.56</c:v>
                </c:pt>
                <c:pt idx="665">
                  <c:v>110.6</c:v>
                </c:pt>
                <c:pt idx="666">
                  <c:v>110.64</c:v>
                </c:pt>
                <c:pt idx="667">
                  <c:v>110.67999999999999</c:v>
                </c:pt>
                <c:pt idx="668">
                  <c:v>110.72</c:v>
                </c:pt>
                <c:pt idx="669">
                  <c:v>110.75999999999999</c:v>
                </c:pt>
                <c:pt idx="670">
                  <c:v>110.8</c:v>
                </c:pt>
                <c:pt idx="671">
                  <c:v>110.84</c:v>
                </c:pt>
                <c:pt idx="672">
                  <c:v>110.88</c:v>
                </c:pt>
                <c:pt idx="673">
                  <c:v>110.92</c:v>
                </c:pt>
                <c:pt idx="674">
                  <c:v>110.96</c:v>
                </c:pt>
                <c:pt idx="675">
                  <c:v>111</c:v>
                </c:pt>
                <c:pt idx="676">
                  <c:v>111.03999999999999</c:v>
                </c:pt>
                <c:pt idx="677">
                  <c:v>111.08</c:v>
                </c:pt>
                <c:pt idx="678">
                  <c:v>111.12</c:v>
                </c:pt>
                <c:pt idx="679">
                  <c:v>111.16</c:v>
                </c:pt>
                <c:pt idx="680">
                  <c:v>111.2</c:v>
                </c:pt>
                <c:pt idx="681">
                  <c:v>111.24</c:v>
                </c:pt>
                <c:pt idx="682">
                  <c:v>111.28</c:v>
                </c:pt>
                <c:pt idx="683">
                  <c:v>111.32</c:v>
                </c:pt>
                <c:pt idx="684">
                  <c:v>111.36</c:v>
                </c:pt>
                <c:pt idx="685">
                  <c:v>111.4</c:v>
                </c:pt>
                <c:pt idx="686">
                  <c:v>111.44</c:v>
                </c:pt>
                <c:pt idx="687">
                  <c:v>111.48</c:v>
                </c:pt>
                <c:pt idx="688">
                  <c:v>111.52</c:v>
                </c:pt>
                <c:pt idx="689">
                  <c:v>111.56</c:v>
                </c:pt>
                <c:pt idx="690">
                  <c:v>111.6</c:v>
                </c:pt>
                <c:pt idx="691">
                  <c:v>111.64</c:v>
                </c:pt>
                <c:pt idx="692">
                  <c:v>111.68</c:v>
                </c:pt>
                <c:pt idx="693">
                  <c:v>111.72</c:v>
                </c:pt>
                <c:pt idx="694">
                  <c:v>111.76</c:v>
                </c:pt>
                <c:pt idx="695">
                  <c:v>111.8</c:v>
                </c:pt>
                <c:pt idx="696">
                  <c:v>111.84</c:v>
                </c:pt>
                <c:pt idx="697">
                  <c:v>111.88000000000001</c:v>
                </c:pt>
                <c:pt idx="698">
                  <c:v>111.92</c:v>
                </c:pt>
                <c:pt idx="699">
                  <c:v>111.96000000000001</c:v>
                </c:pt>
                <c:pt idx="700">
                  <c:v>112</c:v>
                </c:pt>
                <c:pt idx="701">
                  <c:v>112.04</c:v>
                </c:pt>
                <c:pt idx="702">
                  <c:v>112.08</c:v>
                </c:pt>
                <c:pt idx="703">
                  <c:v>112.12</c:v>
                </c:pt>
                <c:pt idx="704">
                  <c:v>112.16000000000001</c:v>
                </c:pt>
                <c:pt idx="705">
                  <c:v>112.2</c:v>
                </c:pt>
                <c:pt idx="706">
                  <c:v>112.24000000000001</c:v>
                </c:pt>
                <c:pt idx="707">
                  <c:v>112.28</c:v>
                </c:pt>
                <c:pt idx="708">
                  <c:v>112.32000000000001</c:v>
                </c:pt>
                <c:pt idx="709">
                  <c:v>112.36</c:v>
                </c:pt>
                <c:pt idx="710">
                  <c:v>112.4</c:v>
                </c:pt>
                <c:pt idx="711">
                  <c:v>112.44000000000001</c:v>
                </c:pt>
                <c:pt idx="712">
                  <c:v>112.48</c:v>
                </c:pt>
                <c:pt idx="713">
                  <c:v>112.52000000000001</c:v>
                </c:pt>
                <c:pt idx="714">
                  <c:v>112.56</c:v>
                </c:pt>
                <c:pt idx="715">
                  <c:v>112.60000000000001</c:v>
                </c:pt>
                <c:pt idx="716">
                  <c:v>112.64</c:v>
                </c:pt>
                <c:pt idx="717">
                  <c:v>112.68</c:v>
                </c:pt>
                <c:pt idx="718">
                  <c:v>112.72000000000001</c:v>
                </c:pt>
                <c:pt idx="719">
                  <c:v>112.76</c:v>
                </c:pt>
                <c:pt idx="720">
                  <c:v>112.8</c:v>
                </c:pt>
                <c:pt idx="721">
                  <c:v>112.84</c:v>
                </c:pt>
                <c:pt idx="722">
                  <c:v>112.88</c:v>
                </c:pt>
                <c:pt idx="723">
                  <c:v>112.92</c:v>
                </c:pt>
                <c:pt idx="724">
                  <c:v>112.96</c:v>
                </c:pt>
                <c:pt idx="725">
                  <c:v>113</c:v>
                </c:pt>
                <c:pt idx="726">
                  <c:v>113.03999999999999</c:v>
                </c:pt>
                <c:pt idx="727">
                  <c:v>113.08</c:v>
                </c:pt>
                <c:pt idx="728">
                  <c:v>113.11999999999999</c:v>
                </c:pt>
                <c:pt idx="729">
                  <c:v>113.16</c:v>
                </c:pt>
                <c:pt idx="730">
                  <c:v>113.19999999999999</c:v>
                </c:pt>
                <c:pt idx="731">
                  <c:v>113.24</c:v>
                </c:pt>
                <c:pt idx="732">
                  <c:v>113.28</c:v>
                </c:pt>
                <c:pt idx="733">
                  <c:v>113.32</c:v>
                </c:pt>
                <c:pt idx="734">
                  <c:v>113.36</c:v>
                </c:pt>
                <c:pt idx="735">
                  <c:v>113.39999999999999</c:v>
                </c:pt>
                <c:pt idx="736">
                  <c:v>113.44</c:v>
                </c:pt>
                <c:pt idx="737">
                  <c:v>113.47999999999999</c:v>
                </c:pt>
                <c:pt idx="738">
                  <c:v>113.52</c:v>
                </c:pt>
                <c:pt idx="739">
                  <c:v>113.56</c:v>
                </c:pt>
                <c:pt idx="740">
                  <c:v>113.6</c:v>
                </c:pt>
                <c:pt idx="741">
                  <c:v>113.64</c:v>
                </c:pt>
                <c:pt idx="742">
                  <c:v>113.67999999999999</c:v>
                </c:pt>
                <c:pt idx="743">
                  <c:v>113.72</c:v>
                </c:pt>
                <c:pt idx="744">
                  <c:v>113.75999999999999</c:v>
                </c:pt>
                <c:pt idx="745">
                  <c:v>113.8</c:v>
                </c:pt>
                <c:pt idx="746">
                  <c:v>113.84</c:v>
                </c:pt>
                <c:pt idx="747">
                  <c:v>113.88</c:v>
                </c:pt>
                <c:pt idx="748">
                  <c:v>113.92</c:v>
                </c:pt>
                <c:pt idx="749">
                  <c:v>113.96</c:v>
                </c:pt>
                <c:pt idx="750">
                  <c:v>114</c:v>
                </c:pt>
                <c:pt idx="751">
                  <c:v>114.03999999999999</c:v>
                </c:pt>
                <c:pt idx="752">
                  <c:v>114.08</c:v>
                </c:pt>
                <c:pt idx="753">
                  <c:v>114.12</c:v>
                </c:pt>
                <c:pt idx="754">
                  <c:v>114.16</c:v>
                </c:pt>
                <c:pt idx="755">
                  <c:v>114.2</c:v>
                </c:pt>
                <c:pt idx="756">
                  <c:v>114.24</c:v>
                </c:pt>
                <c:pt idx="757">
                  <c:v>114.28</c:v>
                </c:pt>
                <c:pt idx="758">
                  <c:v>114.32</c:v>
                </c:pt>
                <c:pt idx="759">
                  <c:v>114.36</c:v>
                </c:pt>
                <c:pt idx="760">
                  <c:v>114.4</c:v>
                </c:pt>
                <c:pt idx="761">
                  <c:v>114.44</c:v>
                </c:pt>
                <c:pt idx="762">
                  <c:v>114.48</c:v>
                </c:pt>
                <c:pt idx="763">
                  <c:v>114.52</c:v>
                </c:pt>
                <c:pt idx="764">
                  <c:v>114.56</c:v>
                </c:pt>
                <c:pt idx="765">
                  <c:v>114.6</c:v>
                </c:pt>
                <c:pt idx="766">
                  <c:v>114.64</c:v>
                </c:pt>
                <c:pt idx="767">
                  <c:v>114.68</c:v>
                </c:pt>
                <c:pt idx="768">
                  <c:v>114.72</c:v>
                </c:pt>
                <c:pt idx="769">
                  <c:v>114.76</c:v>
                </c:pt>
                <c:pt idx="770">
                  <c:v>114.8</c:v>
                </c:pt>
                <c:pt idx="771">
                  <c:v>114.84</c:v>
                </c:pt>
                <c:pt idx="772">
                  <c:v>114.88</c:v>
                </c:pt>
                <c:pt idx="773">
                  <c:v>114.92</c:v>
                </c:pt>
                <c:pt idx="774">
                  <c:v>114.96000000000001</c:v>
                </c:pt>
                <c:pt idx="775">
                  <c:v>115</c:v>
                </c:pt>
                <c:pt idx="776">
                  <c:v>115.04</c:v>
                </c:pt>
                <c:pt idx="777">
                  <c:v>115.08</c:v>
                </c:pt>
                <c:pt idx="778">
                  <c:v>115.12</c:v>
                </c:pt>
                <c:pt idx="779">
                  <c:v>115.16</c:v>
                </c:pt>
                <c:pt idx="780">
                  <c:v>115.2</c:v>
                </c:pt>
                <c:pt idx="781">
                  <c:v>115.24000000000001</c:v>
                </c:pt>
                <c:pt idx="782">
                  <c:v>115.28</c:v>
                </c:pt>
                <c:pt idx="783">
                  <c:v>115.32000000000001</c:v>
                </c:pt>
                <c:pt idx="784">
                  <c:v>115.36</c:v>
                </c:pt>
                <c:pt idx="785">
                  <c:v>115.4</c:v>
                </c:pt>
                <c:pt idx="786">
                  <c:v>115.44</c:v>
                </c:pt>
                <c:pt idx="787">
                  <c:v>115.48</c:v>
                </c:pt>
                <c:pt idx="788">
                  <c:v>115.52000000000001</c:v>
                </c:pt>
                <c:pt idx="789">
                  <c:v>115.56</c:v>
                </c:pt>
                <c:pt idx="790">
                  <c:v>115.60000000000001</c:v>
                </c:pt>
                <c:pt idx="791">
                  <c:v>115.64</c:v>
                </c:pt>
                <c:pt idx="792">
                  <c:v>115.68</c:v>
                </c:pt>
                <c:pt idx="793">
                  <c:v>115.72000000000001</c:v>
                </c:pt>
                <c:pt idx="794">
                  <c:v>115.76</c:v>
                </c:pt>
                <c:pt idx="795">
                  <c:v>115.80000000000001</c:v>
                </c:pt>
                <c:pt idx="796">
                  <c:v>115.84</c:v>
                </c:pt>
                <c:pt idx="797">
                  <c:v>115.88000000000001</c:v>
                </c:pt>
                <c:pt idx="798">
                  <c:v>115.92</c:v>
                </c:pt>
                <c:pt idx="799">
                  <c:v>115.96</c:v>
                </c:pt>
                <c:pt idx="800">
                  <c:v>116</c:v>
                </c:pt>
                <c:pt idx="801">
                  <c:v>116.03999999999999</c:v>
                </c:pt>
                <c:pt idx="802">
                  <c:v>116.08</c:v>
                </c:pt>
                <c:pt idx="803">
                  <c:v>116.11999999999999</c:v>
                </c:pt>
                <c:pt idx="804">
                  <c:v>116.16</c:v>
                </c:pt>
                <c:pt idx="805">
                  <c:v>116.19999999999999</c:v>
                </c:pt>
                <c:pt idx="806">
                  <c:v>116.24</c:v>
                </c:pt>
                <c:pt idx="807">
                  <c:v>116.28</c:v>
                </c:pt>
                <c:pt idx="808">
                  <c:v>116.32</c:v>
                </c:pt>
                <c:pt idx="809">
                  <c:v>116.36</c:v>
                </c:pt>
                <c:pt idx="810">
                  <c:v>116.39999999999999</c:v>
                </c:pt>
                <c:pt idx="811">
                  <c:v>116.44</c:v>
                </c:pt>
                <c:pt idx="812">
                  <c:v>116.47999999999999</c:v>
                </c:pt>
                <c:pt idx="813">
                  <c:v>116.52</c:v>
                </c:pt>
                <c:pt idx="814">
                  <c:v>116.56</c:v>
                </c:pt>
                <c:pt idx="815">
                  <c:v>116.6</c:v>
                </c:pt>
                <c:pt idx="816">
                  <c:v>116.64</c:v>
                </c:pt>
                <c:pt idx="817">
                  <c:v>116.67999999999999</c:v>
                </c:pt>
                <c:pt idx="818">
                  <c:v>116.72</c:v>
                </c:pt>
                <c:pt idx="819">
                  <c:v>116.75999999999999</c:v>
                </c:pt>
                <c:pt idx="820">
                  <c:v>116.8</c:v>
                </c:pt>
                <c:pt idx="821">
                  <c:v>116.84</c:v>
                </c:pt>
                <c:pt idx="822">
                  <c:v>116.88</c:v>
                </c:pt>
                <c:pt idx="823">
                  <c:v>116.92</c:v>
                </c:pt>
                <c:pt idx="824">
                  <c:v>116.96</c:v>
                </c:pt>
                <c:pt idx="825">
                  <c:v>117</c:v>
                </c:pt>
                <c:pt idx="826">
                  <c:v>117.03999999999999</c:v>
                </c:pt>
                <c:pt idx="827">
                  <c:v>117.08</c:v>
                </c:pt>
                <c:pt idx="828">
                  <c:v>117.12</c:v>
                </c:pt>
                <c:pt idx="829">
                  <c:v>117.16</c:v>
                </c:pt>
                <c:pt idx="830">
                  <c:v>117.2</c:v>
                </c:pt>
                <c:pt idx="831">
                  <c:v>117.24</c:v>
                </c:pt>
                <c:pt idx="832">
                  <c:v>117.28</c:v>
                </c:pt>
                <c:pt idx="833">
                  <c:v>117.32</c:v>
                </c:pt>
                <c:pt idx="834">
                  <c:v>117.36</c:v>
                </c:pt>
                <c:pt idx="835">
                  <c:v>117.4</c:v>
                </c:pt>
                <c:pt idx="836">
                  <c:v>117.44</c:v>
                </c:pt>
                <c:pt idx="837">
                  <c:v>117.48</c:v>
                </c:pt>
                <c:pt idx="838">
                  <c:v>117.52</c:v>
                </c:pt>
                <c:pt idx="839">
                  <c:v>117.56</c:v>
                </c:pt>
                <c:pt idx="840">
                  <c:v>117.6</c:v>
                </c:pt>
                <c:pt idx="841">
                  <c:v>117.64</c:v>
                </c:pt>
                <c:pt idx="842">
                  <c:v>117.68</c:v>
                </c:pt>
                <c:pt idx="843">
                  <c:v>117.72</c:v>
                </c:pt>
                <c:pt idx="844">
                  <c:v>117.76</c:v>
                </c:pt>
                <c:pt idx="845">
                  <c:v>117.8</c:v>
                </c:pt>
                <c:pt idx="846">
                  <c:v>117.84</c:v>
                </c:pt>
                <c:pt idx="847">
                  <c:v>117.88</c:v>
                </c:pt>
                <c:pt idx="848">
                  <c:v>117.92</c:v>
                </c:pt>
                <c:pt idx="849">
                  <c:v>117.96000000000001</c:v>
                </c:pt>
                <c:pt idx="850">
                  <c:v>118</c:v>
                </c:pt>
                <c:pt idx="851">
                  <c:v>118.04</c:v>
                </c:pt>
                <c:pt idx="852">
                  <c:v>118.08</c:v>
                </c:pt>
                <c:pt idx="853">
                  <c:v>118.12</c:v>
                </c:pt>
                <c:pt idx="854">
                  <c:v>118.16</c:v>
                </c:pt>
                <c:pt idx="855">
                  <c:v>118.2</c:v>
                </c:pt>
                <c:pt idx="856">
                  <c:v>118.24000000000001</c:v>
                </c:pt>
                <c:pt idx="857">
                  <c:v>118.28</c:v>
                </c:pt>
                <c:pt idx="858">
                  <c:v>118.32000000000001</c:v>
                </c:pt>
                <c:pt idx="859">
                  <c:v>118.36</c:v>
                </c:pt>
                <c:pt idx="860">
                  <c:v>118.4</c:v>
                </c:pt>
                <c:pt idx="861">
                  <c:v>118.44</c:v>
                </c:pt>
                <c:pt idx="862">
                  <c:v>118.48</c:v>
                </c:pt>
                <c:pt idx="863">
                  <c:v>118.52000000000001</c:v>
                </c:pt>
                <c:pt idx="864">
                  <c:v>118.56</c:v>
                </c:pt>
                <c:pt idx="865">
                  <c:v>118.60000000000001</c:v>
                </c:pt>
                <c:pt idx="866">
                  <c:v>118.64</c:v>
                </c:pt>
                <c:pt idx="867">
                  <c:v>118.68</c:v>
                </c:pt>
                <c:pt idx="868">
                  <c:v>118.72</c:v>
                </c:pt>
                <c:pt idx="869">
                  <c:v>118.76</c:v>
                </c:pt>
                <c:pt idx="870">
                  <c:v>118.80000000000001</c:v>
                </c:pt>
                <c:pt idx="871">
                  <c:v>118.84</c:v>
                </c:pt>
                <c:pt idx="872">
                  <c:v>118.88000000000001</c:v>
                </c:pt>
                <c:pt idx="873">
                  <c:v>118.92</c:v>
                </c:pt>
                <c:pt idx="874">
                  <c:v>118.96000000000001</c:v>
                </c:pt>
                <c:pt idx="875">
                  <c:v>119</c:v>
                </c:pt>
                <c:pt idx="876">
                  <c:v>119.04</c:v>
                </c:pt>
                <c:pt idx="877">
                  <c:v>119.08</c:v>
                </c:pt>
                <c:pt idx="878">
                  <c:v>119.11999999999999</c:v>
                </c:pt>
                <c:pt idx="879">
                  <c:v>119.16</c:v>
                </c:pt>
                <c:pt idx="880">
                  <c:v>119.19999999999999</c:v>
                </c:pt>
                <c:pt idx="881">
                  <c:v>119.24</c:v>
                </c:pt>
                <c:pt idx="882">
                  <c:v>119.27999999999999</c:v>
                </c:pt>
                <c:pt idx="883">
                  <c:v>119.32000000000001</c:v>
                </c:pt>
                <c:pt idx="884">
                  <c:v>119.36</c:v>
                </c:pt>
                <c:pt idx="885">
                  <c:v>119.39999999999999</c:v>
                </c:pt>
                <c:pt idx="886">
                  <c:v>119.43999999999998</c:v>
                </c:pt>
                <c:pt idx="887">
                  <c:v>119.48</c:v>
                </c:pt>
                <c:pt idx="888">
                  <c:v>119.52</c:v>
                </c:pt>
                <c:pt idx="889">
                  <c:v>119.55999999999999</c:v>
                </c:pt>
                <c:pt idx="890">
                  <c:v>119.60000000000001</c:v>
                </c:pt>
                <c:pt idx="891">
                  <c:v>119.64</c:v>
                </c:pt>
                <c:pt idx="892">
                  <c:v>119.67999999999999</c:v>
                </c:pt>
                <c:pt idx="893">
                  <c:v>119.71999999999998</c:v>
                </c:pt>
                <c:pt idx="894">
                  <c:v>119.76</c:v>
                </c:pt>
                <c:pt idx="895">
                  <c:v>119.8</c:v>
                </c:pt>
                <c:pt idx="896">
                  <c:v>119.83999999999999</c:v>
                </c:pt>
                <c:pt idx="897">
                  <c:v>119.88000000000001</c:v>
                </c:pt>
                <c:pt idx="898">
                  <c:v>119.92</c:v>
                </c:pt>
                <c:pt idx="899">
                  <c:v>119.96</c:v>
                </c:pt>
                <c:pt idx="900">
                  <c:v>119.99999999999999</c:v>
                </c:pt>
                <c:pt idx="901">
                  <c:v>120.04</c:v>
                </c:pt>
                <c:pt idx="902">
                  <c:v>120.08</c:v>
                </c:pt>
                <c:pt idx="903">
                  <c:v>120.11999999999999</c:v>
                </c:pt>
                <c:pt idx="904">
                  <c:v>120.16000000000001</c:v>
                </c:pt>
                <c:pt idx="905">
                  <c:v>120.2</c:v>
                </c:pt>
                <c:pt idx="906">
                  <c:v>120.24</c:v>
                </c:pt>
                <c:pt idx="907">
                  <c:v>120.27999999999999</c:v>
                </c:pt>
                <c:pt idx="908">
                  <c:v>120.32000000000001</c:v>
                </c:pt>
                <c:pt idx="909">
                  <c:v>120.36</c:v>
                </c:pt>
                <c:pt idx="910">
                  <c:v>120.39999999999999</c:v>
                </c:pt>
                <c:pt idx="911">
                  <c:v>120.44000000000001</c:v>
                </c:pt>
                <c:pt idx="912">
                  <c:v>120.48</c:v>
                </c:pt>
                <c:pt idx="913">
                  <c:v>120.52</c:v>
                </c:pt>
                <c:pt idx="914">
                  <c:v>120.55999999999999</c:v>
                </c:pt>
                <c:pt idx="915">
                  <c:v>120.60000000000001</c:v>
                </c:pt>
                <c:pt idx="916">
                  <c:v>120.64</c:v>
                </c:pt>
                <c:pt idx="917">
                  <c:v>120.67999999999999</c:v>
                </c:pt>
                <c:pt idx="918">
                  <c:v>120.72000000000001</c:v>
                </c:pt>
                <c:pt idx="919">
                  <c:v>120.76</c:v>
                </c:pt>
                <c:pt idx="920">
                  <c:v>120.8</c:v>
                </c:pt>
                <c:pt idx="921">
                  <c:v>120.83999999999999</c:v>
                </c:pt>
                <c:pt idx="922">
                  <c:v>120.88000000000001</c:v>
                </c:pt>
                <c:pt idx="923">
                  <c:v>120.92</c:v>
                </c:pt>
                <c:pt idx="924">
                  <c:v>120.96</c:v>
                </c:pt>
                <c:pt idx="925">
                  <c:v>121.00000000000001</c:v>
                </c:pt>
                <c:pt idx="926">
                  <c:v>121.04</c:v>
                </c:pt>
                <c:pt idx="927">
                  <c:v>121.08</c:v>
                </c:pt>
                <c:pt idx="928">
                  <c:v>121.11999999999999</c:v>
                </c:pt>
                <c:pt idx="929">
                  <c:v>121.16000000000001</c:v>
                </c:pt>
                <c:pt idx="930">
                  <c:v>121.2</c:v>
                </c:pt>
                <c:pt idx="931">
                  <c:v>121.24</c:v>
                </c:pt>
                <c:pt idx="932">
                  <c:v>121.28000000000002</c:v>
                </c:pt>
                <c:pt idx="933">
                  <c:v>121.32000000000001</c:v>
                </c:pt>
                <c:pt idx="934">
                  <c:v>121.36</c:v>
                </c:pt>
                <c:pt idx="935">
                  <c:v>121.39999999999999</c:v>
                </c:pt>
                <c:pt idx="936">
                  <c:v>121.44000000000001</c:v>
                </c:pt>
                <c:pt idx="937">
                  <c:v>121.48</c:v>
                </c:pt>
                <c:pt idx="938">
                  <c:v>121.52</c:v>
                </c:pt>
                <c:pt idx="939">
                  <c:v>121.56000000000002</c:v>
                </c:pt>
                <c:pt idx="940">
                  <c:v>121.60000000000001</c:v>
                </c:pt>
                <c:pt idx="941">
                  <c:v>121.64</c:v>
                </c:pt>
                <c:pt idx="942">
                  <c:v>121.67999999999999</c:v>
                </c:pt>
                <c:pt idx="943">
                  <c:v>121.72000000000001</c:v>
                </c:pt>
                <c:pt idx="944">
                  <c:v>121.76</c:v>
                </c:pt>
                <c:pt idx="945">
                  <c:v>121.8</c:v>
                </c:pt>
                <c:pt idx="946">
                  <c:v>121.84000000000002</c:v>
                </c:pt>
                <c:pt idx="947">
                  <c:v>121.88000000000001</c:v>
                </c:pt>
                <c:pt idx="948">
                  <c:v>121.92</c:v>
                </c:pt>
                <c:pt idx="949">
                  <c:v>121.96</c:v>
                </c:pt>
                <c:pt idx="950">
                  <c:v>122.00000000000001</c:v>
                </c:pt>
                <c:pt idx="951">
                  <c:v>122.04</c:v>
                </c:pt>
                <c:pt idx="952">
                  <c:v>122.08</c:v>
                </c:pt>
                <c:pt idx="953">
                  <c:v>122.12</c:v>
                </c:pt>
                <c:pt idx="954">
                  <c:v>122.16</c:v>
                </c:pt>
                <c:pt idx="955">
                  <c:v>122.2</c:v>
                </c:pt>
                <c:pt idx="956">
                  <c:v>122.24</c:v>
                </c:pt>
                <c:pt idx="957">
                  <c:v>122.28</c:v>
                </c:pt>
                <c:pt idx="958">
                  <c:v>122.32</c:v>
                </c:pt>
                <c:pt idx="959">
                  <c:v>122.35999999999999</c:v>
                </c:pt>
                <c:pt idx="960">
                  <c:v>122.4</c:v>
                </c:pt>
                <c:pt idx="961">
                  <c:v>122.44</c:v>
                </c:pt>
                <c:pt idx="962">
                  <c:v>122.47999999999999</c:v>
                </c:pt>
                <c:pt idx="963">
                  <c:v>122.51999999999998</c:v>
                </c:pt>
                <c:pt idx="964">
                  <c:v>122.56</c:v>
                </c:pt>
                <c:pt idx="965">
                  <c:v>122.6</c:v>
                </c:pt>
                <c:pt idx="966">
                  <c:v>122.63999999999999</c:v>
                </c:pt>
                <c:pt idx="967">
                  <c:v>122.68</c:v>
                </c:pt>
                <c:pt idx="968">
                  <c:v>122.72</c:v>
                </c:pt>
                <c:pt idx="969">
                  <c:v>122.75999999999999</c:v>
                </c:pt>
                <c:pt idx="970">
                  <c:v>122.79999999999998</c:v>
                </c:pt>
                <c:pt idx="971">
                  <c:v>122.84</c:v>
                </c:pt>
                <c:pt idx="972">
                  <c:v>122.88</c:v>
                </c:pt>
                <c:pt idx="973">
                  <c:v>122.91999999999999</c:v>
                </c:pt>
                <c:pt idx="974">
                  <c:v>122.96000000000001</c:v>
                </c:pt>
                <c:pt idx="975">
                  <c:v>123</c:v>
                </c:pt>
                <c:pt idx="976">
                  <c:v>123.03999999999999</c:v>
                </c:pt>
                <c:pt idx="977">
                  <c:v>123.07999999999998</c:v>
                </c:pt>
                <c:pt idx="978">
                  <c:v>123.12</c:v>
                </c:pt>
                <c:pt idx="979">
                  <c:v>123.16</c:v>
                </c:pt>
                <c:pt idx="980">
                  <c:v>123.19999999999999</c:v>
                </c:pt>
                <c:pt idx="981">
                  <c:v>123.24000000000001</c:v>
                </c:pt>
                <c:pt idx="982">
                  <c:v>123.28</c:v>
                </c:pt>
                <c:pt idx="983">
                  <c:v>123.32</c:v>
                </c:pt>
                <c:pt idx="984">
                  <c:v>123.35999999999999</c:v>
                </c:pt>
                <c:pt idx="985">
                  <c:v>123.4</c:v>
                </c:pt>
                <c:pt idx="986">
                  <c:v>123.44</c:v>
                </c:pt>
                <c:pt idx="987">
                  <c:v>123.47999999999999</c:v>
                </c:pt>
                <c:pt idx="988">
                  <c:v>123.52000000000001</c:v>
                </c:pt>
                <c:pt idx="989">
                  <c:v>123.56</c:v>
                </c:pt>
                <c:pt idx="990">
                  <c:v>123.6</c:v>
                </c:pt>
                <c:pt idx="991">
                  <c:v>123.63999999999999</c:v>
                </c:pt>
                <c:pt idx="992">
                  <c:v>123.68</c:v>
                </c:pt>
                <c:pt idx="993">
                  <c:v>123.72</c:v>
                </c:pt>
                <c:pt idx="994">
                  <c:v>123.75999999999999</c:v>
                </c:pt>
                <c:pt idx="995">
                  <c:v>123.80000000000001</c:v>
                </c:pt>
                <c:pt idx="996">
                  <c:v>123.84</c:v>
                </c:pt>
                <c:pt idx="997">
                  <c:v>123.88</c:v>
                </c:pt>
                <c:pt idx="998">
                  <c:v>123.91999999999999</c:v>
                </c:pt>
                <c:pt idx="999">
                  <c:v>123.96000000000001</c:v>
                </c:pt>
                <c:pt idx="1000">
                  <c:v>124</c:v>
                </c:pt>
                <c:pt idx="1001">
                  <c:v>124.03999999999999</c:v>
                </c:pt>
                <c:pt idx="1002">
                  <c:v>124.08000000000001</c:v>
                </c:pt>
                <c:pt idx="1003">
                  <c:v>124.12</c:v>
                </c:pt>
                <c:pt idx="1004">
                  <c:v>124.16</c:v>
                </c:pt>
                <c:pt idx="1005">
                  <c:v>124.19999999999999</c:v>
                </c:pt>
                <c:pt idx="1006">
                  <c:v>124.24000000000001</c:v>
                </c:pt>
                <c:pt idx="1007">
                  <c:v>124.28</c:v>
                </c:pt>
                <c:pt idx="1008">
                  <c:v>124.32</c:v>
                </c:pt>
                <c:pt idx="1009">
                  <c:v>124.36000000000001</c:v>
                </c:pt>
                <c:pt idx="1010">
                  <c:v>124.4</c:v>
                </c:pt>
                <c:pt idx="1011">
                  <c:v>124.44</c:v>
                </c:pt>
                <c:pt idx="1012">
                  <c:v>124.47999999999999</c:v>
                </c:pt>
                <c:pt idx="1013">
                  <c:v>124.52000000000001</c:v>
                </c:pt>
                <c:pt idx="1014">
                  <c:v>124.56</c:v>
                </c:pt>
                <c:pt idx="1015">
                  <c:v>124.6</c:v>
                </c:pt>
                <c:pt idx="1016">
                  <c:v>124.64000000000001</c:v>
                </c:pt>
                <c:pt idx="1017">
                  <c:v>124.68</c:v>
                </c:pt>
                <c:pt idx="1018">
                  <c:v>124.72</c:v>
                </c:pt>
                <c:pt idx="1019">
                  <c:v>124.75999999999999</c:v>
                </c:pt>
                <c:pt idx="1020">
                  <c:v>124.80000000000001</c:v>
                </c:pt>
                <c:pt idx="1021">
                  <c:v>124.84</c:v>
                </c:pt>
                <c:pt idx="1022">
                  <c:v>124.88</c:v>
                </c:pt>
                <c:pt idx="1023">
                  <c:v>124.92000000000002</c:v>
                </c:pt>
                <c:pt idx="1024">
                  <c:v>124.96000000000001</c:v>
                </c:pt>
                <c:pt idx="1025">
                  <c:v>125</c:v>
                </c:pt>
                <c:pt idx="1026">
                  <c:v>125.04</c:v>
                </c:pt>
                <c:pt idx="1027">
                  <c:v>125.08000000000001</c:v>
                </c:pt>
                <c:pt idx="1028">
                  <c:v>125.12</c:v>
                </c:pt>
                <c:pt idx="1029">
                  <c:v>125.16</c:v>
                </c:pt>
                <c:pt idx="1030">
                  <c:v>125.2</c:v>
                </c:pt>
                <c:pt idx="1031">
                  <c:v>125.24</c:v>
                </c:pt>
                <c:pt idx="1032">
                  <c:v>125.28</c:v>
                </c:pt>
                <c:pt idx="1033">
                  <c:v>125.32000000000001</c:v>
                </c:pt>
                <c:pt idx="1034">
                  <c:v>125.36</c:v>
                </c:pt>
                <c:pt idx="1035">
                  <c:v>125.39999999999999</c:v>
                </c:pt>
                <c:pt idx="1036">
                  <c:v>125.43999999999998</c:v>
                </c:pt>
                <c:pt idx="1037">
                  <c:v>125.48</c:v>
                </c:pt>
                <c:pt idx="1038">
                  <c:v>125.52</c:v>
                </c:pt>
                <c:pt idx="1039">
                  <c:v>125.55999999999999</c:v>
                </c:pt>
                <c:pt idx="1040">
                  <c:v>125.60000000000001</c:v>
                </c:pt>
                <c:pt idx="1041">
                  <c:v>125.64</c:v>
                </c:pt>
                <c:pt idx="1042">
                  <c:v>125.67999999999999</c:v>
                </c:pt>
                <c:pt idx="1043">
                  <c:v>125.71999999999998</c:v>
                </c:pt>
                <c:pt idx="1044">
                  <c:v>125.76</c:v>
                </c:pt>
                <c:pt idx="1045">
                  <c:v>125.8</c:v>
                </c:pt>
                <c:pt idx="1046">
                  <c:v>125.83999999999999</c:v>
                </c:pt>
                <c:pt idx="1047">
                  <c:v>125.88000000000001</c:v>
                </c:pt>
                <c:pt idx="1048">
                  <c:v>125.92</c:v>
                </c:pt>
                <c:pt idx="1049">
                  <c:v>125.96</c:v>
                </c:pt>
                <c:pt idx="1050">
                  <c:v>125.99999999999999</c:v>
                </c:pt>
                <c:pt idx="1051">
                  <c:v>126.04</c:v>
                </c:pt>
                <c:pt idx="1052">
                  <c:v>126.08</c:v>
                </c:pt>
                <c:pt idx="1053">
                  <c:v>126.11999999999999</c:v>
                </c:pt>
                <c:pt idx="1054">
                  <c:v>126.16000000000001</c:v>
                </c:pt>
                <c:pt idx="1055">
                  <c:v>126.2</c:v>
                </c:pt>
                <c:pt idx="1056">
                  <c:v>126.24</c:v>
                </c:pt>
                <c:pt idx="1057">
                  <c:v>126.27999999999999</c:v>
                </c:pt>
                <c:pt idx="1058">
                  <c:v>126.32000000000001</c:v>
                </c:pt>
                <c:pt idx="1059">
                  <c:v>126.36</c:v>
                </c:pt>
                <c:pt idx="1060">
                  <c:v>126.39999999999999</c:v>
                </c:pt>
                <c:pt idx="1061">
                  <c:v>126.44000000000001</c:v>
                </c:pt>
                <c:pt idx="1062">
                  <c:v>126.48</c:v>
                </c:pt>
                <c:pt idx="1063">
                  <c:v>126.52</c:v>
                </c:pt>
                <c:pt idx="1064">
                  <c:v>126.55999999999999</c:v>
                </c:pt>
                <c:pt idx="1065">
                  <c:v>126.60000000000001</c:v>
                </c:pt>
                <c:pt idx="1066">
                  <c:v>126.64</c:v>
                </c:pt>
                <c:pt idx="1067">
                  <c:v>126.67999999999999</c:v>
                </c:pt>
                <c:pt idx="1068">
                  <c:v>126.72000000000001</c:v>
                </c:pt>
                <c:pt idx="1069">
                  <c:v>126.76</c:v>
                </c:pt>
                <c:pt idx="1070">
                  <c:v>126.8</c:v>
                </c:pt>
                <c:pt idx="1071">
                  <c:v>126.83999999999999</c:v>
                </c:pt>
                <c:pt idx="1072">
                  <c:v>126.88000000000001</c:v>
                </c:pt>
                <c:pt idx="1073">
                  <c:v>126.92</c:v>
                </c:pt>
                <c:pt idx="1074">
                  <c:v>126.96</c:v>
                </c:pt>
                <c:pt idx="1075">
                  <c:v>127.00000000000001</c:v>
                </c:pt>
                <c:pt idx="1076">
                  <c:v>127.04</c:v>
                </c:pt>
                <c:pt idx="1077">
                  <c:v>127.08</c:v>
                </c:pt>
                <c:pt idx="1078">
                  <c:v>127.11999999999999</c:v>
                </c:pt>
                <c:pt idx="1079">
                  <c:v>127.16000000000001</c:v>
                </c:pt>
                <c:pt idx="1080">
                  <c:v>127.2</c:v>
                </c:pt>
                <c:pt idx="1081">
                  <c:v>127.24</c:v>
                </c:pt>
                <c:pt idx="1082">
                  <c:v>127.28000000000002</c:v>
                </c:pt>
                <c:pt idx="1083">
                  <c:v>127.32000000000001</c:v>
                </c:pt>
                <c:pt idx="1084">
                  <c:v>127.36</c:v>
                </c:pt>
                <c:pt idx="1085">
                  <c:v>127.39999999999999</c:v>
                </c:pt>
                <c:pt idx="1086">
                  <c:v>127.44000000000001</c:v>
                </c:pt>
                <c:pt idx="1087">
                  <c:v>127.48</c:v>
                </c:pt>
                <c:pt idx="1088">
                  <c:v>127.52</c:v>
                </c:pt>
                <c:pt idx="1089">
                  <c:v>127.56000000000002</c:v>
                </c:pt>
                <c:pt idx="1090">
                  <c:v>127.60000000000001</c:v>
                </c:pt>
                <c:pt idx="1091">
                  <c:v>127.64</c:v>
                </c:pt>
                <c:pt idx="1092">
                  <c:v>127.67999999999999</c:v>
                </c:pt>
                <c:pt idx="1093">
                  <c:v>127.72000000000001</c:v>
                </c:pt>
                <c:pt idx="1094">
                  <c:v>127.76</c:v>
                </c:pt>
                <c:pt idx="1095">
                  <c:v>127.8</c:v>
                </c:pt>
                <c:pt idx="1096">
                  <c:v>127.84000000000002</c:v>
                </c:pt>
                <c:pt idx="1097">
                  <c:v>127.88000000000001</c:v>
                </c:pt>
                <c:pt idx="1098">
                  <c:v>127.92</c:v>
                </c:pt>
                <c:pt idx="1099">
                  <c:v>127.96</c:v>
                </c:pt>
                <c:pt idx="1100">
                  <c:v>128</c:v>
                </c:pt>
                <c:pt idx="1101">
                  <c:v>128.04</c:v>
                </c:pt>
                <c:pt idx="1102">
                  <c:v>128.07999999999998</c:v>
                </c:pt>
                <c:pt idx="1103">
                  <c:v>128.12</c:v>
                </c:pt>
                <c:pt idx="1104">
                  <c:v>128.16</c:v>
                </c:pt>
                <c:pt idx="1105">
                  <c:v>128.19999999999999</c:v>
                </c:pt>
                <c:pt idx="1106">
                  <c:v>128.23999999999998</c:v>
                </c:pt>
                <c:pt idx="1107">
                  <c:v>128.28</c:v>
                </c:pt>
                <c:pt idx="1108">
                  <c:v>128.32</c:v>
                </c:pt>
                <c:pt idx="1109">
                  <c:v>128.35999999999999</c:v>
                </c:pt>
                <c:pt idx="1110">
                  <c:v>128.4</c:v>
                </c:pt>
                <c:pt idx="1111">
                  <c:v>128.44</c:v>
                </c:pt>
                <c:pt idx="1112">
                  <c:v>128.47999999999999</c:v>
                </c:pt>
                <c:pt idx="1113">
                  <c:v>128.51999999999998</c:v>
                </c:pt>
                <c:pt idx="1114">
                  <c:v>128.56</c:v>
                </c:pt>
                <c:pt idx="1115">
                  <c:v>128.6</c:v>
                </c:pt>
                <c:pt idx="1116">
                  <c:v>128.63999999999999</c:v>
                </c:pt>
                <c:pt idx="1117">
                  <c:v>128.68</c:v>
                </c:pt>
                <c:pt idx="1118">
                  <c:v>128.72</c:v>
                </c:pt>
                <c:pt idx="1119">
                  <c:v>128.76</c:v>
                </c:pt>
                <c:pt idx="1120">
                  <c:v>128.79999999999998</c:v>
                </c:pt>
                <c:pt idx="1121">
                  <c:v>128.84</c:v>
                </c:pt>
                <c:pt idx="1122">
                  <c:v>128.88</c:v>
                </c:pt>
                <c:pt idx="1123">
                  <c:v>128.91999999999999</c:v>
                </c:pt>
                <c:pt idx="1124">
                  <c:v>128.96</c:v>
                </c:pt>
                <c:pt idx="1125">
                  <c:v>129</c:v>
                </c:pt>
                <c:pt idx="1126">
                  <c:v>129.04</c:v>
                </c:pt>
                <c:pt idx="1127">
                  <c:v>129.07999999999998</c:v>
                </c:pt>
                <c:pt idx="1128">
                  <c:v>129.12</c:v>
                </c:pt>
                <c:pt idx="1129">
                  <c:v>129.16</c:v>
                </c:pt>
                <c:pt idx="1130">
                  <c:v>129.19999999999999</c:v>
                </c:pt>
                <c:pt idx="1131">
                  <c:v>129.24</c:v>
                </c:pt>
                <c:pt idx="1132">
                  <c:v>129.28</c:v>
                </c:pt>
                <c:pt idx="1133">
                  <c:v>129.32</c:v>
                </c:pt>
                <c:pt idx="1134">
                  <c:v>129.35999999999999</c:v>
                </c:pt>
                <c:pt idx="1135">
                  <c:v>129.4</c:v>
                </c:pt>
                <c:pt idx="1136">
                  <c:v>129.44</c:v>
                </c:pt>
                <c:pt idx="1137">
                  <c:v>129.47999999999999</c:v>
                </c:pt>
                <c:pt idx="1138">
                  <c:v>129.52000000000001</c:v>
                </c:pt>
                <c:pt idx="1139">
                  <c:v>129.56</c:v>
                </c:pt>
                <c:pt idx="1140">
                  <c:v>129.6</c:v>
                </c:pt>
                <c:pt idx="1141">
                  <c:v>129.63999999999999</c:v>
                </c:pt>
                <c:pt idx="1142">
                  <c:v>129.68</c:v>
                </c:pt>
                <c:pt idx="1143">
                  <c:v>129.72</c:v>
                </c:pt>
                <c:pt idx="1144">
                  <c:v>129.76</c:v>
                </c:pt>
                <c:pt idx="1145">
                  <c:v>129.80000000000001</c:v>
                </c:pt>
                <c:pt idx="1146">
                  <c:v>129.84</c:v>
                </c:pt>
                <c:pt idx="1147">
                  <c:v>129.88</c:v>
                </c:pt>
                <c:pt idx="1148">
                  <c:v>129.91999999999999</c:v>
                </c:pt>
                <c:pt idx="1149">
                  <c:v>129.96</c:v>
                </c:pt>
                <c:pt idx="1150">
                  <c:v>130</c:v>
                </c:pt>
                <c:pt idx="1151">
                  <c:v>130.04</c:v>
                </c:pt>
                <c:pt idx="1152">
                  <c:v>130.08000000000001</c:v>
                </c:pt>
                <c:pt idx="1153">
                  <c:v>130.12</c:v>
                </c:pt>
                <c:pt idx="1154">
                  <c:v>130.16</c:v>
                </c:pt>
                <c:pt idx="1155">
                  <c:v>130.19999999999999</c:v>
                </c:pt>
                <c:pt idx="1156">
                  <c:v>130.24</c:v>
                </c:pt>
                <c:pt idx="1157">
                  <c:v>130.28</c:v>
                </c:pt>
                <c:pt idx="1158">
                  <c:v>130.32</c:v>
                </c:pt>
                <c:pt idx="1159">
                  <c:v>130.36000000000001</c:v>
                </c:pt>
                <c:pt idx="1160">
                  <c:v>130.4</c:v>
                </c:pt>
                <c:pt idx="1161">
                  <c:v>130.44</c:v>
                </c:pt>
                <c:pt idx="1162">
                  <c:v>130.47999999999999</c:v>
                </c:pt>
                <c:pt idx="1163">
                  <c:v>130.52000000000001</c:v>
                </c:pt>
                <c:pt idx="1164">
                  <c:v>130.56</c:v>
                </c:pt>
                <c:pt idx="1165">
                  <c:v>130.6</c:v>
                </c:pt>
                <c:pt idx="1166">
                  <c:v>130.64000000000001</c:v>
                </c:pt>
                <c:pt idx="1167">
                  <c:v>130.68</c:v>
                </c:pt>
                <c:pt idx="1168">
                  <c:v>130.72</c:v>
                </c:pt>
                <c:pt idx="1169">
                  <c:v>130.76</c:v>
                </c:pt>
                <c:pt idx="1170">
                  <c:v>130.80000000000001</c:v>
                </c:pt>
                <c:pt idx="1171">
                  <c:v>130.84</c:v>
                </c:pt>
                <c:pt idx="1172">
                  <c:v>130.88</c:v>
                </c:pt>
                <c:pt idx="1173">
                  <c:v>130.92000000000002</c:v>
                </c:pt>
                <c:pt idx="1174">
                  <c:v>130.96</c:v>
                </c:pt>
                <c:pt idx="1175">
                  <c:v>131</c:v>
                </c:pt>
                <c:pt idx="1176">
                  <c:v>131.04</c:v>
                </c:pt>
                <c:pt idx="1177">
                  <c:v>131.08000000000001</c:v>
                </c:pt>
                <c:pt idx="1178">
                  <c:v>131.12</c:v>
                </c:pt>
                <c:pt idx="1179">
                  <c:v>131.16</c:v>
                </c:pt>
                <c:pt idx="1180">
                  <c:v>131.20000000000002</c:v>
                </c:pt>
                <c:pt idx="1181">
                  <c:v>131.24</c:v>
                </c:pt>
                <c:pt idx="1182">
                  <c:v>131.28</c:v>
                </c:pt>
                <c:pt idx="1183">
                  <c:v>131.32</c:v>
                </c:pt>
                <c:pt idx="1184">
                  <c:v>131.36000000000001</c:v>
                </c:pt>
                <c:pt idx="1185">
                  <c:v>131.4</c:v>
                </c:pt>
                <c:pt idx="1186">
                  <c:v>131.44</c:v>
                </c:pt>
                <c:pt idx="1187">
                  <c:v>131.48000000000002</c:v>
                </c:pt>
                <c:pt idx="1188">
                  <c:v>131.52000000000001</c:v>
                </c:pt>
                <c:pt idx="1189">
                  <c:v>131.56</c:v>
                </c:pt>
                <c:pt idx="1190">
                  <c:v>131.6</c:v>
                </c:pt>
                <c:pt idx="1191">
                  <c:v>131.64000000000001</c:v>
                </c:pt>
                <c:pt idx="1192">
                  <c:v>131.68</c:v>
                </c:pt>
                <c:pt idx="1193">
                  <c:v>131.72</c:v>
                </c:pt>
                <c:pt idx="1194">
                  <c:v>131.76000000000002</c:v>
                </c:pt>
                <c:pt idx="1195">
                  <c:v>131.80000000000001</c:v>
                </c:pt>
                <c:pt idx="1196">
                  <c:v>131.84</c:v>
                </c:pt>
                <c:pt idx="1197">
                  <c:v>131.88</c:v>
                </c:pt>
                <c:pt idx="1198">
                  <c:v>131.92000000000002</c:v>
                </c:pt>
                <c:pt idx="1199">
                  <c:v>131.96</c:v>
                </c:pt>
                <c:pt idx="1200">
                  <c:v>132</c:v>
                </c:pt>
                <c:pt idx="1201">
                  <c:v>132.04000000000002</c:v>
                </c:pt>
                <c:pt idx="1202">
                  <c:v>132.08000000000001</c:v>
                </c:pt>
                <c:pt idx="1203">
                  <c:v>132.12</c:v>
                </c:pt>
                <c:pt idx="1204">
                  <c:v>132.16</c:v>
                </c:pt>
                <c:pt idx="1205">
                  <c:v>132.20000000000002</c:v>
                </c:pt>
                <c:pt idx="1206">
                  <c:v>132.24</c:v>
                </c:pt>
                <c:pt idx="1207">
                  <c:v>132.28</c:v>
                </c:pt>
                <c:pt idx="1208">
                  <c:v>132.32000000000002</c:v>
                </c:pt>
                <c:pt idx="1209">
                  <c:v>132.36000000000001</c:v>
                </c:pt>
                <c:pt idx="1210">
                  <c:v>132.4</c:v>
                </c:pt>
                <c:pt idx="1211">
                  <c:v>132.44</c:v>
                </c:pt>
                <c:pt idx="1212">
                  <c:v>132.48000000000002</c:v>
                </c:pt>
                <c:pt idx="1213">
                  <c:v>132.52000000000001</c:v>
                </c:pt>
                <c:pt idx="1214">
                  <c:v>132.56</c:v>
                </c:pt>
                <c:pt idx="1215">
                  <c:v>132.60000000000002</c:v>
                </c:pt>
                <c:pt idx="1216">
                  <c:v>132.64000000000001</c:v>
                </c:pt>
                <c:pt idx="1217">
                  <c:v>132.68</c:v>
                </c:pt>
                <c:pt idx="1218">
                  <c:v>132.72000000000003</c:v>
                </c:pt>
                <c:pt idx="1219">
                  <c:v>132.76000000000002</c:v>
                </c:pt>
                <c:pt idx="1220">
                  <c:v>132.80000000000001</c:v>
                </c:pt>
                <c:pt idx="1221">
                  <c:v>132.84</c:v>
                </c:pt>
                <c:pt idx="1222">
                  <c:v>132.88</c:v>
                </c:pt>
                <c:pt idx="1223">
                  <c:v>132.92000000000002</c:v>
                </c:pt>
                <c:pt idx="1224">
                  <c:v>132.96</c:v>
                </c:pt>
                <c:pt idx="1225">
                  <c:v>133</c:v>
                </c:pt>
                <c:pt idx="1226">
                  <c:v>133.04</c:v>
                </c:pt>
                <c:pt idx="1227">
                  <c:v>133.07999999999998</c:v>
                </c:pt>
                <c:pt idx="1228">
                  <c:v>133.11999999999998</c:v>
                </c:pt>
                <c:pt idx="1229">
                  <c:v>133.16</c:v>
                </c:pt>
                <c:pt idx="1230">
                  <c:v>133.19999999999999</c:v>
                </c:pt>
                <c:pt idx="1231">
                  <c:v>133.23999999999998</c:v>
                </c:pt>
                <c:pt idx="1232">
                  <c:v>133.28</c:v>
                </c:pt>
                <c:pt idx="1233">
                  <c:v>133.32</c:v>
                </c:pt>
                <c:pt idx="1234">
                  <c:v>133.35999999999999</c:v>
                </c:pt>
                <c:pt idx="1235">
                  <c:v>133.39999999999998</c:v>
                </c:pt>
                <c:pt idx="1236">
                  <c:v>133.44</c:v>
                </c:pt>
                <c:pt idx="1237">
                  <c:v>133.47999999999999</c:v>
                </c:pt>
                <c:pt idx="1238">
                  <c:v>133.51999999999998</c:v>
                </c:pt>
                <c:pt idx="1239">
                  <c:v>133.56</c:v>
                </c:pt>
                <c:pt idx="1240">
                  <c:v>133.6</c:v>
                </c:pt>
                <c:pt idx="1241">
                  <c:v>133.63999999999999</c:v>
                </c:pt>
                <c:pt idx="1242">
                  <c:v>133.67999999999998</c:v>
                </c:pt>
                <c:pt idx="1243">
                  <c:v>133.72</c:v>
                </c:pt>
                <c:pt idx="1244">
                  <c:v>133.76</c:v>
                </c:pt>
                <c:pt idx="1245">
                  <c:v>133.79999999999998</c:v>
                </c:pt>
                <c:pt idx="1246">
                  <c:v>133.84</c:v>
                </c:pt>
                <c:pt idx="1247">
                  <c:v>133.88</c:v>
                </c:pt>
                <c:pt idx="1248">
                  <c:v>133.91999999999999</c:v>
                </c:pt>
                <c:pt idx="1249">
                  <c:v>133.95999999999998</c:v>
                </c:pt>
                <c:pt idx="1250">
                  <c:v>134</c:v>
                </c:pt>
                <c:pt idx="1251">
                  <c:v>134.04</c:v>
                </c:pt>
                <c:pt idx="1252">
                  <c:v>134.07999999999998</c:v>
                </c:pt>
                <c:pt idx="1253">
                  <c:v>134.12</c:v>
                </c:pt>
                <c:pt idx="1254">
                  <c:v>134.16</c:v>
                </c:pt>
                <c:pt idx="1255">
                  <c:v>134.19999999999999</c:v>
                </c:pt>
                <c:pt idx="1256">
                  <c:v>134.23999999999998</c:v>
                </c:pt>
                <c:pt idx="1257">
                  <c:v>134.28</c:v>
                </c:pt>
                <c:pt idx="1258">
                  <c:v>134.32</c:v>
                </c:pt>
                <c:pt idx="1259">
                  <c:v>134.35999999999999</c:v>
                </c:pt>
                <c:pt idx="1260">
                  <c:v>134.4</c:v>
                </c:pt>
                <c:pt idx="1261">
                  <c:v>134.44</c:v>
                </c:pt>
                <c:pt idx="1262">
                  <c:v>134.47999999999999</c:v>
                </c:pt>
                <c:pt idx="1263">
                  <c:v>134.51999999999998</c:v>
                </c:pt>
                <c:pt idx="1264">
                  <c:v>134.56</c:v>
                </c:pt>
                <c:pt idx="1265">
                  <c:v>134.6</c:v>
                </c:pt>
                <c:pt idx="1266">
                  <c:v>134.63999999999999</c:v>
                </c:pt>
                <c:pt idx="1267">
                  <c:v>134.68</c:v>
                </c:pt>
                <c:pt idx="1268">
                  <c:v>134.72</c:v>
                </c:pt>
                <c:pt idx="1269">
                  <c:v>134.76</c:v>
                </c:pt>
                <c:pt idx="1270">
                  <c:v>134.79999999999998</c:v>
                </c:pt>
                <c:pt idx="1271">
                  <c:v>134.84</c:v>
                </c:pt>
                <c:pt idx="1272">
                  <c:v>134.88</c:v>
                </c:pt>
                <c:pt idx="1273">
                  <c:v>134.91999999999999</c:v>
                </c:pt>
                <c:pt idx="1274">
                  <c:v>134.96</c:v>
                </c:pt>
                <c:pt idx="1275">
                  <c:v>135</c:v>
                </c:pt>
                <c:pt idx="1276">
                  <c:v>135.04</c:v>
                </c:pt>
                <c:pt idx="1277">
                  <c:v>135.07999999999998</c:v>
                </c:pt>
                <c:pt idx="1278">
                  <c:v>135.12</c:v>
                </c:pt>
                <c:pt idx="1279">
                  <c:v>135.16</c:v>
                </c:pt>
                <c:pt idx="1280">
                  <c:v>135.19999999999999</c:v>
                </c:pt>
                <c:pt idx="1281">
                  <c:v>135.24</c:v>
                </c:pt>
                <c:pt idx="1282">
                  <c:v>135.28</c:v>
                </c:pt>
                <c:pt idx="1283">
                  <c:v>135.32</c:v>
                </c:pt>
                <c:pt idx="1284">
                  <c:v>135.35999999999999</c:v>
                </c:pt>
                <c:pt idx="1285">
                  <c:v>135.4</c:v>
                </c:pt>
                <c:pt idx="1286">
                  <c:v>135.44</c:v>
                </c:pt>
                <c:pt idx="1287">
                  <c:v>135.47999999999999</c:v>
                </c:pt>
                <c:pt idx="1288">
                  <c:v>135.52000000000001</c:v>
                </c:pt>
                <c:pt idx="1289">
                  <c:v>135.56</c:v>
                </c:pt>
                <c:pt idx="1290">
                  <c:v>135.6</c:v>
                </c:pt>
                <c:pt idx="1291">
                  <c:v>135.63999999999999</c:v>
                </c:pt>
                <c:pt idx="1292">
                  <c:v>135.68</c:v>
                </c:pt>
                <c:pt idx="1293">
                  <c:v>135.72</c:v>
                </c:pt>
                <c:pt idx="1294">
                  <c:v>135.76</c:v>
                </c:pt>
                <c:pt idx="1295">
                  <c:v>135.80000000000001</c:v>
                </c:pt>
                <c:pt idx="1296">
                  <c:v>135.84</c:v>
                </c:pt>
                <c:pt idx="1297">
                  <c:v>135.88</c:v>
                </c:pt>
                <c:pt idx="1298">
                  <c:v>135.91999999999999</c:v>
                </c:pt>
                <c:pt idx="1299">
                  <c:v>135.96</c:v>
                </c:pt>
                <c:pt idx="1300">
                  <c:v>136</c:v>
                </c:pt>
                <c:pt idx="1301">
                  <c:v>136.04</c:v>
                </c:pt>
                <c:pt idx="1302">
                  <c:v>136.08000000000001</c:v>
                </c:pt>
                <c:pt idx="1303">
                  <c:v>136.12</c:v>
                </c:pt>
                <c:pt idx="1304">
                  <c:v>136.16</c:v>
                </c:pt>
                <c:pt idx="1305">
                  <c:v>136.19999999999999</c:v>
                </c:pt>
                <c:pt idx="1306">
                  <c:v>136.24</c:v>
                </c:pt>
                <c:pt idx="1307">
                  <c:v>136.28</c:v>
                </c:pt>
                <c:pt idx="1308">
                  <c:v>136.32</c:v>
                </c:pt>
                <c:pt idx="1309">
                  <c:v>136.36000000000001</c:v>
                </c:pt>
                <c:pt idx="1310">
                  <c:v>136.4</c:v>
                </c:pt>
                <c:pt idx="1311">
                  <c:v>136.44</c:v>
                </c:pt>
                <c:pt idx="1312">
                  <c:v>136.47999999999999</c:v>
                </c:pt>
                <c:pt idx="1313">
                  <c:v>136.52000000000001</c:v>
                </c:pt>
                <c:pt idx="1314">
                  <c:v>136.56</c:v>
                </c:pt>
                <c:pt idx="1315">
                  <c:v>136.6</c:v>
                </c:pt>
                <c:pt idx="1316">
                  <c:v>136.64000000000001</c:v>
                </c:pt>
                <c:pt idx="1317">
                  <c:v>136.68</c:v>
                </c:pt>
                <c:pt idx="1318">
                  <c:v>136.72</c:v>
                </c:pt>
                <c:pt idx="1319">
                  <c:v>136.76</c:v>
                </c:pt>
                <c:pt idx="1320">
                  <c:v>136.80000000000001</c:v>
                </c:pt>
                <c:pt idx="1321">
                  <c:v>136.84</c:v>
                </c:pt>
                <c:pt idx="1322">
                  <c:v>136.88</c:v>
                </c:pt>
                <c:pt idx="1323">
                  <c:v>136.92000000000002</c:v>
                </c:pt>
                <c:pt idx="1324">
                  <c:v>136.96</c:v>
                </c:pt>
                <c:pt idx="1325">
                  <c:v>137</c:v>
                </c:pt>
                <c:pt idx="1326">
                  <c:v>137.04</c:v>
                </c:pt>
                <c:pt idx="1327">
                  <c:v>137.08000000000001</c:v>
                </c:pt>
                <c:pt idx="1328">
                  <c:v>137.12</c:v>
                </c:pt>
                <c:pt idx="1329">
                  <c:v>137.16</c:v>
                </c:pt>
                <c:pt idx="1330">
                  <c:v>137.20000000000002</c:v>
                </c:pt>
                <c:pt idx="1331">
                  <c:v>137.24</c:v>
                </c:pt>
                <c:pt idx="1332">
                  <c:v>137.28</c:v>
                </c:pt>
                <c:pt idx="1333">
                  <c:v>137.32</c:v>
                </c:pt>
                <c:pt idx="1334">
                  <c:v>137.36000000000001</c:v>
                </c:pt>
                <c:pt idx="1335">
                  <c:v>137.4</c:v>
                </c:pt>
                <c:pt idx="1336">
                  <c:v>137.44</c:v>
                </c:pt>
                <c:pt idx="1337">
                  <c:v>137.48000000000002</c:v>
                </c:pt>
                <c:pt idx="1338">
                  <c:v>137.52000000000001</c:v>
                </c:pt>
                <c:pt idx="1339">
                  <c:v>137.56</c:v>
                </c:pt>
                <c:pt idx="1340">
                  <c:v>137.6</c:v>
                </c:pt>
                <c:pt idx="1341">
                  <c:v>137.64000000000001</c:v>
                </c:pt>
                <c:pt idx="1342">
                  <c:v>137.68</c:v>
                </c:pt>
                <c:pt idx="1343">
                  <c:v>137.72</c:v>
                </c:pt>
                <c:pt idx="1344">
                  <c:v>137.76000000000002</c:v>
                </c:pt>
                <c:pt idx="1345">
                  <c:v>137.80000000000001</c:v>
                </c:pt>
                <c:pt idx="1346">
                  <c:v>137.84</c:v>
                </c:pt>
                <c:pt idx="1347">
                  <c:v>137.88</c:v>
                </c:pt>
                <c:pt idx="1348">
                  <c:v>137.92000000000002</c:v>
                </c:pt>
                <c:pt idx="1349">
                  <c:v>137.96</c:v>
                </c:pt>
                <c:pt idx="1350">
                  <c:v>138</c:v>
                </c:pt>
                <c:pt idx="1351">
                  <c:v>138.04000000000002</c:v>
                </c:pt>
                <c:pt idx="1352">
                  <c:v>138.08000000000001</c:v>
                </c:pt>
                <c:pt idx="1353">
                  <c:v>138.12</c:v>
                </c:pt>
                <c:pt idx="1354">
                  <c:v>138.16</c:v>
                </c:pt>
                <c:pt idx="1355">
                  <c:v>138.20000000000002</c:v>
                </c:pt>
                <c:pt idx="1356">
                  <c:v>138.24</c:v>
                </c:pt>
                <c:pt idx="1357">
                  <c:v>138.28</c:v>
                </c:pt>
                <c:pt idx="1358">
                  <c:v>138.32000000000002</c:v>
                </c:pt>
                <c:pt idx="1359">
                  <c:v>138.36000000000001</c:v>
                </c:pt>
                <c:pt idx="1360">
                  <c:v>138.4</c:v>
                </c:pt>
                <c:pt idx="1361">
                  <c:v>138.44</c:v>
                </c:pt>
                <c:pt idx="1362">
                  <c:v>138.48000000000002</c:v>
                </c:pt>
                <c:pt idx="1363">
                  <c:v>138.52000000000001</c:v>
                </c:pt>
                <c:pt idx="1364">
                  <c:v>138.56</c:v>
                </c:pt>
                <c:pt idx="1365">
                  <c:v>138.60000000000002</c:v>
                </c:pt>
                <c:pt idx="1366">
                  <c:v>138.64000000000001</c:v>
                </c:pt>
                <c:pt idx="1367">
                  <c:v>138.68</c:v>
                </c:pt>
                <c:pt idx="1368">
                  <c:v>138.72</c:v>
                </c:pt>
                <c:pt idx="1369">
                  <c:v>138.76000000000002</c:v>
                </c:pt>
                <c:pt idx="1370">
                  <c:v>138.80000000000001</c:v>
                </c:pt>
                <c:pt idx="1371">
                  <c:v>138.84</c:v>
                </c:pt>
                <c:pt idx="1372">
                  <c:v>138.88000000000002</c:v>
                </c:pt>
                <c:pt idx="1373">
                  <c:v>138.92000000000002</c:v>
                </c:pt>
                <c:pt idx="1374">
                  <c:v>138.96</c:v>
                </c:pt>
                <c:pt idx="1375">
                  <c:v>139</c:v>
                </c:pt>
                <c:pt idx="1376">
                  <c:v>139.04</c:v>
                </c:pt>
                <c:pt idx="1377">
                  <c:v>139.08000000000001</c:v>
                </c:pt>
                <c:pt idx="1378">
                  <c:v>139.12</c:v>
                </c:pt>
                <c:pt idx="1379">
                  <c:v>139.16</c:v>
                </c:pt>
                <c:pt idx="1380">
                  <c:v>139.19999999999999</c:v>
                </c:pt>
                <c:pt idx="1381">
                  <c:v>139.23999999999998</c:v>
                </c:pt>
                <c:pt idx="1382">
                  <c:v>139.28</c:v>
                </c:pt>
                <c:pt idx="1383">
                  <c:v>139.32</c:v>
                </c:pt>
                <c:pt idx="1384">
                  <c:v>139.35999999999999</c:v>
                </c:pt>
                <c:pt idx="1385">
                  <c:v>139.39999999999998</c:v>
                </c:pt>
                <c:pt idx="1386">
                  <c:v>139.44</c:v>
                </c:pt>
                <c:pt idx="1387">
                  <c:v>139.47999999999999</c:v>
                </c:pt>
                <c:pt idx="1388">
                  <c:v>139.51999999999998</c:v>
                </c:pt>
                <c:pt idx="1389">
                  <c:v>139.55999999999997</c:v>
                </c:pt>
                <c:pt idx="1390">
                  <c:v>139.6</c:v>
                </c:pt>
                <c:pt idx="1391">
                  <c:v>139.63999999999999</c:v>
                </c:pt>
                <c:pt idx="1392">
                  <c:v>139.67999999999998</c:v>
                </c:pt>
                <c:pt idx="1393">
                  <c:v>139.72</c:v>
                </c:pt>
                <c:pt idx="1394">
                  <c:v>139.76</c:v>
                </c:pt>
                <c:pt idx="1395">
                  <c:v>139.79999999999998</c:v>
                </c:pt>
                <c:pt idx="1396">
                  <c:v>139.83999999999997</c:v>
                </c:pt>
                <c:pt idx="1397">
                  <c:v>139.88</c:v>
                </c:pt>
                <c:pt idx="1398">
                  <c:v>139.91999999999999</c:v>
                </c:pt>
                <c:pt idx="1399">
                  <c:v>139.95999999999998</c:v>
                </c:pt>
                <c:pt idx="1400">
                  <c:v>140</c:v>
                </c:pt>
                <c:pt idx="1401">
                  <c:v>140.04</c:v>
                </c:pt>
                <c:pt idx="1402">
                  <c:v>140.07999999999998</c:v>
                </c:pt>
                <c:pt idx="1403">
                  <c:v>140.11999999999998</c:v>
                </c:pt>
                <c:pt idx="1404">
                  <c:v>140.16</c:v>
                </c:pt>
                <c:pt idx="1405">
                  <c:v>140.19999999999999</c:v>
                </c:pt>
                <c:pt idx="1406">
                  <c:v>140.23999999999998</c:v>
                </c:pt>
                <c:pt idx="1407">
                  <c:v>140.28</c:v>
                </c:pt>
                <c:pt idx="1408">
                  <c:v>140.32</c:v>
                </c:pt>
                <c:pt idx="1409">
                  <c:v>140.35999999999999</c:v>
                </c:pt>
                <c:pt idx="1410">
                  <c:v>140.4</c:v>
                </c:pt>
                <c:pt idx="1411">
                  <c:v>140.44</c:v>
                </c:pt>
                <c:pt idx="1412">
                  <c:v>140.47999999999999</c:v>
                </c:pt>
                <c:pt idx="1413">
                  <c:v>140.51999999999998</c:v>
                </c:pt>
                <c:pt idx="1414">
                  <c:v>140.56</c:v>
                </c:pt>
                <c:pt idx="1415">
                  <c:v>140.6</c:v>
                </c:pt>
                <c:pt idx="1416">
                  <c:v>140.63999999999999</c:v>
                </c:pt>
                <c:pt idx="1417">
                  <c:v>140.68</c:v>
                </c:pt>
                <c:pt idx="1418">
                  <c:v>140.72</c:v>
                </c:pt>
                <c:pt idx="1419">
                  <c:v>140.76</c:v>
                </c:pt>
                <c:pt idx="1420">
                  <c:v>140.79999999999998</c:v>
                </c:pt>
                <c:pt idx="1421">
                  <c:v>140.84</c:v>
                </c:pt>
                <c:pt idx="1422">
                  <c:v>140.88</c:v>
                </c:pt>
                <c:pt idx="1423">
                  <c:v>140.91999999999999</c:v>
                </c:pt>
                <c:pt idx="1424">
                  <c:v>140.96</c:v>
                </c:pt>
                <c:pt idx="1425">
                  <c:v>141</c:v>
                </c:pt>
                <c:pt idx="1426">
                  <c:v>141.04</c:v>
                </c:pt>
                <c:pt idx="1427">
                  <c:v>141.07999999999998</c:v>
                </c:pt>
                <c:pt idx="1428">
                  <c:v>141.12</c:v>
                </c:pt>
                <c:pt idx="1429">
                  <c:v>141.16</c:v>
                </c:pt>
                <c:pt idx="1430">
                  <c:v>141.19999999999999</c:v>
                </c:pt>
                <c:pt idx="1431">
                  <c:v>141.24</c:v>
                </c:pt>
                <c:pt idx="1432">
                  <c:v>141.28</c:v>
                </c:pt>
                <c:pt idx="1433">
                  <c:v>141.32</c:v>
                </c:pt>
                <c:pt idx="1434">
                  <c:v>141.35999999999999</c:v>
                </c:pt>
                <c:pt idx="1435">
                  <c:v>141.4</c:v>
                </c:pt>
                <c:pt idx="1436">
                  <c:v>141.44</c:v>
                </c:pt>
                <c:pt idx="1437">
                  <c:v>141.47999999999999</c:v>
                </c:pt>
                <c:pt idx="1438">
                  <c:v>141.52000000000001</c:v>
                </c:pt>
                <c:pt idx="1439">
                  <c:v>141.56</c:v>
                </c:pt>
                <c:pt idx="1440">
                  <c:v>141.6</c:v>
                </c:pt>
                <c:pt idx="1441">
                  <c:v>141.63999999999999</c:v>
                </c:pt>
                <c:pt idx="1442">
                  <c:v>141.68</c:v>
                </c:pt>
                <c:pt idx="1443">
                  <c:v>141.72</c:v>
                </c:pt>
                <c:pt idx="1444">
                  <c:v>141.76</c:v>
                </c:pt>
                <c:pt idx="1445">
                  <c:v>141.80000000000001</c:v>
                </c:pt>
                <c:pt idx="1446">
                  <c:v>141.84</c:v>
                </c:pt>
                <c:pt idx="1447">
                  <c:v>141.88</c:v>
                </c:pt>
                <c:pt idx="1448">
                  <c:v>141.91999999999999</c:v>
                </c:pt>
                <c:pt idx="1449">
                  <c:v>141.96</c:v>
                </c:pt>
                <c:pt idx="1450">
                  <c:v>142</c:v>
                </c:pt>
                <c:pt idx="1451">
                  <c:v>142.04</c:v>
                </c:pt>
                <c:pt idx="1452">
                  <c:v>142.08000000000001</c:v>
                </c:pt>
                <c:pt idx="1453">
                  <c:v>142.12</c:v>
                </c:pt>
                <c:pt idx="1454">
                  <c:v>142.16</c:v>
                </c:pt>
                <c:pt idx="1455">
                  <c:v>142.19999999999999</c:v>
                </c:pt>
                <c:pt idx="1456">
                  <c:v>142.24</c:v>
                </c:pt>
                <c:pt idx="1457">
                  <c:v>142.28</c:v>
                </c:pt>
                <c:pt idx="1458">
                  <c:v>142.32</c:v>
                </c:pt>
                <c:pt idx="1459">
                  <c:v>142.36000000000001</c:v>
                </c:pt>
                <c:pt idx="1460">
                  <c:v>142.4</c:v>
                </c:pt>
                <c:pt idx="1461">
                  <c:v>142.44</c:v>
                </c:pt>
                <c:pt idx="1462">
                  <c:v>142.47999999999999</c:v>
                </c:pt>
                <c:pt idx="1463">
                  <c:v>142.52000000000001</c:v>
                </c:pt>
                <c:pt idx="1464">
                  <c:v>142.56</c:v>
                </c:pt>
                <c:pt idx="1465">
                  <c:v>142.6</c:v>
                </c:pt>
                <c:pt idx="1466">
                  <c:v>142.64000000000001</c:v>
                </c:pt>
                <c:pt idx="1467">
                  <c:v>142.68</c:v>
                </c:pt>
                <c:pt idx="1468">
                  <c:v>142.72</c:v>
                </c:pt>
                <c:pt idx="1469">
                  <c:v>142.76</c:v>
                </c:pt>
                <c:pt idx="1470">
                  <c:v>142.80000000000001</c:v>
                </c:pt>
                <c:pt idx="1471">
                  <c:v>142.84</c:v>
                </c:pt>
                <c:pt idx="1472">
                  <c:v>142.88</c:v>
                </c:pt>
                <c:pt idx="1473">
                  <c:v>142.92000000000002</c:v>
                </c:pt>
                <c:pt idx="1474">
                  <c:v>142.96</c:v>
                </c:pt>
                <c:pt idx="1475">
                  <c:v>143</c:v>
                </c:pt>
                <c:pt idx="1476">
                  <c:v>143.04</c:v>
                </c:pt>
                <c:pt idx="1477">
                  <c:v>143.08000000000001</c:v>
                </c:pt>
                <c:pt idx="1478">
                  <c:v>143.12</c:v>
                </c:pt>
                <c:pt idx="1479">
                  <c:v>143.16</c:v>
                </c:pt>
                <c:pt idx="1480">
                  <c:v>143.20000000000002</c:v>
                </c:pt>
                <c:pt idx="1481">
                  <c:v>143.24</c:v>
                </c:pt>
                <c:pt idx="1482">
                  <c:v>143.28</c:v>
                </c:pt>
                <c:pt idx="1483">
                  <c:v>143.32</c:v>
                </c:pt>
                <c:pt idx="1484">
                  <c:v>143.36000000000001</c:v>
                </c:pt>
                <c:pt idx="1485">
                  <c:v>143.4</c:v>
                </c:pt>
                <c:pt idx="1486">
                  <c:v>143.44</c:v>
                </c:pt>
                <c:pt idx="1487">
                  <c:v>143.48000000000002</c:v>
                </c:pt>
                <c:pt idx="1488">
                  <c:v>143.52000000000001</c:v>
                </c:pt>
                <c:pt idx="1489">
                  <c:v>143.56</c:v>
                </c:pt>
                <c:pt idx="1490">
                  <c:v>143.6</c:v>
                </c:pt>
                <c:pt idx="1491">
                  <c:v>143.64000000000001</c:v>
                </c:pt>
                <c:pt idx="1492">
                  <c:v>143.68</c:v>
                </c:pt>
                <c:pt idx="1493">
                  <c:v>143.72</c:v>
                </c:pt>
                <c:pt idx="1494">
                  <c:v>143.76000000000002</c:v>
                </c:pt>
                <c:pt idx="1495">
                  <c:v>143.80000000000001</c:v>
                </c:pt>
                <c:pt idx="1496">
                  <c:v>143.84</c:v>
                </c:pt>
                <c:pt idx="1497">
                  <c:v>143.88</c:v>
                </c:pt>
                <c:pt idx="1498">
                  <c:v>143.92000000000002</c:v>
                </c:pt>
                <c:pt idx="1499">
                  <c:v>143.96</c:v>
                </c:pt>
                <c:pt idx="1500">
                  <c:v>144</c:v>
                </c:pt>
                <c:pt idx="1501">
                  <c:v>144.04000000000002</c:v>
                </c:pt>
                <c:pt idx="1502">
                  <c:v>144.08000000000001</c:v>
                </c:pt>
                <c:pt idx="1503">
                  <c:v>144.12</c:v>
                </c:pt>
                <c:pt idx="1504">
                  <c:v>144.16</c:v>
                </c:pt>
                <c:pt idx="1505">
                  <c:v>144.20000000000002</c:v>
                </c:pt>
                <c:pt idx="1506">
                  <c:v>144.24</c:v>
                </c:pt>
                <c:pt idx="1507">
                  <c:v>144.28</c:v>
                </c:pt>
                <c:pt idx="1508">
                  <c:v>144.32000000000002</c:v>
                </c:pt>
                <c:pt idx="1509">
                  <c:v>144.36000000000001</c:v>
                </c:pt>
                <c:pt idx="1510">
                  <c:v>144.4</c:v>
                </c:pt>
                <c:pt idx="1511">
                  <c:v>144.44</c:v>
                </c:pt>
                <c:pt idx="1512">
                  <c:v>144.48000000000002</c:v>
                </c:pt>
                <c:pt idx="1513">
                  <c:v>144.52000000000001</c:v>
                </c:pt>
                <c:pt idx="1514">
                  <c:v>144.56</c:v>
                </c:pt>
                <c:pt idx="1515">
                  <c:v>144.60000000000002</c:v>
                </c:pt>
                <c:pt idx="1516">
                  <c:v>144.64000000000001</c:v>
                </c:pt>
                <c:pt idx="1517">
                  <c:v>144.68</c:v>
                </c:pt>
                <c:pt idx="1518">
                  <c:v>144.72</c:v>
                </c:pt>
                <c:pt idx="1519">
                  <c:v>144.76000000000002</c:v>
                </c:pt>
                <c:pt idx="1520">
                  <c:v>144.80000000000001</c:v>
                </c:pt>
                <c:pt idx="1521">
                  <c:v>144.84</c:v>
                </c:pt>
                <c:pt idx="1522">
                  <c:v>144.88000000000002</c:v>
                </c:pt>
                <c:pt idx="1523">
                  <c:v>144.92000000000002</c:v>
                </c:pt>
                <c:pt idx="1524">
                  <c:v>144.96</c:v>
                </c:pt>
                <c:pt idx="1525">
                  <c:v>145</c:v>
                </c:pt>
                <c:pt idx="1526">
                  <c:v>145.04000000000002</c:v>
                </c:pt>
                <c:pt idx="1527">
                  <c:v>145.08000000000001</c:v>
                </c:pt>
                <c:pt idx="1528">
                  <c:v>145.12</c:v>
                </c:pt>
                <c:pt idx="1529">
                  <c:v>145.16</c:v>
                </c:pt>
                <c:pt idx="1530">
                  <c:v>145.20000000000002</c:v>
                </c:pt>
                <c:pt idx="1531">
                  <c:v>145.24</c:v>
                </c:pt>
                <c:pt idx="1532">
                  <c:v>145.28</c:v>
                </c:pt>
                <c:pt idx="1533">
                  <c:v>145.32</c:v>
                </c:pt>
                <c:pt idx="1534">
                  <c:v>145.35999999999999</c:v>
                </c:pt>
                <c:pt idx="1535">
                  <c:v>145.4</c:v>
                </c:pt>
                <c:pt idx="1536">
                  <c:v>145.44</c:v>
                </c:pt>
                <c:pt idx="1537">
                  <c:v>145.47999999999999</c:v>
                </c:pt>
                <c:pt idx="1538">
                  <c:v>145.51999999999998</c:v>
                </c:pt>
                <c:pt idx="1539">
                  <c:v>145.55999999999997</c:v>
                </c:pt>
                <c:pt idx="1540">
                  <c:v>145.6</c:v>
                </c:pt>
                <c:pt idx="1541">
                  <c:v>145.63999999999999</c:v>
                </c:pt>
                <c:pt idx="1542">
                  <c:v>145.67999999999998</c:v>
                </c:pt>
                <c:pt idx="1543">
                  <c:v>145.72</c:v>
                </c:pt>
                <c:pt idx="1544">
                  <c:v>145.76</c:v>
                </c:pt>
                <c:pt idx="1545">
                  <c:v>145.79999999999998</c:v>
                </c:pt>
                <c:pt idx="1546">
                  <c:v>145.83999999999997</c:v>
                </c:pt>
                <c:pt idx="1547">
                  <c:v>145.88</c:v>
                </c:pt>
                <c:pt idx="1548">
                  <c:v>145.91999999999999</c:v>
                </c:pt>
                <c:pt idx="1549">
                  <c:v>145.95999999999998</c:v>
                </c:pt>
                <c:pt idx="1550">
                  <c:v>146</c:v>
                </c:pt>
                <c:pt idx="1551">
                  <c:v>146.04</c:v>
                </c:pt>
                <c:pt idx="1552">
                  <c:v>146.07999999999998</c:v>
                </c:pt>
                <c:pt idx="1553">
                  <c:v>146.11999999999998</c:v>
                </c:pt>
                <c:pt idx="1554">
                  <c:v>146.16</c:v>
                </c:pt>
                <c:pt idx="1555">
                  <c:v>146.19999999999999</c:v>
                </c:pt>
                <c:pt idx="1556">
                  <c:v>146.23999999999998</c:v>
                </c:pt>
                <c:pt idx="1557">
                  <c:v>146.28</c:v>
                </c:pt>
                <c:pt idx="1558">
                  <c:v>146.32</c:v>
                </c:pt>
                <c:pt idx="1559">
                  <c:v>146.35999999999999</c:v>
                </c:pt>
                <c:pt idx="1560">
                  <c:v>146.39999999999998</c:v>
                </c:pt>
                <c:pt idx="1561">
                  <c:v>146.44</c:v>
                </c:pt>
                <c:pt idx="1562">
                  <c:v>146.47999999999999</c:v>
                </c:pt>
                <c:pt idx="1563">
                  <c:v>146.51999999999998</c:v>
                </c:pt>
                <c:pt idx="1564">
                  <c:v>146.56</c:v>
                </c:pt>
                <c:pt idx="1565">
                  <c:v>146.6</c:v>
                </c:pt>
                <c:pt idx="1566">
                  <c:v>146.63999999999999</c:v>
                </c:pt>
                <c:pt idx="1567">
                  <c:v>146.67999999999998</c:v>
                </c:pt>
                <c:pt idx="1568">
                  <c:v>146.72</c:v>
                </c:pt>
                <c:pt idx="1569">
                  <c:v>146.76</c:v>
                </c:pt>
                <c:pt idx="1570">
                  <c:v>146.79999999999998</c:v>
                </c:pt>
                <c:pt idx="1571">
                  <c:v>146.84</c:v>
                </c:pt>
                <c:pt idx="1572">
                  <c:v>146.88</c:v>
                </c:pt>
                <c:pt idx="1573">
                  <c:v>146.91999999999999</c:v>
                </c:pt>
                <c:pt idx="1574">
                  <c:v>146.95999999999998</c:v>
                </c:pt>
                <c:pt idx="1575">
                  <c:v>147</c:v>
                </c:pt>
                <c:pt idx="1576">
                  <c:v>147.04</c:v>
                </c:pt>
                <c:pt idx="1577">
                  <c:v>147.07999999999998</c:v>
                </c:pt>
                <c:pt idx="1578">
                  <c:v>147.12</c:v>
                </c:pt>
                <c:pt idx="1579">
                  <c:v>147.16</c:v>
                </c:pt>
                <c:pt idx="1580">
                  <c:v>147.19999999999999</c:v>
                </c:pt>
                <c:pt idx="1581">
                  <c:v>147.23999999999998</c:v>
                </c:pt>
                <c:pt idx="1582">
                  <c:v>147.28</c:v>
                </c:pt>
                <c:pt idx="1583">
                  <c:v>147.32</c:v>
                </c:pt>
                <c:pt idx="1584">
                  <c:v>147.35999999999999</c:v>
                </c:pt>
                <c:pt idx="1585">
                  <c:v>147.4</c:v>
                </c:pt>
                <c:pt idx="1586">
                  <c:v>147.44</c:v>
                </c:pt>
                <c:pt idx="1587">
                  <c:v>147.47999999999999</c:v>
                </c:pt>
                <c:pt idx="1588">
                  <c:v>147.51999999999998</c:v>
                </c:pt>
                <c:pt idx="1589">
                  <c:v>147.56</c:v>
                </c:pt>
                <c:pt idx="1590">
                  <c:v>147.6</c:v>
                </c:pt>
                <c:pt idx="1591">
                  <c:v>147.63999999999999</c:v>
                </c:pt>
                <c:pt idx="1592">
                  <c:v>147.68</c:v>
                </c:pt>
                <c:pt idx="1593">
                  <c:v>147.72</c:v>
                </c:pt>
                <c:pt idx="1594">
                  <c:v>147.76</c:v>
                </c:pt>
                <c:pt idx="1595">
                  <c:v>147.80000000000001</c:v>
                </c:pt>
                <c:pt idx="1596">
                  <c:v>147.84</c:v>
                </c:pt>
                <c:pt idx="1597">
                  <c:v>147.88</c:v>
                </c:pt>
                <c:pt idx="1598">
                  <c:v>147.91999999999999</c:v>
                </c:pt>
                <c:pt idx="1599">
                  <c:v>147.96</c:v>
                </c:pt>
                <c:pt idx="1600">
                  <c:v>148</c:v>
                </c:pt>
                <c:pt idx="1601">
                  <c:v>148.04</c:v>
                </c:pt>
                <c:pt idx="1602">
                  <c:v>148.08000000000001</c:v>
                </c:pt>
                <c:pt idx="1603">
                  <c:v>148.12</c:v>
                </c:pt>
                <c:pt idx="1604">
                  <c:v>148.16</c:v>
                </c:pt>
                <c:pt idx="1605">
                  <c:v>148.19999999999999</c:v>
                </c:pt>
                <c:pt idx="1606">
                  <c:v>148.24</c:v>
                </c:pt>
                <c:pt idx="1607">
                  <c:v>148.28</c:v>
                </c:pt>
                <c:pt idx="1608">
                  <c:v>148.32</c:v>
                </c:pt>
                <c:pt idx="1609">
                  <c:v>148.36000000000001</c:v>
                </c:pt>
                <c:pt idx="1610">
                  <c:v>148.4</c:v>
                </c:pt>
                <c:pt idx="1611">
                  <c:v>148.44</c:v>
                </c:pt>
                <c:pt idx="1612">
                  <c:v>148.47999999999999</c:v>
                </c:pt>
                <c:pt idx="1613">
                  <c:v>148.52000000000001</c:v>
                </c:pt>
                <c:pt idx="1614">
                  <c:v>148.56</c:v>
                </c:pt>
                <c:pt idx="1615">
                  <c:v>148.6</c:v>
                </c:pt>
                <c:pt idx="1616">
                  <c:v>148.64000000000001</c:v>
                </c:pt>
                <c:pt idx="1617">
                  <c:v>148.68</c:v>
                </c:pt>
                <c:pt idx="1618">
                  <c:v>148.72</c:v>
                </c:pt>
                <c:pt idx="1619">
                  <c:v>148.76</c:v>
                </c:pt>
                <c:pt idx="1620">
                  <c:v>148.80000000000001</c:v>
                </c:pt>
                <c:pt idx="1621">
                  <c:v>148.84</c:v>
                </c:pt>
                <c:pt idx="1622">
                  <c:v>148.88</c:v>
                </c:pt>
                <c:pt idx="1623">
                  <c:v>148.92000000000002</c:v>
                </c:pt>
                <c:pt idx="1624">
                  <c:v>148.96</c:v>
                </c:pt>
                <c:pt idx="1625">
                  <c:v>149</c:v>
                </c:pt>
                <c:pt idx="1626">
                  <c:v>149.04</c:v>
                </c:pt>
                <c:pt idx="1627">
                  <c:v>149.08000000000001</c:v>
                </c:pt>
                <c:pt idx="1628">
                  <c:v>149.12</c:v>
                </c:pt>
                <c:pt idx="1629">
                  <c:v>149.16</c:v>
                </c:pt>
                <c:pt idx="1630">
                  <c:v>149.20000000000002</c:v>
                </c:pt>
                <c:pt idx="1631">
                  <c:v>149.24</c:v>
                </c:pt>
                <c:pt idx="1632">
                  <c:v>149.28</c:v>
                </c:pt>
                <c:pt idx="1633">
                  <c:v>149.32</c:v>
                </c:pt>
                <c:pt idx="1634">
                  <c:v>149.36000000000001</c:v>
                </c:pt>
                <c:pt idx="1635">
                  <c:v>149.4</c:v>
                </c:pt>
                <c:pt idx="1636">
                  <c:v>149.44</c:v>
                </c:pt>
                <c:pt idx="1637">
                  <c:v>149.48000000000002</c:v>
                </c:pt>
                <c:pt idx="1638">
                  <c:v>149.52000000000001</c:v>
                </c:pt>
                <c:pt idx="1639">
                  <c:v>149.56</c:v>
                </c:pt>
                <c:pt idx="1640">
                  <c:v>149.6</c:v>
                </c:pt>
                <c:pt idx="1641">
                  <c:v>149.64000000000001</c:v>
                </c:pt>
                <c:pt idx="1642">
                  <c:v>149.68</c:v>
                </c:pt>
                <c:pt idx="1643">
                  <c:v>149.72</c:v>
                </c:pt>
                <c:pt idx="1644">
                  <c:v>149.76000000000002</c:v>
                </c:pt>
                <c:pt idx="1645">
                  <c:v>149.80000000000001</c:v>
                </c:pt>
                <c:pt idx="1646">
                  <c:v>149.84</c:v>
                </c:pt>
                <c:pt idx="1647">
                  <c:v>149.88</c:v>
                </c:pt>
                <c:pt idx="1648">
                  <c:v>149.92000000000002</c:v>
                </c:pt>
                <c:pt idx="1649">
                  <c:v>149.96</c:v>
                </c:pt>
                <c:pt idx="1650">
                  <c:v>150</c:v>
                </c:pt>
                <c:pt idx="1651">
                  <c:v>150.04000000000002</c:v>
                </c:pt>
                <c:pt idx="1652">
                  <c:v>150.08000000000001</c:v>
                </c:pt>
                <c:pt idx="1653">
                  <c:v>150.12</c:v>
                </c:pt>
                <c:pt idx="1654">
                  <c:v>150.16</c:v>
                </c:pt>
                <c:pt idx="1655">
                  <c:v>150.20000000000002</c:v>
                </c:pt>
                <c:pt idx="1656">
                  <c:v>150.24</c:v>
                </c:pt>
                <c:pt idx="1657">
                  <c:v>150.28</c:v>
                </c:pt>
                <c:pt idx="1658">
                  <c:v>150.32000000000002</c:v>
                </c:pt>
                <c:pt idx="1659">
                  <c:v>150.36000000000001</c:v>
                </c:pt>
                <c:pt idx="1660">
                  <c:v>150.4</c:v>
                </c:pt>
                <c:pt idx="1661">
                  <c:v>150.44</c:v>
                </c:pt>
                <c:pt idx="1662">
                  <c:v>150.48000000000002</c:v>
                </c:pt>
                <c:pt idx="1663">
                  <c:v>150.52000000000001</c:v>
                </c:pt>
                <c:pt idx="1664">
                  <c:v>150.56</c:v>
                </c:pt>
                <c:pt idx="1665">
                  <c:v>150.60000000000002</c:v>
                </c:pt>
                <c:pt idx="1666">
                  <c:v>150.64000000000001</c:v>
                </c:pt>
                <c:pt idx="1667">
                  <c:v>150.68</c:v>
                </c:pt>
                <c:pt idx="1668">
                  <c:v>150.72</c:v>
                </c:pt>
                <c:pt idx="1669">
                  <c:v>150.76000000000002</c:v>
                </c:pt>
                <c:pt idx="1670">
                  <c:v>150.80000000000001</c:v>
                </c:pt>
                <c:pt idx="1671">
                  <c:v>150.84</c:v>
                </c:pt>
                <c:pt idx="1672">
                  <c:v>150.88000000000002</c:v>
                </c:pt>
                <c:pt idx="1673">
                  <c:v>150.92000000000002</c:v>
                </c:pt>
                <c:pt idx="1674">
                  <c:v>150.96</c:v>
                </c:pt>
                <c:pt idx="1675">
                  <c:v>151</c:v>
                </c:pt>
                <c:pt idx="1676">
                  <c:v>151.04000000000002</c:v>
                </c:pt>
                <c:pt idx="1677">
                  <c:v>151.08000000000001</c:v>
                </c:pt>
                <c:pt idx="1678">
                  <c:v>151.12</c:v>
                </c:pt>
                <c:pt idx="1679">
                  <c:v>151.16000000000003</c:v>
                </c:pt>
                <c:pt idx="1680">
                  <c:v>151.20000000000002</c:v>
                </c:pt>
                <c:pt idx="1681">
                  <c:v>151.24</c:v>
                </c:pt>
                <c:pt idx="1682">
                  <c:v>151.28</c:v>
                </c:pt>
                <c:pt idx="1683">
                  <c:v>151.32000000000002</c:v>
                </c:pt>
                <c:pt idx="1684">
                  <c:v>151.36000000000001</c:v>
                </c:pt>
                <c:pt idx="1685">
                  <c:v>151.4</c:v>
                </c:pt>
                <c:pt idx="1686">
                  <c:v>151.44</c:v>
                </c:pt>
                <c:pt idx="1687">
                  <c:v>151.47999999999999</c:v>
                </c:pt>
                <c:pt idx="1688">
                  <c:v>151.52000000000001</c:v>
                </c:pt>
                <c:pt idx="1689">
                  <c:v>151.56</c:v>
                </c:pt>
                <c:pt idx="1690">
                  <c:v>151.6</c:v>
                </c:pt>
                <c:pt idx="1691">
                  <c:v>151.63999999999999</c:v>
                </c:pt>
                <c:pt idx="1692">
                  <c:v>151.67999999999998</c:v>
                </c:pt>
                <c:pt idx="1693">
                  <c:v>151.72</c:v>
                </c:pt>
                <c:pt idx="1694">
                  <c:v>151.76</c:v>
                </c:pt>
                <c:pt idx="1695">
                  <c:v>151.79999999999998</c:v>
                </c:pt>
                <c:pt idx="1696">
                  <c:v>151.83999999999997</c:v>
                </c:pt>
                <c:pt idx="1697">
                  <c:v>151.88</c:v>
                </c:pt>
                <c:pt idx="1698">
                  <c:v>151.91999999999999</c:v>
                </c:pt>
                <c:pt idx="1699">
                  <c:v>151.95999999999998</c:v>
                </c:pt>
                <c:pt idx="1700">
                  <c:v>152</c:v>
                </c:pt>
                <c:pt idx="1701">
                  <c:v>152.04</c:v>
                </c:pt>
                <c:pt idx="1702">
                  <c:v>152.07999999999998</c:v>
                </c:pt>
                <c:pt idx="1703">
                  <c:v>152.11999999999998</c:v>
                </c:pt>
                <c:pt idx="1704">
                  <c:v>152.16</c:v>
                </c:pt>
                <c:pt idx="1705">
                  <c:v>152.19999999999999</c:v>
                </c:pt>
                <c:pt idx="1706">
                  <c:v>152.23999999999998</c:v>
                </c:pt>
                <c:pt idx="1707">
                  <c:v>152.28</c:v>
                </c:pt>
                <c:pt idx="1708">
                  <c:v>152.32</c:v>
                </c:pt>
                <c:pt idx="1709">
                  <c:v>152.35999999999999</c:v>
                </c:pt>
                <c:pt idx="1710">
                  <c:v>152.39999999999998</c:v>
                </c:pt>
                <c:pt idx="1711">
                  <c:v>152.44</c:v>
                </c:pt>
                <c:pt idx="1712">
                  <c:v>152.47999999999999</c:v>
                </c:pt>
                <c:pt idx="1713">
                  <c:v>152.51999999999998</c:v>
                </c:pt>
                <c:pt idx="1714">
                  <c:v>152.56</c:v>
                </c:pt>
                <c:pt idx="1715">
                  <c:v>152.6</c:v>
                </c:pt>
                <c:pt idx="1716">
                  <c:v>152.63999999999999</c:v>
                </c:pt>
                <c:pt idx="1717">
                  <c:v>152.67999999999998</c:v>
                </c:pt>
                <c:pt idx="1718">
                  <c:v>152.72</c:v>
                </c:pt>
                <c:pt idx="1719">
                  <c:v>152.76</c:v>
                </c:pt>
                <c:pt idx="1720">
                  <c:v>152.79999999999998</c:v>
                </c:pt>
                <c:pt idx="1721">
                  <c:v>152.84</c:v>
                </c:pt>
                <c:pt idx="1722">
                  <c:v>152.88</c:v>
                </c:pt>
                <c:pt idx="1723">
                  <c:v>152.91999999999999</c:v>
                </c:pt>
                <c:pt idx="1724">
                  <c:v>152.95999999999998</c:v>
                </c:pt>
                <c:pt idx="1725">
                  <c:v>153</c:v>
                </c:pt>
                <c:pt idx="1726">
                  <c:v>153.04</c:v>
                </c:pt>
                <c:pt idx="1727">
                  <c:v>153.07999999999998</c:v>
                </c:pt>
                <c:pt idx="1728">
                  <c:v>153.12</c:v>
                </c:pt>
                <c:pt idx="1729">
                  <c:v>153.16</c:v>
                </c:pt>
                <c:pt idx="1730">
                  <c:v>153.19999999999999</c:v>
                </c:pt>
                <c:pt idx="1731">
                  <c:v>153.23999999999998</c:v>
                </c:pt>
                <c:pt idx="1732">
                  <c:v>153.28</c:v>
                </c:pt>
                <c:pt idx="1733">
                  <c:v>153.32</c:v>
                </c:pt>
                <c:pt idx="1734">
                  <c:v>153.35999999999999</c:v>
                </c:pt>
                <c:pt idx="1735">
                  <c:v>153.4</c:v>
                </c:pt>
                <c:pt idx="1736">
                  <c:v>153.44</c:v>
                </c:pt>
                <c:pt idx="1737">
                  <c:v>153.47999999999999</c:v>
                </c:pt>
                <c:pt idx="1738">
                  <c:v>153.51999999999998</c:v>
                </c:pt>
                <c:pt idx="1739">
                  <c:v>153.56</c:v>
                </c:pt>
                <c:pt idx="1740">
                  <c:v>153.6</c:v>
                </c:pt>
                <c:pt idx="1741">
                  <c:v>153.63999999999999</c:v>
                </c:pt>
                <c:pt idx="1742">
                  <c:v>153.68</c:v>
                </c:pt>
                <c:pt idx="1743">
                  <c:v>153.72</c:v>
                </c:pt>
                <c:pt idx="1744">
                  <c:v>153.76</c:v>
                </c:pt>
                <c:pt idx="1745">
                  <c:v>153.79999999999998</c:v>
                </c:pt>
                <c:pt idx="1746">
                  <c:v>153.84</c:v>
                </c:pt>
                <c:pt idx="1747">
                  <c:v>153.88</c:v>
                </c:pt>
                <c:pt idx="1748">
                  <c:v>153.91999999999999</c:v>
                </c:pt>
                <c:pt idx="1749">
                  <c:v>153.96</c:v>
                </c:pt>
                <c:pt idx="1750">
                  <c:v>154</c:v>
                </c:pt>
                <c:pt idx="1751">
                  <c:v>154.04</c:v>
                </c:pt>
                <c:pt idx="1752">
                  <c:v>154.07999999999998</c:v>
                </c:pt>
                <c:pt idx="1753">
                  <c:v>154.12</c:v>
                </c:pt>
                <c:pt idx="1754">
                  <c:v>154.16</c:v>
                </c:pt>
                <c:pt idx="1755">
                  <c:v>154.19999999999999</c:v>
                </c:pt>
                <c:pt idx="1756">
                  <c:v>154.24</c:v>
                </c:pt>
                <c:pt idx="1757">
                  <c:v>154.28</c:v>
                </c:pt>
                <c:pt idx="1758">
                  <c:v>154.32</c:v>
                </c:pt>
                <c:pt idx="1759">
                  <c:v>154.35999999999999</c:v>
                </c:pt>
                <c:pt idx="1760">
                  <c:v>154.4</c:v>
                </c:pt>
                <c:pt idx="1761">
                  <c:v>154.44</c:v>
                </c:pt>
                <c:pt idx="1762">
                  <c:v>154.47999999999999</c:v>
                </c:pt>
                <c:pt idx="1763">
                  <c:v>154.52000000000001</c:v>
                </c:pt>
                <c:pt idx="1764">
                  <c:v>154.56</c:v>
                </c:pt>
                <c:pt idx="1765">
                  <c:v>154.6</c:v>
                </c:pt>
                <c:pt idx="1766">
                  <c:v>154.63999999999999</c:v>
                </c:pt>
                <c:pt idx="1767">
                  <c:v>154.68</c:v>
                </c:pt>
                <c:pt idx="1768">
                  <c:v>154.72</c:v>
                </c:pt>
                <c:pt idx="1769">
                  <c:v>154.76</c:v>
                </c:pt>
                <c:pt idx="1770">
                  <c:v>154.80000000000001</c:v>
                </c:pt>
                <c:pt idx="1771">
                  <c:v>154.84</c:v>
                </c:pt>
                <c:pt idx="1772">
                  <c:v>154.88</c:v>
                </c:pt>
                <c:pt idx="1773">
                  <c:v>154.91999999999999</c:v>
                </c:pt>
                <c:pt idx="1774">
                  <c:v>154.96</c:v>
                </c:pt>
                <c:pt idx="1775">
                  <c:v>155</c:v>
                </c:pt>
                <c:pt idx="1776">
                  <c:v>155.04</c:v>
                </c:pt>
                <c:pt idx="1777">
                  <c:v>155.08000000000001</c:v>
                </c:pt>
                <c:pt idx="1778">
                  <c:v>155.12</c:v>
                </c:pt>
                <c:pt idx="1779">
                  <c:v>155.16</c:v>
                </c:pt>
                <c:pt idx="1780">
                  <c:v>155.19999999999999</c:v>
                </c:pt>
                <c:pt idx="1781">
                  <c:v>155.24</c:v>
                </c:pt>
                <c:pt idx="1782">
                  <c:v>155.28</c:v>
                </c:pt>
                <c:pt idx="1783">
                  <c:v>155.32</c:v>
                </c:pt>
                <c:pt idx="1784">
                  <c:v>155.36000000000001</c:v>
                </c:pt>
                <c:pt idx="1785">
                  <c:v>155.4</c:v>
                </c:pt>
                <c:pt idx="1786">
                  <c:v>155.44</c:v>
                </c:pt>
                <c:pt idx="1787">
                  <c:v>155.48000000000002</c:v>
                </c:pt>
                <c:pt idx="1788">
                  <c:v>155.52000000000001</c:v>
                </c:pt>
                <c:pt idx="1789">
                  <c:v>155.56</c:v>
                </c:pt>
                <c:pt idx="1790">
                  <c:v>155.6</c:v>
                </c:pt>
                <c:pt idx="1791">
                  <c:v>155.64000000000001</c:v>
                </c:pt>
                <c:pt idx="1792">
                  <c:v>155.68</c:v>
                </c:pt>
                <c:pt idx="1793">
                  <c:v>155.72</c:v>
                </c:pt>
                <c:pt idx="1794">
                  <c:v>155.76000000000002</c:v>
                </c:pt>
                <c:pt idx="1795">
                  <c:v>155.80000000000001</c:v>
                </c:pt>
                <c:pt idx="1796">
                  <c:v>155.84</c:v>
                </c:pt>
                <c:pt idx="1797">
                  <c:v>155.88</c:v>
                </c:pt>
                <c:pt idx="1798">
                  <c:v>155.92000000000002</c:v>
                </c:pt>
                <c:pt idx="1799">
                  <c:v>155.96</c:v>
                </c:pt>
                <c:pt idx="1800">
                  <c:v>156</c:v>
                </c:pt>
                <c:pt idx="1801">
                  <c:v>156.04000000000002</c:v>
                </c:pt>
                <c:pt idx="1802">
                  <c:v>156.08000000000001</c:v>
                </c:pt>
                <c:pt idx="1803">
                  <c:v>156.12</c:v>
                </c:pt>
                <c:pt idx="1804">
                  <c:v>156.16</c:v>
                </c:pt>
                <c:pt idx="1805">
                  <c:v>156.20000000000002</c:v>
                </c:pt>
                <c:pt idx="1806">
                  <c:v>156.24</c:v>
                </c:pt>
                <c:pt idx="1807">
                  <c:v>156.28</c:v>
                </c:pt>
                <c:pt idx="1808">
                  <c:v>156.32000000000002</c:v>
                </c:pt>
                <c:pt idx="1809">
                  <c:v>156.36000000000001</c:v>
                </c:pt>
                <c:pt idx="1810">
                  <c:v>156.4</c:v>
                </c:pt>
                <c:pt idx="1811">
                  <c:v>156.44</c:v>
                </c:pt>
                <c:pt idx="1812">
                  <c:v>156.48000000000002</c:v>
                </c:pt>
                <c:pt idx="1813">
                  <c:v>156.52000000000001</c:v>
                </c:pt>
                <c:pt idx="1814">
                  <c:v>156.56</c:v>
                </c:pt>
                <c:pt idx="1815">
                  <c:v>156.60000000000002</c:v>
                </c:pt>
                <c:pt idx="1816">
                  <c:v>156.64000000000001</c:v>
                </c:pt>
                <c:pt idx="1817">
                  <c:v>156.68</c:v>
                </c:pt>
                <c:pt idx="1818">
                  <c:v>156.72</c:v>
                </c:pt>
                <c:pt idx="1819">
                  <c:v>156.76000000000002</c:v>
                </c:pt>
                <c:pt idx="1820">
                  <c:v>156.80000000000001</c:v>
                </c:pt>
                <c:pt idx="1821">
                  <c:v>156.84</c:v>
                </c:pt>
                <c:pt idx="1822">
                  <c:v>156.88000000000002</c:v>
                </c:pt>
                <c:pt idx="1823">
                  <c:v>156.92000000000002</c:v>
                </c:pt>
                <c:pt idx="1824">
                  <c:v>156.96</c:v>
                </c:pt>
                <c:pt idx="1825">
                  <c:v>157</c:v>
                </c:pt>
                <c:pt idx="1826">
                  <c:v>157.04000000000002</c:v>
                </c:pt>
                <c:pt idx="1827">
                  <c:v>157.08000000000001</c:v>
                </c:pt>
                <c:pt idx="1828">
                  <c:v>157.12</c:v>
                </c:pt>
                <c:pt idx="1829">
                  <c:v>157.16000000000003</c:v>
                </c:pt>
                <c:pt idx="1830">
                  <c:v>157.20000000000002</c:v>
                </c:pt>
                <c:pt idx="1831">
                  <c:v>157.24</c:v>
                </c:pt>
                <c:pt idx="1832">
                  <c:v>157.28</c:v>
                </c:pt>
                <c:pt idx="1833">
                  <c:v>157.32000000000002</c:v>
                </c:pt>
                <c:pt idx="1834">
                  <c:v>157.36000000000001</c:v>
                </c:pt>
                <c:pt idx="1835">
                  <c:v>157.4</c:v>
                </c:pt>
                <c:pt idx="1836">
                  <c:v>157.44000000000003</c:v>
                </c:pt>
                <c:pt idx="1837">
                  <c:v>157.48000000000002</c:v>
                </c:pt>
                <c:pt idx="1838">
                  <c:v>157.52000000000001</c:v>
                </c:pt>
                <c:pt idx="1839">
                  <c:v>157.56</c:v>
                </c:pt>
                <c:pt idx="1840">
                  <c:v>157.6</c:v>
                </c:pt>
                <c:pt idx="1841">
                  <c:v>157.64000000000001</c:v>
                </c:pt>
                <c:pt idx="1842">
                  <c:v>157.68</c:v>
                </c:pt>
                <c:pt idx="1843">
                  <c:v>157.72</c:v>
                </c:pt>
                <c:pt idx="1844">
                  <c:v>157.76</c:v>
                </c:pt>
                <c:pt idx="1845">
                  <c:v>157.79999999999998</c:v>
                </c:pt>
                <c:pt idx="1846">
                  <c:v>157.84</c:v>
                </c:pt>
                <c:pt idx="1847">
                  <c:v>157.88</c:v>
                </c:pt>
                <c:pt idx="1848">
                  <c:v>157.91999999999999</c:v>
                </c:pt>
                <c:pt idx="1849">
                  <c:v>157.95999999999998</c:v>
                </c:pt>
                <c:pt idx="1850">
                  <c:v>158</c:v>
                </c:pt>
                <c:pt idx="1851">
                  <c:v>158.04</c:v>
                </c:pt>
                <c:pt idx="1852">
                  <c:v>158.07999999999998</c:v>
                </c:pt>
                <c:pt idx="1853">
                  <c:v>158.11999999999998</c:v>
                </c:pt>
                <c:pt idx="1854">
                  <c:v>158.16</c:v>
                </c:pt>
                <c:pt idx="1855">
                  <c:v>158.19999999999999</c:v>
                </c:pt>
                <c:pt idx="1856">
                  <c:v>158.23999999999998</c:v>
                </c:pt>
                <c:pt idx="1857">
                  <c:v>158.28</c:v>
                </c:pt>
                <c:pt idx="1858">
                  <c:v>158.32</c:v>
                </c:pt>
                <c:pt idx="1859">
                  <c:v>158.35999999999999</c:v>
                </c:pt>
                <c:pt idx="1860">
                  <c:v>158.39999999999998</c:v>
                </c:pt>
                <c:pt idx="1861">
                  <c:v>158.44</c:v>
                </c:pt>
                <c:pt idx="1862">
                  <c:v>158.47999999999999</c:v>
                </c:pt>
                <c:pt idx="1863">
                  <c:v>158.51999999999998</c:v>
                </c:pt>
                <c:pt idx="1864">
                  <c:v>158.56</c:v>
                </c:pt>
                <c:pt idx="1865">
                  <c:v>158.6</c:v>
                </c:pt>
                <c:pt idx="1866">
                  <c:v>158.63999999999999</c:v>
                </c:pt>
                <c:pt idx="1867">
                  <c:v>158.67999999999998</c:v>
                </c:pt>
                <c:pt idx="1868">
                  <c:v>158.72</c:v>
                </c:pt>
                <c:pt idx="1869">
                  <c:v>158.76</c:v>
                </c:pt>
                <c:pt idx="1870">
                  <c:v>158.79999999999998</c:v>
                </c:pt>
                <c:pt idx="1871">
                  <c:v>158.84</c:v>
                </c:pt>
                <c:pt idx="1872">
                  <c:v>158.88</c:v>
                </c:pt>
                <c:pt idx="1873">
                  <c:v>158.91999999999999</c:v>
                </c:pt>
                <c:pt idx="1874">
                  <c:v>158.95999999999998</c:v>
                </c:pt>
                <c:pt idx="1875">
                  <c:v>159</c:v>
                </c:pt>
                <c:pt idx="1876">
                  <c:v>159.04</c:v>
                </c:pt>
                <c:pt idx="1877">
                  <c:v>159.07999999999998</c:v>
                </c:pt>
                <c:pt idx="1878">
                  <c:v>159.12</c:v>
                </c:pt>
                <c:pt idx="1879">
                  <c:v>159.16</c:v>
                </c:pt>
                <c:pt idx="1880">
                  <c:v>159.19999999999999</c:v>
                </c:pt>
                <c:pt idx="1881">
                  <c:v>159.23999999999998</c:v>
                </c:pt>
                <c:pt idx="1882">
                  <c:v>159.28</c:v>
                </c:pt>
                <c:pt idx="1883">
                  <c:v>159.32</c:v>
                </c:pt>
                <c:pt idx="1884">
                  <c:v>159.35999999999999</c:v>
                </c:pt>
                <c:pt idx="1885">
                  <c:v>159.4</c:v>
                </c:pt>
                <c:pt idx="1886">
                  <c:v>159.44</c:v>
                </c:pt>
                <c:pt idx="1887">
                  <c:v>159.47999999999999</c:v>
                </c:pt>
                <c:pt idx="1888">
                  <c:v>159.51999999999998</c:v>
                </c:pt>
                <c:pt idx="1889">
                  <c:v>159.56</c:v>
                </c:pt>
                <c:pt idx="1890">
                  <c:v>159.6</c:v>
                </c:pt>
                <c:pt idx="1891">
                  <c:v>159.63999999999999</c:v>
                </c:pt>
                <c:pt idx="1892">
                  <c:v>159.68</c:v>
                </c:pt>
                <c:pt idx="1893">
                  <c:v>159.72</c:v>
                </c:pt>
                <c:pt idx="1894">
                  <c:v>159.76</c:v>
                </c:pt>
                <c:pt idx="1895">
                  <c:v>159.79999999999998</c:v>
                </c:pt>
                <c:pt idx="1896">
                  <c:v>159.84</c:v>
                </c:pt>
                <c:pt idx="1897">
                  <c:v>159.88</c:v>
                </c:pt>
                <c:pt idx="1898">
                  <c:v>159.91999999999999</c:v>
                </c:pt>
                <c:pt idx="1899">
                  <c:v>159.96</c:v>
                </c:pt>
                <c:pt idx="1900">
                  <c:v>160</c:v>
                </c:pt>
                <c:pt idx="1901">
                  <c:v>160.04</c:v>
                </c:pt>
                <c:pt idx="1902">
                  <c:v>160.07999999999998</c:v>
                </c:pt>
                <c:pt idx="1903">
                  <c:v>160.12</c:v>
                </c:pt>
                <c:pt idx="1904">
                  <c:v>160.16</c:v>
                </c:pt>
                <c:pt idx="1905">
                  <c:v>160.19999999999999</c:v>
                </c:pt>
                <c:pt idx="1906">
                  <c:v>160.24</c:v>
                </c:pt>
                <c:pt idx="1907">
                  <c:v>160.28</c:v>
                </c:pt>
                <c:pt idx="1908">
                  <c:v>160.32</c:v>
                </c:pt>
                <c:pt idx="1909">
                  <c:v>160.35999999999999</c:v>
                </c:pt>
                <c:pt idx="1910">
                  <c:v>160.4</c:v>
                </c:pt>
                <c:pt idx="1911">
                  <c:v>160.44</c:v>
                </c:pt>
                <c:pt idx="1912">
                  <c:v>160.47999999999999</c:v>
                </c:pt>
                <c:pt idx="1913">
                  <c:v>160.52000000000001</c:v>
                </c:pt>
                <c:pt idx="1914">
                  <c:v>160.56</c:v>
                </c:pt>
                <c:pt idx="1915">
                  <c:v>160.6</c:v>
                </c:pt>
                <c:pt idx="1916">
                  <c:v>160.63999999999999</c:v>
                </c:pt>
                <c:pt idx="1917">
                  <c:v>160.68</c:v>
                </c:pt>
                <c:pt idx="1918">
                  <c:v>160.72</c:v>
                </c:pt>
                <c:pt idx="1919">
                  <c:v>160.76</c:v>
                </c:pt>
                <c:pt idx="1920">
                  <c:v>160.80000000000001</c:v>
                </c:pt>
                <c:pt idx="1921">
                  <c:v>160.84</c:v>
                </c:pt>
                <c:pt idx="1922">
                  <c:v>160.88</c:v>
                </c:pt>
                <c:pt idx="1923">
                  <c:v>160.91999999999999</c:v>
                </c:pt>
                <c:pt idx="1924">
                  <c:v>160.96</c:v>
                </c:pt>
                <c:pt idx="1925">
                  <c:v>161</c:v>
                </c:pt>
                <c:pt idx="1926">
                  <c:v>161.04</c:v>
                </c:pt>
                <c:pt idx="1927">
                  <c:v>161.08000000000001</c:v>
                </c:pt>
                <c:pt idx="1928">
                  <c:v>161.12</c:v>
                </c:pt>
                <c:pt idx="1929">
                  <c:v>161.16</c:v>
                </c:pt>
                <c:pt idx="1930">
                  <c:v>161.19999999999999</c:v>
                </c:pt>
                <c:pt idx="1931">
                  <c:v>161.24</c:v>
                </c:pt>
                <c:pt idx="1932">
                  <c:v>161.28</c:v>
                </c:pt>
                <c:pt idx="1933">
                  <c:v>161.32</c:v>
                </c:pt>
                <c:pt idx="1934">
                  <c:v>161.36000000000001</c:v>
                </c:pt>
                <c:pt idx="1935">
                  <c:v>161.4</c:v>
                </c:pt>
                <c:pt idx="1936">
                  <c:v>161.44</c:v>
                </c:pt>
                <c:pt idx="1937">
                  <c:v>161.47999999999999</c:v>
                </c:pt>
                <c:pt idx="1938">
                  <c:v>161.52000000000001</c:v>
                </c:pt>
                <c:pt idx="1939">
                  <c:v>161.56</c:v>
                </c:pt>
                <c:pt idx="1940">
                  <c:v>161.6</c:v>
                </c:pt>
                <c:pt idx="1941">
                  <c:v>161.64000000000001</c:v>
                </c:pt>
                <c:pt idx="1942">
                  <c:v>161.68</c:v>
                </c:pt>
                <c:pt idx="1943">
                  <c:v>161.72</c:v>
                </c:pt>
                <c:pt idx="1944">
                  <c:v>161.76</c:v>
                </c:pt>
                <c:pt idx="1945">
                  <c:v>161.80000000000001</c:v>
                </c:pt>
                <c:pt idx="1946">
                  <c:v>161.84</c:v>
                </c:pt>
                <c:pt idx="1947">
                  <c:v>161.88</c:v>
                </c:pt>
                <c:pt idx="1948">
                  <c:v>161.92000000000002</c:v>
                </c:pt>
                <c:pt idx="1949">
                  <c:v>161.96</c:v>
                </c:pt>
                <c:pt idx="1950">
                  <c:v>162</c:v>
                </c:pt>
                <c:pt idx="1951">
                  <c:v>162.04</c:v>
                </c:pt>
                <c:pt idx="1952">
                  <c:v>162.08000000000001</c:v>
                </c:pt>
                <c:pt idx="1953">
                  <c:v>162.12</c:v>
                </c:pt>
                <c:pt idx="1954">
                  <c:v>162.16</c:v>
                </c:pt>
                <c:pt idx="1955">
                  <c:v>162.20000000000002</c:v>
                </c:pt>
                <c:pt idx="1956">
                  <c:v>162.24</c:v>
                </c:pt>
                <c:pt idx="1957">
                  <c:v>162.28</c:v>
                </c:pt>
                <c:pt idx="1958">
                  <c:v>162.32</c:v>
                </c:pt>
                <c:pt idx="1959">
                  <c:v>162.36000000000001</c:v>
                </c:pt>
                <c:pt idx="1960">
                  <c:v>162.4</c:v>
                </c:pt>
                <c:pt idx="1961">
                  <c:v>162.44</c:v>
                </c:pt>
                <c:pt idx="1962">
                  <c:v>162.48000000000002</c:v>
                </c:pt>
                <c:pt idx="1963">
                  <c:v>162.52000000000001</c:v>
                </c:pt>
                <c:pt idx="1964">
                  <c:v>162.56</c:v>
                </c:pt>
                <c:pt idx="1965">
                  <c:v>162.6</c:v>
                </c:pt>
                <c:pt idx="1966">
                  <c:v>162.64000000000001</c:v>
                </c:pt>
                <c:pt idx="1967">
                  <c:v>162.68</c:v>
                </c:pt>
                <c:pt idx="1968">
                  <c:v>162.72</c:v>
                </c:pt>
                <c:pt idx="1969">
                  <c:v>162.76000000000002</c:v>
                </c:pt>
                <c:pt idx="1970">
                  <c:v>162.80000000000001</c:v>
                </c:pt>
                <c:pt idx="1971">
                  <c:v>162.84</c:v>
                </c:pt>
                <c:pt idx="1972">
                  <c:v>162.88</c:v>
                </c:pt>
                <c:pt idx="1973">
                  <c:v>162.92000000000002</c:v>
                </c:pt>
                <c:pt idx="1974">
                  <c:v>162.96</c:v>
                </c:pt>
                <c:pt idx="1975">
                  <c:v>163</c:v>
                </c:pt>
                <c:pt idx="1976">
                  <c:v>163.04000000000002</c:v>
                </c:pt>
                <c:pt idx="1977">
                  <c:v>163.08000000000001</c:v>
                </c:pt>
                <c:pt idx="1978">
                  <c:v>163.12</c:v>
                </c:pt>
                <c:pt idx="1979">
                  <c:v>163.16000000000003</c:v>
                </c:pt>
                <c:pt idx="1980">
                  <c:v>163.20000000000002</c:v>
                </c:pt>
                <c:pt idx="1981">
                  <c:v>163.24</c:v>
                </c:pt>
                <c:pt idx="1982">
                  <c:v>163.28</c:v>
                </c:pt>
                <c:pt idx="1983">
                  <c:v>163.32000000000002</c:v>
                </c:pt>
                <c:pt idx="1984">
                  <c:v>163.36000000000001</c:v>
                </c:pt>
                <c:pt idx="1985">
                  <c:v>163.4</c:v>
                </c:pt>
                <c:pt idx="1986">
                  <c:v>163.44000000000003</c:v>
                </c:pt>
                <c:pt idx="1987">
                  <c:v>163.48000000000002</c:v>
                </c:pt>
                <c:pt idx="1988">
                  <c:v>163.52000000000001</c:v>
                </c:pt>
                <c:pt idx="1989">
                  <c:v>163.56</c:v>
                </c:pt>
                <c:pt idx="1990">
                  <c:v>163.60000000000002</c:v>
                </c:pt>
                <c:pt idx="1991">
                  <c:v>163.64000000000001</c:v>
                </c:pt>
                <c:pt idx="1992">
                  <c:v>163.68</c:v>
                </c:pt>
                <c:pt idx="1993">
                  <c:v>163.72</c:v>
                </c:pt>
                <c:pt idx="1994">
                  <c:v>163.76000000000002</c:v>
                </c:pt>
                <c:pt idx="1995">
                  <c:v>163.80000000000001</c:v>
                </c:pt>
                <c:pt idx="1996">
                  <c:v>163.84</c:v>
                </c:pt>
                <c:pt idx="1997">
                  <c:v>163.88</c:v>
                </c:pt>
                <c:pt idx="1998">
                  <c:v>163.92</c:v>
                </c:pt>
                <c:pt idx="1999">
                  <c:v>163.96</c:v>
                </c:pt>
                <c:pt idx="2000">
                  <c:v>164</c:v>
                </c:pt>
                <c:pt idx="2001">
                  <c:v>164.04</c:v>
                </c:pt>
                <c:pt idx="2002">
                  <c:v>164.07999999999998</c:v>
                </c:pt>
                <c:pt idx="2003">
                  <c:v>164.11999999999998</c:v>
                </c:pt>
                <c:pt idx="2004">
                  <c:v>164.16</c:v>
                </c:pt>
                <c:pt idx="2005">
                  <c:v>164.2</c:v>
                </c:pt>
                <c:pt idx="2006">
                  <c:v>164.23999999999998</c:v>
                </c:pt>
                <c:pt idx="2007">
                  <c:v>164.28</c:v>
                </c:pt>
                <c:pt idx="2008">
                  <c:v>164.32</c:v>
                </c:pt>
                <c:pt idx="2009">
                  <c:v>164.35999999999999</c:v>
                </c:pt>
                <c:pt idx="2010">
                  <c:v>164.39999999999998</c:v>
                </c:pt>
                <c:pt idx="2011">
                  <c:v>164.44</c:v>
                </c:pt>
                <c:pt idx="2012">
                  <c:v>164.48</c:v>
                </c:pt>
                <c:pt idx="2013">
                  <c:v>164.51999999999998</c:v>
                </c:pt>
                <c:pt idx="2014">
                  <c:v>164.56</c:v>
                </c:pt>
                <c:pt idx="2015">
                  <c:v>164.6</c:v>
                </c:pt>
                <c:pt idx="2016">
                  <c:v>164.64</c:v>
                </c:pt>
                <c:pt idx="2017">
                  <c:v>164.67999999999998</c:v>
                </c:pt>
                <c:pt idx="2018">
                  <c:v>164.72</c:v>
                </c:pt>
                <c:pt idx="2019">
                  <c:v>164.76</c:v>
                </c:pt>
                <c:pt idx="2020">
                  <c:v>164.79999999999998</c:v>
                </c:pt>
                <c:pt idx="2021">
                  <c:v>164.84</c:v>
                </c:pt>
                <c:pt idx="2022">
                  <c:v>164.88</c:v>
                </c:pt>
                <c:pt idx="2023">
                  <c:v>164.92</c:v>
                </c:pt>
                <c:pt idx="2024">
                  <c:v>164.95999999999998</c:v>
                </c:pt>
                <c:pt idx="2025">
                  <c:v>165</c:v>
                </c:pt>
                <c:pt idx="2026">
                  <c:v>165.04</c:v>
                </c:pt>
                <c:pt idx="2027">
                  <c:v>165.07999999999998</c:v>
                </c:pt>
                <c:pt idx="2028">
                  <c:v>165.12</c:v>
                </c:pt>
                <c:pt idx="2029">
                  <c:v>165.16</c:v>
                </c:pt>
                <c:pt idx="2030">
                  <c:v>165.2</c:v>
                </c:pt>
                <c:pt idx="2031">
                  <c:v>165.23999999999998</c:v>
                </c:pt>
                <c:pt idx="2032">
                  <c:v>165.28</c:v>
                </c:pt>
                <c:pt idx="2033">
                  <c:v>165.32</c:v>
                </c:pt>
                <c:pt idx="2034">
                  <c:v>165.35999999999999</c:v>
                </c:pt>
                <c:pt idx="2035">
                  <c:v>165.4</c:v>
                </c:pt>
                <c:pt idx="2036">
                  <c:v>165.44</c:v>
                </c:pt>
                <c:pt idx="2037">
                  <c:v>165.48</c:v>
                </c:pt>
                <c:pt idx="2038">
                  <c:v>165.51999999999998</c:v>
                </c:pt>
                <c:pt idx="2039">
                  <c:v>165.56</c:v>
                </c:pt>
                <c:pt idx="2040">
                  <c:v>165.6</c:v>
                </c:pt>
                <c:pt idx="2041">
                  <c:v>165.64</c:v>
                </c:pt>
                <c:pt idx="2042">
                  <c:v>165.68</c:v>
                </c:pt>
                <c:pt idx="2043">
                  <c:v>165.72</c:v>
                </c:pt>
                <c:pt idx="2044">
                  <c:v>165.76</c:v>
                </c:pt>
                <c:pt idx="2045">
                  <c:v>165.79999999999998</c:v>
                </c:pt>
                <c:pt idx="2046">
                  <c:v>165.84</c:v>
                </c:pt>
                <c:pt idx="2047">
                  <c:v>165.88</c:v>
                </c:pt>
                <c:pt idx="2048">
                  <c:v>165.92</c:v>
                </c:pt>
                <c:pt idx="2049">
                  <c:v>165.96</c:v>
                </c:pt>
                <c:pt idx="2050">
                  <c:v>166</c:v>
                </c:pt>
                <c:pt idx="2051">
                  <c:v>166.04</c:v>
                </c:pt>
                <c:pt idx="2052">
                  <c:v>166.07999999999998</c:v>
                </c:pt>
                <c:pt idx="2053">
                  <c:v>166.12</c:v>
                </c:pt>
                <c:pt idx="2054">
                  <c:v>166.16</c:v>
                </c:pt>
                <c:pt idx="2055">
                  <c:v>166.2</c:v>
                </c:pt>
                <c:pt idx="2056">
                  <c:v>166.24</c:v>
                </c:pt>
                <c:pt idx="2057">
                  <c:v>166.28</c:v>
                </c:pt>
                <c:pt idx="2058">
                  <c:v>166.32</c:v>
                </c:pt>
                <c:pt idx="2059">
                  <c:v>166.35999999999999</c:v>
                </c:pt>
                <c:pt idx="2060">
                  <c:v>166.4</c:v>
                </c:pt>
                <c:pt idx="2061">
                  <c:v>166.44</c:v>
                </c:pt>
                <c:pt idx="2062">
                  <c:v>166.48</c:v>
                </c:pt>
                <c:pt idx="2063">
                  <c:v>166.52</c:v>
                </c:pt>
                <c:pt idx="2064">
                  <c:v>166.56</c:v>
                </c:pt>
                <c:pt idx="2065">
                  <c:v>166.6</c:v>
                </c:pt>
                <c:pt idx="2066">
                  <c:v>166.64</c:v>
                </c:pt>
                <c:pt idx="2067">
                  <c:v>166.68</c:v>
                </c:pt>
                <c:pt idx="2068">
                  <c:v>166.72</c:v>
                </c:pt>
                <c:pt idx="2069">
                  <c:v>166.76</c:v>
                </c:pt>
                <c:pt idx="2070">
                  <c:v>166.8</c:v>
                </c:pt>
                <c:pt idx="2071">
                  <c:v>166.84</c:v>
                </c:pt>
                <c:pt idx="2072">
                  <c:v>166.88</c:v>
                </c:pt>
                <c:pt idx="2073">
                  <c:v>166.92</c:v>
                </c:pt>
                <c:pt idx="2074">
                  <c:v>166.96</c:v>
                </c:pt>
                <c:pt idx="2075">
                  <c:v>167</c:v>
                </c:pt>
                <c:pt idx="2076">
                  <c:v>167.04</c:v>
                </c:pt>
                <c:pt idx="2077">
                  <c:v>167.08</c:v>
                </c:pt>
                <c:pt idx="2078">
                  <c:v>167.12</c:v>
                </c:pt>
                <c:pt idx="2079">
                  <c:v>167.16</c:v>
                </c:pt>
                <c:pt idx="2080">
                  <c:v>167.2</c:v>
                </c:pt>
                <c:pt idx="2081">
                  <c:v>167.24</c:v>
                </c:pt>
                <c:pt idx="2082">
                  <c:v>167.28</c:v>
                </c:pt>
                <c:pt idx="2083">
                  <c:v>167.32</c:v>
                </c:pt>
                <c:pt idx="2084">
                  <c:v>167.36</c:v>
                </c:pt>
                <c:pt idx="2085">
                  <c:v>167.4</c:v>
                </c:pt>
                <c:pt idx="2086">
                  <c:v>167.44</c:v>
                </c:pt>
                <c:pt idx="2087">
                  <c:v>167.48</c:v>
                </c:pt>
                <c:pt idx="2088">
                  <c:v>167.52</c:v>
                </c:pt>
                <c:pt idx="2089">
                  <c:v>167.56</c:v>
                </c:pt>
                <c:pt idx="2090">
                  <c:v>167.6</c:v>
                </c:pt>
                <c:pt idx="2091">
                  <c:v>167.64000000000001</c:v>
                </c:pt>
                <c:pt idx="2092">
                  <c:v>167.68</c:v>
                </c:pt>
                <c:pt idx="2093">
                  <c:v>167.72</c:v>
                </c:pt>
                <c:pt idx="2094">
                  <c:v>167.76</c:v>
                </c:pt>
                <c:pt idx="2095">
                  <c:v>167.8</c:v>
                </c:pt>
                <c:pt idx="2096">
                  <c:v>167.84</c:v>
                </c:pt>
                <c:pt idx="2097">
                  <c:v>167.88</c:v>
                </c:pt>
                <c:pt idx="2098">
                  <c:v>167.92000000000002</c:v>
                </c:pt>
                <c:pt idx="2099">
                  <c:v>167.96</c:v>
                </c:pt>
                <c:pt idx="2100">
                  <c:v>168</c:v>
                </c:pt>
                <c:pt idx="2101">
                  <c:v>168.04</c:v>
                </c:pt>
                <c:pt idx="2102">
                  <c:v>168.08</c:v>
                </c:pt>
                <c:pt idx="2103">
                  <c:v>168.12</c:v>
                </c:pt>
                <c:pt idx="2104">
                  <c:v>168.16</c:v>
                </c:pt>
                <c:pt idx="2105">
                  <c:v>168.20000000000002</c:v>
                </c:pt>
                <c:pt idx="2106">
                  <c:v>168.24</c:v>
                </c:pt>
                <c:pt idx="2107">
                  <c:v>168.28</c:v>
                </c:pt>
                <c:pt idx="2108">
                  <c:v>168.32</c:v>
                </c:pt>
                <c:pt idx="2109">
                  <c:v>168.36</c:v>
                </c:pt>
                <c:pt idx="2110">
                  <c:v>168.4</c:v>
                </c:pt>
                <c:pt idx="2111">
                  <c:v>168.44</c:v>
                </c:pt>
                <c:pt idx="2112">
                  <c:v>168.48000000000002</c:v>
                </c:pt>
                <c:pt idx="2113">
                  <c:v>168.52</c:v>
                </c:pt>
                <c:pt idx="2114">
                  <c:v>168.56</c:v>
                </c:pt>
                <c:pt idx="2115">
                  <c:v>168.6</c:v>
                </c:pt>
                <c:pt idx="2116">
                  <c:v>168.64000000000001</c:v>
                </c:pt>
                <c:pt idx="2117">
                  <c:v>168.68</c:v>
                </c:pt>
                <c:pt idx="2118">
                  <c:v>168.72</c:v>
                </c:pt>
                <c:pt idx="2119">
                  <c:v>168.76000000000002</c:v>
                </c:pt>
                <c:pt idx="2120">
                  <c:v>168.8</c:v>
                </c:pt>
                <c:pt idx="2121">
                  <c:v>168.84</c:v>
                </c:pt>
                <c:pt idx="2122">
                  <c:v>168.88</c:v>
                </c:pt>
                <c:pt idx="2123">
                  <c:v>168.92000000000002</c:v>
                </c:pt>
                <c:pt idx="2124">
                  <c:v>168.96</c:v>
                </c:pt>
                <c:pt idx="2125">
                  <c:v>169</c:v>
                </c:pt>
                <c:pt idx="2126">
                  <c:v>169.04000000000002</c:v>
                </c:pt>
                <c:pt idx="2127">
                  <c:v>169.08</c:v>
                </c:pt>
                <c:pt idx="2128">
                  <c:v>169.12</c:v>
                </c:pt>
                <c:pt idx="2129">
                  <c:v>169.16</c:v>
                </c:pt>
                <c:pt idx="2130">
                  <c:v>169.20000000000002</c:v>
                </c:pt>
                <c:pt idx="2131">
                  <c:v>169.24</c:v>
                </c:pt>
                <c:pt idx="2132">
                  <c:v>169.28</c:v>
                </c:pt>
                <c:pt idx="2133">
                  <c:v>169.32000000000002</c:v>
                </c:pt>
                <c:pt idx="2134">
                  <c:v>169.36</c:v>
                </c:pt>
                <c:pt idx="2135">
                  <c:v>169.4</c:v>
                </c:pt>
                <c:pt idx="2136">
                  <c:v>169.44</c:v>
                </c:pt>
                <c:pt idx="2137">
                  <c:v>169.48000000000002</c:v>
                </c:pt>
                <c:pt idx="2138">
                  <c:v>169.52</c:v>
                </c:pt>
                <c:pt idx="2139">
                  <c:v>169.56</c:v>
                </c:pt>
                <c:pt idx="2140">
                  <c:v>169.60000000000002</c:v>
                </c:pt>
                <c:pt idx="2141">
                  <c:v>169.64000000000001</c:v>
                </c:pt>
                <c:pt idx="2142">
                  <c:v>169.68</c:v>
                </c:pt>
                <c:pt idx="2143">
                  <c:v>169.72</c:v>
                </c:pt>
                <c:pt idx="2144">
                  <c:v>169.76000000000002</c:v>
                </c:pt>
                <c:pt idx="2145">
                  <c:v>169.8</c:v>
                </c:pt>
                <c:pt idx="2146">
                  <c:v>169.84</c:v>
                </c:pt>
                <c:pt idx="2147">
                  <c:v>169.88000000000002</c:v>
                </c:pt>
                <c:pt idx="2148">
                  <c:v>169.92000000000002</c:v>
                </c:pt>
                <c:pt idx="2149">
                  <c:v>169.96</c:v>
                </c:pt>
                <c:pt idx="2150">
                  <c:v>170</c:v>
                </c:pt>
                <c:pt idx="2151">
                  <c:v>170.04</c:v>
                </c:pt>
                <c:pt idx="2152">
                  <c:v>170.08</c:v>
                </c:pt>
                <c:pt idx="2153">
                  <c:v>170.12</c:v>
                </c:pt>
                <c:pt idx="2154">
                  <c:v>170.16</c:v>
                </c:pt>
                <c:pt idx="2155">
                  <c:v>170.2</c:v>
                </c:pt>
                <c:pt idx="2156">
                  <c:v>170.23999999999998</c:v>
                </c:pt>
                <c:pt idx="2157">
                  <c:v>170.27999999999997</c:v>
                </c:pt>
                <c:pt idx="2158">
                  <c:v>170.32</c:v>
                </c:pt>
                <c:pt idx="2159">
                  <c:v>170.35999999999999</c:v>
                </c:pt>
                <c:pt idx="2160">
                  <c:v>170.39999999999998</c:v>
                </c:pt>
                <c:pt idx="2161">
                  <c:v>170.44</c:v>
                </c:pt>
                <c:pt idx="2162">
                  <c:v>170.48</c:v>
                </c:pt>
                <c:pt idx="2163">
                  <c:v>170.51999999999998</c:v>
                </c:pt>
                <c:pt idx="2164">
                  <c:v>170.56</c:v>
                </c:pt>
                <c:pt idx="2165">
                  <c:v>170.6</c:v>
                </c:pt>
                <c:pt idx="2166">
                  <c:v>170.64</c:v>
                </c:pt>
                <c:pt idx="2167">
                  <c:v>170.67999999999998</c:v>
                </c:pt>
                <c:pt idx="2168">
                  <c:v>170.72</c:v>
                </c:pt>
                <c:pt idx="2169">
                  <c:v>170.76</c:v>
                </c:pt>
                <c:pt idx="2170">
                  <c:v>170.79999999999998</c:v>
                </c:pt>
                <c:pt idx="2171">
                  <c:v>170.84</c:v>
                </c:pt>
                <c:pt idx="2172">
                  <c:v>170.88</c:v>
                </c:pt>
                <c:pt idx="2173">
                  <c:v>170.92</c:v>
                </c:pt>
                <c:pt idx="2174">
                  <c:v>170.95999999999998</c:v>
                </c:pt>
                <c:pt idx="2175">
                  <c:v>171</c:v>
                </c:pt>
                <c:pt idx="2176">
                  <c:v>171.04</c:v>
                </c:pt>
                <c:pt idx="2177">
                  <c:v>171.07999999999998</c:v>
                </c:pt>
                <c:pt idx="2178">
                  <c:v>171.12</c:v>
                </c:pt>
                <c:pt idx="2179">
                  <c:v>171.16</c:v>
                </c:pt>
                <c:pt idx="2180">
                  <c:v>171.2</c:v>
                </c:pt>
                <c:pt idx="2181">
                  <c:v>171.23999999999998</c:v>
                </c:pt>
                <c:pt idx="2182">
                  <c:v>171.28</c:v>
                </c:pt>
                <c:pt idx="2183">
                  <c:v>171.32</c:v>
                </c:pt>
                <c:pt idx="2184">
                  <c:v>171.35999999999999</c:v>
                </c:pt>
                <c:pt idx="2185">
                  <c:v>171.4</c:v>
                </c:pt>
                <c:pt idx="2186">
                  <c:v>171.44</c:v>
                </c:pt>
                <c:pt idx="2187">
                  <c:v>171.48</c:v>
                </c:pt>
                <c:pt idx="2188">
                  <c:v>171.51999999999998</c:v>
                </c:pt>
                <c:pt idx="2189">
                  <c:v>171.56</c:v>
                </c:pt>
                <c:pt idx="2190">
                  <c:v>171.6</c:v>
                </c:pt>
                <c:pt idx="2191">
                  <c:v>171.64</c:v>
                </c:pt>
                <c:pt idx="2192">
                  <c:v>171.68</c:v>
                </c:pt>
                <c:pt idx="2193">
                  <c:v>171.72</c:v>
                </c:pt>
                <c:pt idx="2194">
                  <c:v>171.76</c:v>
                </c:pt>
                <c:pt idx="2195">
                  <c:v>171.79999999999998</c:v>
                </c:pt>
                <c:pt idx="2196">
                  <c:v>171.84</c:v>
                </c:pt>
                <c:pt idx="2197">
                  <c:v>171.88</c:v>
                </c:pt>
                <c:pt idx="2198">
                  <c:v>171.92</c:v>
                </c:pt>
                <c:pt idx="2199">
                  <c:v>171.96</c:v>
                </c:pt>
                <c:pt idx="2200">
                  <c:v>172</c:v>
                </c:pt>
                <c:pt idx="2201">
                  <c:v>172.04</c:v>
                </c:pt>
                <c:pt idx="2202">
                  <c:v>172.07999999999998</c:v>
                </c:pt>
                <c:pt idx="2203">
                  <c:v>172.12</c:v>
                </c:pt>
                <c:pt idx="2204">
                  <c:v>172.16</c:v>
                </c:pt>
                <c:pt idx="2205">
                  <c:v>172.2</c:v>
                </c:pt>
                <c:pt idx="2206">
                  <c:v>172.24</c:v>
                </c:pt>
                <c:pt idx="2207">
                  <c:v>172.28</c:v>
                </c:pt>
                <c:pt idx="2208">
                  <c:v>172.32</c:v>
                </c:pt>
                <c:pt idx="2209">
                  <c:v>172.35999999999999</c:v>
                </c:pt>
                <c:pt idx="2210">
                  <c:v>172.4</c:v>
                </c:pt>
                <c:pt idx="2211">
                  <c:v>172.44</c:v>
                </c:pt>
                <c:pt idx="2212">
                  <c:v>172.48</c:v>
                </c:pt>
                <c:pt idx="2213">
                  <c:v>172.52</c:v>
                </c:pt>
                <c:pt idx="2214">
                  <c:v>172.56</c:v>
                </c:pt>
                <c:pt idx="2215">
                  <c:v>172.6</c:v>
                </c:pt>
                <c:pt idx="2216">
                  <c:v>172.64</c:v>
                </c:pt>
                <c:pt idx="2217">
                  <c:v>172.68</c:v>
                </c:pt>
                <c:pt idx="2218">
                  <c:v>172.72</c:v>
                </c:pt>
                <c:pt idx="2219">
                  <c:v>172.76</c:v>
                </c:pt>
                <c:pt idx="2220">
                  <c:v>172.8</c:v>
                </c:pt>
                <c:pt idx="2221">
                  <c:v>172.84</c:v>
                </c:pt>
                <c:pt idx="2222">
                  <c:v>172.88</c:v>
                </c:pt>
                <c:pt idx="2223">
                  <c:v>172.92</c:v>
                </c:pt>
                <c:pt idx="2224">
                  <c:v>172.96</c:v>
                </c:pt>
                <c:pt idx="2225">
                  <c:v>173</c:v>
                </c:pt>
                <c:pt idx="2226">
                  <c:v>173.04</c:v>
                </c:pt>
                <c:pt idx="2227">
                  <c:v>173.08</c:v>
                </c:pt>
                <c:pt idx="2228">
                  <c:v>173.12</c:v>
                </c:pt>
                <c:pt idx="2229">
                  <c:v>173.16</c:v>
                </c:pt>
                <c:pt idx="2230">
                  <c:v>173.2</c:v>
                </c:pt>
                <c:pt idx="2231">
                  <c:v>173.24</c:v>
                </c:pt>
                <c:pt idx="2232">
                  <c:v>173.28</c:v>
                </c:pt>
                <c:pt idx="2233">
                  <c:v>173.32</c:v>
                </c:pt>
                <c:pt idx="2234">
                  <c:v>173.36</c:v>
                </c:pt>
                <c:pt idx="2235">
                  <c:v>173.4</c:v>
                </c:pt>
                <c:pt idx="2236">
                  <c:v>173.44</c:v>
                </c:pt>
                <c:pt idx="2237">
                  <c:v>173.48</c:v>
                </c:pt>
                <c:pt idx="2238">
                  <c:v>173.52</c:v>
                </c:pt>
                <c:pt idx="2239">
                  <c:v>173.56</c:v>
                </c:pt>
                <c:pt idx="2240">
                  <c:v>173.6</c:v>
                </c:pt>
                <c:pt idx="2241">
                  <c:v>173.64000000000001</c:v>
                </c:pt>
                <c:pt idx="2242">
                  <c:v>173.68</c:v>
                </c:pt>
                <c:pt idx="2243">
                  <c:v>173.72</c:v>
                </c:pt>
                <c:pt idx="2244">
                  <c:v>173.76</c:v>
                </c:pt>
                <c:pt idx="2245">
                  <c:v>173.8</c:v>
                </c:pt>
                <c:pt idx="2246">
                  <c:v>173.84</c:v>
                </c:pt>
                <c:pt idx="2247">
                  <c:v>173.88</c:v>
                </c:pt>
                <c:pt idx="2248">
                  <c:v>173.92000000000002</c:v>
                </c:pt>
                <c:pt idx="2249">
                  <c:v>173.96</c:v>
                </c:pt>
                <c:pt idx="2250">
                  <c:v>174</c:v>
                </c:pt>
                <c:pt idx="2251">
                  <c:v>174.04</c:v>
                </c:pt>
                <c:pt idx="2252">
                  <c:v>174.08</c:v>
                </c:pt>
                <c:pt idx="2253">
                  <c:v>174.12</c:v>
                </c:pt>
                <c:pt idx="2254">
                  <c:v>174.16</c:v>
                </c:pt>
                <c:pt idx="2255">
                  <c:v>174.20000000000002</c:v>
                </c:pt>
                <c:pt idx="2256">
                  <c:v>174.24</c:v>
                </c:pt>
                <c:pt idx="2257">
                  <c:v>174.28</c:v>
                </c:pt>
                <c:pt idx="2258">
                  <c:v>174.32</c:v>
                </c:pt>
                <c:pt idx="2259">
                  <c:v>174.36</c:v>
                </c:pt>
                <c:pt idx="2260">
                  <c:v>174.4</c:v>
                </c:pt>
                <c:pt idx="2261">
                  <c:v>174.44</c:v>
                </c:pt>
                <c:pt idx="2262">
                  <c:v>174.48000000000002</c:v>
                </c:pt>
                <c:pt idx="2263">
                  <c:v>174.52</c:v>
                </c:pt>
                <c:pt idx="2264">
                  <c:v>174.56</c:v>
                </c:pt>
                <c:pt idx="2265">
                  <c:v>174.6</c:v>
                </c:pt>
                <c:pt idx="2266">
                  <c:v>174.64000000000001</c:v>
                </c:pt>
                <c:pt idx="2267">
                  <c:v>174.68</c:v>
                </c:pt>
                <c:pt idx="2268">
                  <c:v>174.72</c:v>
                </c:pt>
                <c:pt idx="2269">
                  <c:v>174.76000000000002</c:v>
                </c:pt>
                <c:pt idx="2270">
                  <c:v>174.8</c:v>
                </c:pt>
                <c:pt idx="2271">
                  <c:v>174.84</c:v>
                </c:pt>
                <c:pt idx="2272">
                  <c:v>174.88</c:v>
                </c:pt>
                <c:pt idx="2273">
                  <c:v>174.92000000000002</c:v>
                </c:pt>
                <c:pt idx="2274">
                  <c:v>174.96</c:v>
                </c:pt>
                <c:pt idx="2275">
                  <c:v>175</c:v>
                </c:pt>
                <c:pt idx="2276">
                  <c:v>175.04000000000002</c:v>
                </c:pt>
                <c:pt idx="2277">
                  <c:v>175.08</c:v>
                </c:pt>
                <c:pt idx="2278">
                  <c:v>175.12</c:v>
                </c:pt>
                <c:pt idx="2279">
                  <c:v>175.16</c:v>
                </c:pt>
                <c:pt idx="2280">
                  <c:v>175.20000000000002</c:v>
                </c:pt>
                <c:pt idx="2281">
                  <c:v>175.24</c:v>
                </c:pt>
                <c:pt idx="2282">
                  <c:v>175.28</c:v>
                </c:pt>
                <c:pt idx="2283">
                  <c:v>175.32000000000002</c:v>
                </c:pt>
                <c:pt idx="2284">
                  <c:v>175.36</c:v>
                </c:pt>
                <c:pt idx="2285">
                  <c:v>175.4</c:v>
                </c:pt>
                <c:pt idx="2286">
                  <c:v>175.44</c:v>
                </c:pt>
                <c:pt idx="2287">
                  <c:v>175.48000000000002</c:v>
                </c:pt>
                <c:pt idx="2288">
                  <c:v>175.52</c:v>
                </c:pt>
                <c:pt idx="2289">
                  <c:v>175.56</c:v>
                </c:pt>
                <c:pt idx="2290">
                  <c:v>175.60000000000002</c:v>
                </c:pt>
                <c:pt idx="2291">
                  <c:v>175.64000000000001</c:v>
                </c:pt>
                <c:pt idx="2292">
                  <c:v>175.68</c:v>
                </c:pt>
                <c:pt idx="2293">
                  <c:v>175.72</c:v>
                </c:pt>
                <c:pt idx="2294">
                  <c:v>175.76000000000002</c:v>
                </c:pt>
                <c:pt idx="2295">
                  <c:v>175.8</c:v>
                </c:pt>
                <c:pt idx="2296">
                  <c:v>175.84</c:v>
                </c:pt>
                <c:pt idx="2297">
                  <c:v>175.88000000000002</c:v>
                </c:pt>
                <c:pt idx="2298">
                  <c:v>175.92000000000002</c:v>
                </c:pt>
                <c:pt idx="2299">
                  <c:v>175.96</c:v>
                </c:pt>
                <c:pt idx="2300">
                  <c:v>176</c:v>
                </c:pt>
                <c:pt idx="2301">
                  <c:v>176.04000000000002</c:v>
                </c:pt>
                <c:pt idx="2302">
                  <c:v>176.08</c:v>
                </c:pt>
                <c:pt idx="2303">
                  <c:v>176.12</c:v>
                </c:pt>
                <c:pt idx="2304">
                  <c:v>176.16</c:v>
                </c:pt>
                <c:pt idx="2305">
                  <c:v>176.2</c:v>
                </c:pt>
                <c:pt idx="2306">
                  <c:v>176.24</c:v>
                </c:pt>
                <c:pt idx="2307">
                  <c:v>176.28</c:v>
                </c:pt>
                <c:pt idx="2308">
                  <c:v>176.32</c:v>
                </c:pt>
                <c:pt idx="2309">
                  <c:v>176.35999999999999</c:v>
                </c:pt>
                <c:pt idx="2310">
                  <c:v>176.39999999999998</c:v>
                </c:pt>
                <c:pt idx="2311">
                  <c:v>176.44</c:v>
                </c:pt>
                <c:pt idx="2312">
                  <c:v>176.48</c:v>
                </c:pt>
                <c:pt idx="2313">
                  <c:v>176.51999999999998</c:v>
                </c:pt>
                <c:pt idx="2314">
                  <c:v>176.55999999999997</c:v>
                </c:pt>
                <c:pt idx="2315">
                  <c:v>176.6</c:v>
                </c:pt>
                <c:pt idx="2316">
                  <c:v>176.64</c:v>
                </c:pt>
                <c:pt idx="2317">
                  <c:v>176.67999999999998</c:v>
                </c:pt>
                <c:pt idx="2318">
                  <c:v>176.72</c:v>
                </c:pt>
                <c:pt idx="2319">
                  <c:v>176.76</c:v>
                </c:pt>
                <c:pt idx="2320">
                  <c:v>176.79999999999998</c:v>
                </c:pt>
                <c:pt idx="2321">
                  <c:v>176.83999999999997</c:v>
                </c:pt>
                <c:pt idx="2322">
                  <c:v>176.88</c:v>
                </c:pt>
                <c:pt idx="2323">
                  <c:v>176.92</c:v>
                </c:pt>
                <c:pt idx="2324">
                  <c:v>176.95999999999998</c:v>
                </c:pt>
                <c:pt idx="2325">
                  <c:v>177</c:v>
                </c:pt>
                <c:pt idx="2326">
                  <c:v>177.04</c:v>
                </c:pt>
                <c:pt idx="2327">
                  <c:v>177.07999999999998</c:v>
                </c:pt>
                <c:pt idx="2328">
                  <c:v>177.11999999999998</c:v>
                </c:pt>
                <c:pt idx="2329">
                  <c:v>177.16</c:v>
                </c:pt>
                <c:pt idx="2330">
                  <c:v>177.2</c:v>
                </c:pt>
                <c:pt idx="2331">
                  <c:v>177.23999999999998</c:v>
                </c:pt>
                <c:pt idx="2332">
                  <c:v>177.28</c:v>
                </c:pt>
                <c:pt idx="2333">
                  <c:v>177.32</c:v>
                </c:pt>
                <c:pt idx="2334">
                  <c:v>177.35999999999999</c:v>
                </c:pt>
                <c:pt idx="2335">
                  <c:v>177.39999999999998</c:v>
                </c:pt>
                <c:pt idx="2336">
                  <c:v>177.44</c:v>
                </c:pt>
                <c:pt idx="2337">
                  <c:v>177.48</c:v>
                </c:pt>
                <c:pt idx="2338">
                  <c:v>177.51999999999998</c:v>
                </c:pt>
                <c:pt idx="2339">
                  <c:v>177.56</c:v>
                </c:pt>
                <c:pt idx="2340">
                  <c:v>177.6</c:v>
                </c:pt>
                <c:pt idx="2341">
                  <c:v>177.64</c:v>
                </c:pt>
                <c:pt idx="2342">
                  <c:v>177.67999999999998</c:v>
                </c:pt>
                <c:pt idx="2343">
                  <c:v>177.72</c:v>
                </c:pt>
                <c:pt idx="2344">
                  <c:v>177.76</c:v>
                </c:pt>
                <c:pt idx="2345">
                  <c:v>177.79999999999998</c:v>
                </c:pt>
                <c:pt idx="2346">
                  <c:v>177.84</c:v>
                </c:pt>
                <c:pt idx="2347">
                  <c:v>177.88</c:v>
                </c:pt>
                <c:pt idx="2348">
                  <c:v>177.92</c:v>
                </c:pt>
                <c:pt idx="2349">
                  <c:v>177.95999999999998</c:v>
                </c:pt>
                <c:pt idx="2350">
                  <c:v>178</c:v>
                </c:pt>
                <c:pt idx="2351">
                  <c:v>178.04</c:v>
                </c:pt>
                <c:pt idx="2352">
                  <c:v>178.07999999999998</c:v>
                </c:pt>
                <c:pt idx="2353">
                  <c:v>178.12</c:v>
                </c:pt>
                <c:pt idx="2354">
                  <c:v>178.16</c:v>
                </c:pt>
                <c:pt idx="2355">
                  <c:v>178.2</c:v>
                </c:pt>
                <c:pt idx="2356">
                  <c:v>178.24</c:v>
                </c:pt>
                <c:pt idx="2357">
                  <c:v>178.28</c:v>
                </c:pt>
                <c:pt idx="2358">
                  <c:v>178.32</c:v>
                </c:pt>
                <c:pt idx="2359">
                  <c:v>178.35999999999999</c:v>
                </c:pt>
                <c:pt idx="2360">
                  <c:v>178.4</c:v>
                </c:pt>
                <c:pt idx="2361">
                  <c:v>178.44</c:v>
                </c:pt>
                <c:pt idx="2362">
                  <c:v>178.48</c:v>
                </c:pt>
                <c:pt idx="2363">
                  <c:v>178.52</c:v>
                </c:pt>
                <c:pt idx="2364">
                  <c:v>178.56</c:v>
                </c:pt>
                <c:pt idx="2365">
                  <c:v>178.6</c:v>
                </c:pt>
                <c:pt idx="2366">
                  <c:v>178.64</c:v>
                </c:pt>
                <c:pt idx="2367">
                  <c:v>178.68</c:v>
                </c:pt>
                <c:pt idx="2368">
                  <c:v>178.72</c:v>
                </c:pt>
                <c:pt idx="2369">
                  <c:v>178.76</c:v>
                </c:pt>
                <c:pt idx="2370">
                  <c:v>178.8</c:v>
                </c:pt>
                <c:pt idx="2371">
                  <c:v>178.84</c:v>
                </c:pt>
                <c:pt idx="2372">
                  <c:v>178.88</c:v>
                </c:pt>
                <c:pt idx="2373">
                  <c:v>178.92</c:v>
                </c:pt>
                <c:pt idx="2374">
                  <c:v>178.96</c:v>
                </c:pt>
                <c:pt idx="2375">
                  <c:v>179</c:v>
                </c:pt>
                <c:pt idx="2376">
                  <c:v>179.04</c:v>
                </c:pt>
                <c:pt idx="2377">
                  <c:v>179.08</c:v>
                </c:pt>
                <c:pt idx="2378">
                  <c:v>179.12</c:v>
                </c:pt>
                <c:pt idx="2379">
                  <c:v>179.16</c:v>
                </c:pt>
                <c:pt idx="2380">
                  <c:v>179.2</c:v>
                </c:pt>
                <c:pt idx="2381">
                  <c:v>179.24</c:v>
                </c:pt>
                <c:pt idx="2382">
                  <c:v>179.28</c:v>
                </c:pt>
                <c:pt idx="2383">
                  <c:v>179.32</c:v>
                </c:pt>
                <c:pt idx="2384">
                  <c:v>179.36</c:v>
                </c:pt>
                <c:pt idx="2385">
                  <c:v>179.4</c:v>
                </c:pt>
                <c:pt idx="2386">
                  <c:v>179.44</c:v>
                </c:pt>
                <c:pt idx="2387">
                  <c:v>179.48</c:v>
                </c:pt>
                <c:pt idx="2388">
                  <c:v>179.52</c:v>
                </c:pt>
                <c:pt idx="2389">
                  <c:v>179.56</c:v>
                </c:pt>
                <c:pt idx="2390">
                  <c:v>179.6</c:v>
                </c:pt>
                <c:pt idx="2391">
                  <c:v>179.64000000000001</c:v>
                </c:pt>
                <c:pt idx="2392">
                  <c:v>179.68</c:v>
                </c:pt>
                <c:pt idx="2393">
                  <c:v>179.72</c:v>
                </c:pt>
                <c:pt idx="2394">
                  <c:v>179.76</c:v>
                </c:pt>
                <c:pt idx="2395">
                  <c:v>179.8</c:v>
                </c:pt>
                <c:pt idx="2396">
                  <c:v>179.84</c:v>
                </c:pt>
                <c:pt idx="2397">
                  <c:v>179.88</c:v>
                </c:pt>
                <c:pt idx="2398">
                  <c:v>179.92000000000002</c:v>
                </c:pt>
                <c:pt idx="2399">
                  <c:v>179.96</c:v>
                </c:pt>
                <c:pt idx="2400">
                  <c:v>180</c:v>
                </c:pt>
                <c:pt idx="2401">
                  <c:v>180.04</c:v>
                </c:pt>
                <c:pt idx="2402">
                  <c:v>180.08</c:v>
                </c:pt>
                <c:pt idx="2403">
                  <c:v>180.12</c:v>
                </c:pt>
                <c:pt idx="2404">
                  <c:v>180.16</c:v>
                </c:pt>
                <c:pt idx="2405">
                  <c:v>180.20000000000002</c:v>
                </c:pt>
                <c:pt idx="2406">
                  <c:v>180.24</c:v>
                </c:pt>
                <c:pt idx="2407">
                  <c:v>180.28</c:v>
                </c:pt>
                <c:pt idx="2408">
                  <c:v>180.32</c:v>
                </c:pt>
                <c:pt idx="2409">
                  <c:v>180.36</c:v>
                </c:pt>
                <c:pt idx="2410">
                  <c:v>180.4</c:v>
                </c:pt>
                <c:pt idx="2411">
                  <c:v>180.44</c:v>
                </c:pt>
                <c:pt idx="2412">
                  <c:v>180.48000000000002</c:v>
                </c:pt>
                <c:pt idx="2413">
                  <c:v>180.52</c:v>
                </c:pt>
                <c:pt idx="2414">
                  <c:v>180.56</c:v>
                </c:pt>
                <c:pt idx="2415">
                  <c:v>180.6</c:v>
                </c:pt>
                <c:pt idx="2416">
                  <c:v>180.64000000000001</c:v>
                </c:pt>
                <c:pt idx="2417">
                  <c:v>180.68</c:v>
                </c:pt>
                <c:pt idx="2418">
                  <c:v>180.72</c:v>
                </c:pt>
                <c:pt idx="2419">
                  <c:v>180.76000000000002</c:v>
                </c:pt>
                <c:pt idx="2420">
                  <c:v>180.8</c:v>
                </c:pt>
                <c:pt idx="2421">
                  <c:v>180.84</c:v>
                </c:pt>
                <c:pt idx="2422">
                  <c:v>180.88</c:v>
                </c:pt>
                <c:pt idx="2423">
                  <c:v>180.92000000000002</c:v>
                </c:pt>
                <c:pt idx="2424">
                  <c:v>180.96</c:v>
                </c:pt>
                <c:pt idx="2425">
                  <c:v>181</c:v>
                </c:pt>
                <c:pt idx="2426">
                  <c:v>181.04000000000002</c:v>
                </c:pt>
                <c:pt idx="2427">
                  <c:v>181.08</c:v>
                </c:pt>
                <c:pt idx="2428">
                  <c:v>181.12</c:v>
                </c:pt>
                <c:pt idx="2429">
                  <c:v>181.16</c:v>
                </c:pt>
                <c:pt idx="2430">
                  <c:v>181.20000000000002</c:v>
                </c:pt>
                <c:pt idx="2431">
                  <c:v>181.24</c:v>
                </c:pt>
                <c:pt idx="2432">
                  <c:v>181.28</c:v>
                </c:pt>
                <c:pt idx="2433">
                  <c:v>181.32000000000002</c:v>
                </c:pt>
                <c:pt idx="2434">
                  <c:v>181.36</c:v>
                </c:pt>
                <c:pt idx="2435">
                  <c:v>181.4</c:v>
                </c:pt>
                <c:pt idx="2436">
                  <c:v>181.44</c:v>
                </c:pt>
                <c:pt idx="2437">
                  <c:v>181.48000000000002</c:v>
                </c:pt>
                <c:pt idx="2438">
                  <c:v>181.52</c:v>
                </c:pt>
                <c:pt idx="2439">
                  <c:v>181.56</c:v>
                </c:pt>
                <c:pt idx="2440">
                  <c:v>181.60000000000002</c:v>
                </c:pt>
                <c:pt idx="2441">
                  <c:v>181.64000000000001</c:v>
                </c:pt>
                <c:pt idx="2442">
                  <c:v>181.68</c:v>
                </c:pt>
                <c:pt idx="2443">
                  <c:v>181.72</c:v>
                </c:pt>
                <c:pt idx="2444">
                  <c:v>181.76000000000002</c:v>
                </c:pt>
                <c:pt idx="2445">
                  <c:v>181.8</c:v>
                </c:pt>
                <c:pt idx="2446">
                  <c:v>181.84</c:v>
                </c:pt>
                <c:pt idx="2447">
                  <c:v>181.88000000000002</c:v>
                </c:pt>
                <c:pt idx="2448">
                  <c:v>181.92000000000002</c:v>
                </c:pt>
                <c:pt idx="2449">
                  <c:v>181.96</c:v>
                </c:pt>
                <c:pt idx="2450">
                  <c:v>182</c:v>
                </c:pt>
                <c:pt idx="2451">
                  <c:v>182.04000000000002</c:v>
                </c:pt>
                <c:pt idx="2452">
                  <c:v>182.08</c:v>
                </c:pt>
                <c:pt idx="2453">
                  <c:v>182.12</c:v>
                </c:pt>
                <c:pt idx="2454">
                  <c:v>182.16000000000003</c:v>
                </c:pt>
                <c:pt idx="2455">
                  <c:v>182.20000000000002</c:v>
                </c:pt>
                <c:pt idx="2456">
                  <c:v>182.24</c:v>
                </c:pt>
                <c:pt idx="2457">
                  <c:v>182.28</c:v>
                </c:pt>
                <c:pt idx="2458">
                  <c:v>182.32</c:v>
                </c:pt>
                <c:pt idx="2459">
                  <c:v>182.36</c:v>
                </c:pt>
                <c:pt idx="2460">
                  <c:v>182.4</c:v>
                </c:pt>
                <c:pt idx="2461">
                  <c:v>182.44</c:v>
                </c:pt>
                <c:pt idx="2462">
                  <c:v>182.48</c:v>
                </c:pt>
                <c:pt idx="2463">
                  <c:v>182.51999999999998</c:v>
                </c:pt>
                <c:pt idx="2464">
                  <c:v>182.56</c:v>
                </c:pt>
                <c:pt idx="2465">
                  <c:v>182.6</c:v>
                </c:pt>
                <c:pt idx="2466">
                  <c:v>182.64</c:v>
                </c:pt>
                <c:pt idx="2467">
                  <c:v>182.67999999999998</c:v>
                </c:pt>
                <c:pt idx="2468">
                  <c:v>182.72</c:v>
                </c:pt>
                <c:pt idx="2469">
                  <c:v>182.76</c:v>
                </c:pt>
                <c:pt idx="2470">
                  <c:v>182.79999999999998</c:v>
                </c:pt>
                <c:pt idx="2471">
                  <c:v>182.83999999999997</c:v>
                </c:pt>
                <c:pt idx="2472">
                  <c:v>182.88</c:v>
                </c:pt>
                <c:pt idx="2473">
                  <c:v>182.92</c:v>
                </c:pt>
                <c:pt idx="2474">
                  <c:v>182.95999999999998</c:v>
                </c:pt>
                <c:pt idx="2475">
                  <c:v>183</c:v>
                </c:pt>
                <c:pt idx="2476">
                  <c:v>183.04</c:v>
                </c:pt>
                <c:pt idx="2477">
                  <c:v>183.07999999999998</c:v>
                </c:pt>
                <c:pt idx="2478">
                  <c:v>183.11999999999998</c:v>
                </c:pt>
                <c:pt idx="2479">
                  <c:v>183.16</c:v>
                </c:pt>
                <c:pt idx="2480">
                  <c:v>183.2</c:v>
                </c:pt>
                <c:pt idx="2481">
                  <c:v>183.23999999999998</c:v>
                </c:pt>
                <c:pt idx="2482">
                  <c:v>183.28</c:v>
                </c:pt>
                <c:pt idx="2483">
                  <c:v>183.32</c:v>
                </c:pt>
                <c:pt idx="2484">
                  <c:v>183.35999999999999</c:v>
                </c:pt>
                <c:pt idx="2485">
                  <c:v>183.39999999999998</c:v>
                </c:pt>
                <c:pt idx="2486">
                  <c:v>183.44</c:v>
                </c:pt>
                <c:pt idx="2487">
                  <c:v>183.48</c:v>
                </c:pt>
                <c:pt idx="2488">
                  <c:v>183.51999999999998</c:v>
                </c:pt>
                <c:pt idx="2489">
                  <c:v>183.56</c:v>
                </c:pt>
                <c:pt idx="2490">
                  <c:v>183.6</c:v>
                </c:pt>
                <c:pt idx="2491">
                  <c:v>183.64</c:v>
                </c:pt>
                <c:pt idx="2492">
                  <c:v>183.67999999999998</c:v>
                </c:pt>
                <c:pt idx="2493">
                  <c:v>183.72</c:v>
                </c:pt>
                <c:pt idx="2494">
                  <c:v>183.76</c:v>
                </c:pt>
                <c:pt idx="2495">
                  <c:v>183.79999999999998</c:v>
                </c:pt>
                <c:pt idx="2496">
                  <c:v>183.84</c:v>
                </c:pt>
                <c:pt idx="2497">
                  <c:v>183.88</c:v>
                </c:pt>
                <c:pt idx="2498">
                  <c:v>183.92</c:v>
                </c:pt>
                <c:pt idx="2499">
                  <c:v>183.95999999999998</c:v>
                </c:pt>
              </c:numCache>
            </c:numRef>
          </c:xVal>
          <c:yVal>
            <c:numRef>
              <c:f>Sheet1!$H$1:$H$2500</c:f>
              <c:numCache>
                <c:formatCode>General</c:formatCode>
                <c:ptCount val="2500"/>
                <c:pt idx="0">
                  <c:v>-1.4</c:v>
                </c:pt>
                <c:pt idx="1">
                  <c:v>-1.4</c:v>
                </c:pt>
                <c:pt idx="2">
                  <c:v>-1.4</c:v>
                </c:pt>
                <c:pt idx="3">
                  <c:v>-1.4</c:v>
                </c:pt>
                <c:pt idx="4">
                  <c:v>-1.4</c:v>
                </c:pt>
                <c:pt idx="5">
                  <c:v>-1.6</c:v>
                </c:pt>
                <c:pt idx="6">
                  <c:v>-1.6</c:v>
                </c:pt>
                <c:pt idx="7">
                  <c:v>-1.6</c:v>
                </c:pt>
                <c:pt idx="8">
                  <c:v>-1.6</c:v>
                </c:pt>
                <c:pt idx="9">
                  <c:v>-1.6</c:v>
                </c:pt>
                <c:pt idx="10">
                  <c:v>-1.6</c:v>
                </c:pt>
                <c:pt idx="11">
                  <c:v>-1.6</c:v>
                </c:pt>
                <c:pt idx="12">
                  <c:v>-1.6</c:v>
                </c:pt>
                <c:pt idx="13">
                  <c:v>-1.6</c:v>
                </c:pt>
                <c:pt idx="14">
                  <c:v>-1.6</c:v>
                </c:pt>
                <c:pt idx="15">
                  <c:v>-1.6</c:v>
                </c:pt>
                <c:pt idx="16">
                  <c:v>-1.6</c:v>
                </c:pt>
                <c:pt idx="17">
                  <c:v>-1.6</c:v>
                </c:pt>
                <c:pt idx="18">
                  <c:v>-1.6</c:v>
                </c:pt>
                <c:pt idx="19">
                  <c:v>-1.6</c:v>
                </c:pt>
                <c:pt idx="20">
                  <c:v>-1.6</c:v>
                </c:pt>
                <c:pt idx="21">
                  <c:v>-1.6</c:v>
                </c:pt>
                <c:pt idx="22">
                  <c:v>-1.4</c:v>
                </c:pt>
                <c:pt idx="23">
                  <c:v>-1.4</c:v>
                </c:pt>
                <c:pt idx="24">
                  <c:v>-1.4</c:v>
                </c:pt>
                <c:pt idx="25">
                  <c:v>-1.4</c:v>
                </c:pt>
                <c:pt idx="26">
                  <c:v>-1.4</c:v>
                </c:pt>
                <c:pt idx="27">
                  <c:v>-1.2</c:v>
                </c:pt>
                <c:pt idx="28">
                  <c:v>-1.2</c:v>
                </c:pt>
                <c:pt idx="29">
                  <c:v>-1.2</c:v>
                </c:pt>
                <c:pt idx="30">
                  <c:v>-1.2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-0.8</c:v>
                </c:pt>
                <c:pt idx="35">
                  <c:v>-0.8</c:v>
                </c:pt>
                <c:pt idx="36">
                  <c:v>-0.8</c:v>
                </c:pt>
                <c:pt idx="37">
                  <c:v>-0.8</c:v>
                </c:pt>
                <c:pt idx="38">
                  <c:v>-0.6</c:v>
                </c:pt>
                <c:pt idx="39">
                  <c:v>-0.6</c:v>
                </c:pt>
                <c:pt idx="40">
                  <c:v>-0.6</c:v>
                </c:pt>
                <c:pt idx="41">
                  <c:v>-0.4</c:v>
                </c:pt>
                <c:pt idx="42">
                  <c:v>-0.4</c:v>
                </c:pt>
                <c:pt idx="43">
                  <c:v>-0.4</c:v>
                </c:pt>
                <c:pt idx="44">
                  <c:v>-0.2</c:v>
                </c:pt>
                <c:pt idx="45">
                  <c:v>-0.2</c:v>
                </c:pt>
                <c:pt idx="46">
                  <c:v>-0.2</c:v>
                </c:pt>
                <c:pt idx="47">
                  <c:v>-0.2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0.2</c:v>
                </c:pt>
                <c:pt idx="53">
                  <c:v>0.2</c:v>
                </c:pt>
                <c:pt idx="54">
                  <c:v>0.2</c:v>
                </c:pt>
                <c:pt idx="55">
                  <c:v>0.2</c:v>
                </c:pt>
                <c:pt idx="56">
                  <c:v>0.2</c:v>
                </c:pt>
                <c:pt idx="57">
                  <c:v>0.4</c:v>
                </c:pt>
                <c:pt idx="58">
                  <c:v>0.4</c:v>
                </c:pt>
                <c:pt idx="59">
                  <c:v>0.4</c:v>
                </c:pt>
                <c:pt idx="60">
                  <c:v>0.4</c:v>
                </c:pt>
                <c:pt idx="61">
                  <c:v>0.4</c:v>
                </c:pt>
                <c:pt idx="62">
                  <c:v>0.4</c:v>
                </c:pt>
                <c:pt idx="63">
                  <c:v>0.4</c:v>
                </c:pt>
                <c:pt idx="64">
                  <c:v>0.4</c:v>
                </c:pt>
                <c:pt idx="65">
                  <c:v>0.6</c:v>
                </c:pt>
                <c:pt idx="66">
                  <c:v>0.6</c:v>
                </c:pt>
                <c:pt idx="67">
                  <c:v>0.6</c:v>
                </c:pt>
                <c:pt idx="68">
                  <c:v>0.6</c:v>
                </c:pt>
                <c:pt idx="69">
                  <c:v>0.6</c:v>
                </c:pt>
                <c:pt idx="70">
                  <c:v>0.6</c:v>
                </c:pt>
                <c:pt idx="71">
                  <c:v>0.6</c:v>
                </c:pt>
                <c:pt idx="72">
                  <c:v>0.6</c:v>
                </c:pt>
                <c:pt idx="73">
                  <c:v>0.6</c:v>
                </c:pt>
                <c:pt idx="74">
                  <c:v>0.6</c:v>
                </c:pt>
                <c:pt idx="75">
                  <c:v>0.6</c:v>
                </c:pt>
                <c:pt idx="76">
                  <c:v>0.6</c:v>
                </c:pt>
                <c:pt idx="77">
                  <c:v>0.6</c:v>
                </c:pt>
                <c:pt idx="78">
                  <c:v>0.6</c:v>
                </c:pt>
                <c:pt idx="79">
                  <c:v>0.6</c:v>
                </c:pt>
                <c:pt idx="80">
                  <c:v>0.6</c:v>
                </c:pt>
                <c:pt idx="81">
                  <c:v>0.6</c:v>
                </c:pt>
                <c:pt idx="82">
                  <c:v>0.6</c:v>
                </c:pt>
                <c:pt idx="83">
                  <c:v>0.6</c:v>
                </c:pt>
                <c:pt idx="84">
                  <c:v>0.4</c:v>
                </c:pt>
                <c:pt idx="85">
                  <c:v>0.4</c:v>
                </c:pt>
                <c:pt idx="86">
                  <c:v>0.4</c:v>
                </c:pt>
                <c:pt idx="87">
                  <c:v>0.4</c:v>
                </c:pt>
                <c:pt idx="88">
                  <c:v>0.4</c:v>
                </c:pt>
                <c:pt idx="89">
                  <c:v>0.4</c:v>
                </c:pt>
                <c:pt idx="90">
                  <c:v>0.4</c:v>
                </c:pt>
                <c:pt idx="91">
                  <c:v>0.4</c:v>
                </c:pt>
                <c:pt idx="92">
                  <c:v>0.4</c:v>
                </c:pt>
                <c:pt idx="93">
                  <c:v>0.4</c:v>
                </c:pt>
                <c:pt idx="94">
                  <c:v>0.4</c:v>
                </c:pt>
                <c:pt idx="95">
                  <c:v>0.4</c:v>
                </c:pt>
                <c:pt idx="96">
                  <c:v>0.4</c:v>
                </c:pt>
                <c:pt idx="97">
                  <c:v>0.2</c:v>
                </c:pt>
                <c:pt idx="98">
                  <c:v>0.2</c:v>
                </c:pt>
                <c:pt idx="99">
                  <c:v>0.2</c:v>
                </c:pt>
                <c:pt idx="100">
                  <c:v>0.2</c:v>
                </c:pt>
                <c:pt idx="101">
                  <c:v>0.2</c:v>
                </c:pt>
                <c:pt idx="102">
                  <c:v>0.2</c:v>
                </c:pt>
                <c:pt idx="103">
                  <c:v>0.2</c:v>
                </c:pt>
                <c:pt idx="104">
                  <c:v>0.2</c:v>
                </c:pt>
                <c:pt idx="105">
                  <c:v>0.2</c:v>
                </c:pt>
                <c:pt idx="106">
                  <c:v>0.2</c:v>
                </c:pt>
                <c:pt idx="107">
                  <c:v>0.2</c:v>
                </c:pt>
                <c:pt idx="108">
                  <c:v>0.2</c:v>
                </c:pt>
                <c:pt idx="109">
                  <c:v>0.2</c:v>
                </c:pt>
                <c:pt idx="110">
                  <c:v>0.2</c:v>
                </c:pt>
                <c:pt idx="111">
                  <c:v>0.2</c:v>
                </c:pt>
                <c:pt idx="112">
                  <c:v>0.2</c:v>
                </c:pt>
                <c:pt idx="113">
                  <c:v>0.2</c:v>
                </c:pt>
                <c:pt idx="114">
                  <c:v>0.2</c:v>
                </c:pt>
                <c:pt idx="115">
                  <c:v>0.2</c:v>
                </c:pt>
                <c:pt idx="116">
                  <c:v>0.2</c:v>
                </c:pt>
                <c:pt idx="117">
                  <c:v>0.2</c:v>
                </c:pt>
                <c:pt idx="118">
                  <c:v>0.2</c:v>
                </c:pt>
                <c:pt idx="119">
                  <c:v>0.2</c:v>
                </c:pt>
                <c:pt idx="120">
                  <c:v>0.2</c:v>
                </c:pt>
                <c:pt idx="121">
                  <c:v>0.2</c:v>
                </c:pt>
                <c:pt idx="122">
                  <c:v>0.2</c:v>
                </c:pt>
                <c:pt idx="123">
                  <c:v>0.2</c:v>
                </c:pt>
                <c:pt idx="124">
                  <c:v>0.2</c:v>
                </c:pt>
                <c:pt idx="125">
                  <c:v>0.2</c:v>
                </c:pt>
                <c:pt idx="126">
                  <c:v>0.2</c:v>
                </c:pt>
                <c:pt idx="127">
                  <c:v>0.2</c:v>
                </c:pt>
                <c:pt idx="128">
                  <c:v>0.2</c:v>
                </c:pt>
                <c:pt idx="129">
                  <c:v>0.2</c:v>
                </c:pt>
                <c:pt idx="130">
                  <c:v>0.2</c:v>
                </c:pt>
                <c:pt idx="131">
                  <c:v>0.2</c:v>
                </c:pt>
                <c:pt idx="132">
                  <c:v>0.2</c:v>
                </c:pt>
                <c:pt idx="133">
                  <c:v>0.2</c:v>
                </c:pt>
                <c:pt idx="134">
                  <c:v>0.2</c:v>
                </c:pt>
                <c:pt idx="135">
                  <c:v>0.2</c:v>
                </c:pt>
                <c:pt idx="136">
                  <c:v>0.2</c:v>
                </c:pt>
                <c:pt idx="137">
                  <c:v>0.4</c:v>
                </c:pt>
                <c:pt idx="138">
                  <c:v>0.4</c:v>
                </c:pt>
                <c:pt idx="139">
                  <c:v>0.4</c:v>
                </c:pt>
                <c:pt idx="140">
                  <c:v>0.4</c:v>
                </c:pt>
                <c:pt idx="141">
                  <c:v>0.4</c:v>
                </c:pt>
                <c:pt idx="142">
                  <c:v>0.4</c:v>
                </c:pt>
                <c:pt idx="143">
                  <c:v>0.4</c:v>
                </c:pt>
                <c:pt idx="144">
                  <c:v>0.4</c:v>
                </c:pt>
                <c:pt idx="145">
                  <c:v>0.4</c:v>
                </c:pt>
                <c:pt idx="146">
                  <c:v>0.4</c:v>
                </c:pt>
                <c:pt idx="147">
                  <c:v>0.4</c:v>
                </c:pt>
                <c:pt idx="148">
                  <c:v>0.4</c:v>
                </c:pt>
                <c:pt idx="149">
                  <c:v>0.4</c:v>
                </c:pt>
                <c:pt idx="150">
                  <c:v>0.4</c:v>
                </c:pt>
                <c:pt idx="151">
                  <c:v>0.4</c:v>
                </c:pt>
                <c:pt idx="152">
                  <c:v>0.4</c:v>
                </c:pt>
                <c:pt idx="153">
                  <c:v>0.4</c:v>
                </c:pt>
                <c:pt idx="154">
                  <c:v>0.4</c:v>
                </c:pt>
                <c:pt idx="155">
                  <c:v>0.4</c:v>
                </c:pt>
                <c:pt idx="156">
                  <c:v>0.4</c:v>
                </c:pt>
                <c:pt idx="157">
                  <c:v>0.4</c:v>
                </c:pt>
                <c:pt idx="158">
                  <c:v>0.4</c:v>
                </c:pt>
                <c:pt idx="159">
                  <c:v>0.4</c:v>
                </c:pt>
                <c:pt idx="160">
                  <c:v>0.4</c:v>
                </c:pt>
                <c:pt idx="161">
                  <c:v>0.4</c:v>
                </c:pt>
                <c:pt idx="162">
                  <c:v>0.4</c:v>
                </c:pt>
                <c:pt idx="163">
                  <c:v>0.4</c:v>
                </c:pt>
                <c:pt idx="164">
                  <c:v>0.4</c:v>
                </c:pt>
                <c:pt idx="165">
                  <c:v>0.4</c:v>
                </c:pt>
                <c:pt idx="166">
                  <c:v>0.4</c:v>
                </c:pt>
                <c:pt idx="167">
                  <c:v>0.4</c:v>
                </c:pt>
                <c:pt idx="168">
                  <c:v>0.4</c:v>
                </c:pt>
                <c:pt idx="169">
                  <c:v>0.4</c:v>
                </c:pt>
                <c:pt idx="170">
                  <c:v>0.4</c:v>
                </c:pt>
                <c:pt idx="171">
                  <c:v>0.4</c:v>
                </c:pt>
                <c:pt idx="172">
                  <c:v>0.4</c:v>
                </c:pt>
                <c:pt idx="173">
                  <c:v>0.4</c:v>
                </c:pt>
                <c:pt idx="174">
                  <c:v>0.4</c:v>
                </c:pt>
                <c:pt idx="175">
                  <c:v>0.4</c:v>
                </c:pt>
                <c:pt idx="176">
                  <c:v>0.4</c:v>
                </c:pt>
                <c:pt idx="177">
                  <c:v>0.2</c:v>
                </c:pt>
                <c:pt idx="178">
                  <c:v>0.2</c:v>
                </c:pt>
                <c:pt idx="179">
                  <c:v>0.2</c:v>
                </c:pt>
                <c:pt idx="180">
                  <c:v>0.2</c:v>
                </c:pt>
                <c:pt idx="181">
                  <c:v>0.2</c:v>
                </c:pt>
                <c:pt idx="182">
                  <c:v>0.2</c:v>
                </c:pt>
                <c:pt idx="183">
                  <c:v>0.2</c:v>
                </c:pt>
                <c:pt idx="184">
                  <c:v>0.2</c:v>
                </c:pt>
                <c:pt idx="185">
                  <c:v>0.2</c:v>
                </c:pt>
                <c:pt idx="186">
                  <c:v>0.2</c:v>
                </c:pt>
                <c:pt idx="187">
                  <c:v>0.2</c:v>
                </c:pt>
                <c:pt idx="188">
                  <c:v>0.2</c:v>
                </c:pt>
                <c:pt idx="189">
                  <c:v>0.2</c:v>
                </c:pt>
                <c:pt idx="190">
                  <c:v>0.2</c:v>
                </c:pt>
                <c:pt idx="191">
                  <c:v>0.2</c:v>
                </c:pt>
                <c:pt idx="192">
                  <c:v>0.2</c:v>
                </c:pt>
                <c:pt idx="193">
                  <c:v>0.2</c:v>
                </c:pt>
                <c:pt idx="194">
                  <c:v>0.2</c:v>
                </c:pt>
                <c:pt idx="195">
                  <c:v>0.2</c:v>
                </c:pt>
                <c:pt idx="196">
                  <c:v>0.2</c:v>
                </c:pt>
                <c:pt idx="197">
                  <c:v>0.2</c:v>
                </c:pt>
                <c:pt idx="198">
                  <c:v>0.2</c:v>
                </c:pt>
                <c:pt idx="199">
                  <c:v>0.2</c:v>
                </c:pt>
                <c:pt idx="200">
                  <c:v>0.2</c:v>
                </c:pt>
                <c:pt idx="201">
                  <c:v>0.2</c:v>
                </c:pt>
                <c:pt idx="202">
                  <c:v>0.2</c:v>
                </c:pt>
                <c:pt idx="203">
                  <c:v>0.2</c:v>
                </c:pt>
                <c:pt idx="204">
                  <c:v>0.4</c:v>
                </c:pt>
                <c:pt idx="205">
                  <c:v>0.4</c:v>
                </c:pt>
                <c:pt idx="206">
                  <c:v>0.4</c:v>
                </c:pt>
                <c:pt idx="207">
                  <c:v>0.4</c:v>
                </c:pt>
                <c:pt idx="208">
                  <c:v>0.4</c:v>
                </c:pt>
                <c:pt idx="209">
                  <c:v>0.4</c:v>
                </c:pt>
                <c:pt idx="210">
                  <c:v>0.4</c:v>
                </c:pt>
                <c:pt idx="211">
                  <c:v>0.4</c:v>
                </c:pt>
                <c:pt idx="212">
                  <c:v>0.4</c:v>
                </c:pt>
                <c:pt idx="213">
                  <c:v>0.6</c:v>
                </c:pt>
                <c:pt idx="214">
                  <c:v>0.6</c:v>
                </c:pt>
                <c:pt idx="215">
                  <c:v>0.6</c:v>
                </c:pt>
                <c:pt idx="216">
                  <c:v>0.6</c:v>
                </c:pt>
                <c:pt idx="217">
                  <c:v>0.6</c:v>
                </c:pt>
                <c:pt idx="218">
                  <c:v>0.6</c:v>
                </c:pt>
                <c:pt idx="219">
                  <c:v>0.6</c:v>
                </c:pt>
                <c:pt idx="220">
                  <c:v>0.6</c:v>
                </c:pt>
                <c:pt idx="221">
                  <c:v>0.6</c:v>
                </c:pt>
                <c:pt idx="222">
                  <c:v>0.6</c:v>
                </c:pt>
                <c:pt idx="223">
                  <c:v>0.6</c:v>
                </c:pt>
                <c:pt idx="224">
                  <c:v>0.6</c:v>
                </c:pt>
                <c:pt idx="225">
                  <c:v>0.6</c:v>
                </c:pt>
                <c:pt idx="226">
                  <c:v>0.6</c:v>
                </c:pt>
                <c:pt idx="227">
                  <c:v>0.6</c:v>
                </c:pt>
                <c:pt idx="228">
                  <c:v>0.6</c:v>
                </c:pt>
                <c:pt idx="229">
                  <c:v>0.6</c:v>
                </c:pt>
                <c:pt idx="230">
                  <c:v>0.6</c:v>
                </c:pt>
                <c:pt idx="231">
                  <c:v>0.6</c:v>
                </c:pt>
                <c:pt idx="232">
                  <c:v>0.6</c:v>
                </c:pt>
                <c:pt idx="233">
                  <c:v>0.6</c:v>
                </c:pt>
                <c:pt idx="234">
                  <c:v>0.6</c:v>
                </c:pt>
                <c:pt idx="235">
                  <c:v>0.6</c:v>
                </c:pt>
                <c:pt idx="236">
                  <c:v>0.6</c:v>
                </c:pt>
                <c:pt idx="237">
                  <c:v>0.6</c:v>
                </c:pt>
                <c:pt idx="238">
                  <c:v>0.6</c:v>
                </c:pt>
                <c:pt idx="239">
                  <c:v>0.6</c:v>
                </c:pt>
                <c:pt idx="240">
                  <c:v>0.4</c:v>
                </c:pt>
                <c:pt idx="241">
                  <c:v>0.4</c:v>
                </c:pt>
                <c:pt idx="242">
                  <c:v>0.4</c:v>
                </c:pt>
                <c:pt idx="243">
                  <c:v>0.4</c:v>
                </c:pt>
                <c:pt idx="244">
                  <c:v>0.4</c:v>
                </c:pt>
                <c:pt idx="245">
                  <c:v>0.2</c:v>
                </c:pt>
                <c:pt idx="246">
                  <c:v>0.2</c:v>
                </c:pt>
                <c:pt idx="247">
                  <c:v>0.2</c:v>
                </c:pt>
                <c:pt idx="248">
                  <c:v>0.2</c:v>
                </c:pt>
                <c:pt idx="249">
                  <c:v>0.2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-0.2</c:v>
                </c:pt>
                <c:pt idx="255">
                  <c:v>-0.2</c:v>
                </c:pt>
                <c:pt idx="256">
                  <c:v>-0.2</c:v>
                </c:pt>
                <c:pt idx="257">
                  <c:v>-0.2</c:v>
                </c:pt>
                <c:pt idx="258">
                  <c:v>-0.4</c:v>
                </c:pt>
                <c:pt idx="259">
                  <c:v>-0.4</c:v>
                </c:pt>
                <c:pt idx="260">
                  <c:v>-0.4</c:v>
                </c:pt>
                <c:pt idx="261">
                  <c:v>-0.4</c:v>
                </c:pt>
                <c:pt idx="262">
                  <c:v>-0.4</c:v>
                </c:pt>
                <c:pt idx="263">
                  <c:v>-0.6</c:v>
                </c:pt>
                <c:pt idx="264">
                  <c:v>-0.6</c:v>
                </c:pt>
                <c:pt idx="265">
                  <c:v>-0.6</c:v>
                </c:pt>
                <c:pt idx="266">
                  <c:v>-0.6</c:v>
                </c:pt>
                <c:pt idx="267">
                  <c:v>-0.6</c:v>
                </c:pt>
                <c:pt idx="268">
                  <c:v>-0.8</c:v>
                </c:pt>
                <c:pt idx="269">
                  <c:v>-0.8</c:v>
                </c:pt>
                <c:pt idx="270">
                  <c:v>-0.8</c:v>
                </c:pt>
                <c:pt idx="271">
                  <c:v>-0.8</c:v>
                </c:pt>
                <c:pt idx="272">
                  <c:v>-0.8</c:v>
                </c:pt>
                <c:pt idx="273">
                  <c:v>-0.8</c:v>
                </c:pt>
                <c:pt idx="274">
                  <c:v>-0.8</c:v>
                </c:pt>
                <c:pt idx="275">
                  <c:v>-0.8</c:v>
                </c:pt>
                <c:pt idx="276">
                  <c:v>-0.8</c:v>
                </c:pt>
                <c:pt idx="277">
                  <c:v>-0.8</c:v>
                </c:pt>
                <c:pt idx="278">
                  <c:v>-0.8</c:v>
                </c:pt>
                <c:pt idx="279">
                  <c:v>-0.8</c:v>
                </c:pt>
                <c:pt idx="280">
                  <c:v>-0.8</c:v>
                </c:pt>
                <c:pt idx="281">
                  <c:v>-0.8</c:v>
                </c:pt>
                <c:pt idx="282">
                  <c:v>-0.8</c:v>
                </c:pt>
                <c:pt idx="283">
                  <c:v>-0.8</c:v>
                </c:pt>
                <c:pt idx="284">
                  <c:v>-0.8</c:v>
                </c:pt>
                <c:pt idx="285">
                  <c:v>-0.8</c:v>
                </c:pt>
                <c:pt idx="286">
                  <c:v>-0.8</c:v>
                </c:pt>
                <c:pt idx="287">
                  <c:v>-0.6</c:v>
                </c:pt>
                <c:pt idx="288">
                  <c:v>-0.6</c:v>
                </c:pt>
                <c:pt idx="289">
                  <c:v>-0.6</c:v>
                </c:pt>
                <c:pt idx="290">
                  <c:v>-0.6</c:v>
                </c:pt>
                <c:pt idx="291">
                  <c:v>-0.6</c:v>
                </c:pt>
                <c:pt idx="292">
                  <c:v>-0.6</c:v>
                </c:pt>
                <c:pt idx="293">
                  <c:v>-0.4</c:v>
                </c:pt>
                <c:pt idx="294">
                  <c:v>-0.4</c:v>
                </c:pt>
                <c:pt idx="295">
                  <c:v>-0.4</c:v>
                </c:pt>
                <c:pt idx="296">
                  <c:v>-0.4</c:v>
                </c:pt>
                <c:pt idx="297">
                  <c:v>-0.4</c:v>
                </c:pt>
                <c:pt idx="298">
                  <c:v>-0.2</c:v>
                </c:pt>
                <c:pt idx="299">
                  <c:v>-0.2</c:v>
                </c:pt>
                <c:pt idx="300">
                  <c:v>-0.2</c:v>
                </c:pt>
                <c:pt idx="301">
                  <c:v>-0.2</c:v>
                </c:pt>
                <c:pt idx="302">
                  <c:v>-0.2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0.2</c:v>
                </c:pt>
                <c:pt idx="309">
                  <c:v>0.2</c:v>
                </c:pt>
                <c:pt idx="310">
                  <c:v>0.2</c:v>
                </c:pt>
                <c:pt idx="311">
                  <c:v>0.2</c:v>
                </c:pt>
                <c:pt idx="312">
                  <c:v>0.2</c:v>
                </c:pt>
                <c:pt idx="313">
                  <c:v>0.2</c:v>
                </c:pt>
                <c:pt idx="314">
                  <c:v>0.4</c:v>
                </c:pt>
                <c:pt idx="315">
                  <c:v>0.4</c:v>
                </c:pt>
                <c:pt idx="316">
                  <c:v>0.4</c:v>
                </c:pt>
                <c:pt idx="317">
                  <c:v>0.4</c:v>
                </c:pt>
                <c:pt idx="318">
                  <c:v>0.4</c:v>
                </c:pt>
                <c:pt idx="319">
                  <c:v>0.4</c:v>
                </c:pt>
                <c:pt idx="320">
                  <c:v>0.4</c:v>
                </c:pt>
                <c:pt idx="321">
                  <c:v>0.4</c:v>
                </c:pt>
                <c:pt idx="322">
                  <c:v>0.4</c:v>
                </c:pt>
                <c:pt idx="323">
                  <c:v>0.6</c:v>
                </c:pt>
                <c:pt idx="324">
                  <c:v>0.4</c:v>
                </c:pt>
                <c:pt idx="325">
                  <c:v>0.4</c:v>
                </c:pt>
                <c:pt idx="326">
                  <c:v>0.4</c:v>
                </c:pt>
                <c:pt idx="327">
                  <c:v>0.4</c:v>
                </c:pt>
                <c:pt idx="328">
                  <c:v>0.4</c:v>
                </c:pt>
                <c:pt idx="329">
                  <c:v>0.4</c:v>
                </c:pt>
                <c:pt idx="330">
                  <c:v>0.4</c:v>
                </c:pt>
                <c:pt idx="331">
                  <c:v>0.4</c:v>
                </c:pt>
                <c:pt idx="332">
                  <c:v>0.4</c:v>
                </c:pt>
                <c:pt idx="333">
                  <c:v>0.4</c:v>
                </c:pt>
                <c:pt idx="334">
                  <c:v>0.4</c:v>
                </c:pt>
                <c:pt idx="335">
                  <c:v>0.4</c:v>
                </c:pt>
                <c:pt idx="336">
                  <c:v>0.4</c:v>
                </c:pt>
                <c:pt idx="337">
                  <c:v>0.4</c:v>
                </c:pt>
                <c:pt idx="338">
                  <c:v>0.2</c:v>
                </c:pt>
                <c:pt idx="339">
                  <c:v>0.2</c:v>
                </c:pt>
                <c:pt idx="340">
                  <c:v>0.2</c:v>
                </c:pt>
                <c:pt idx="341">
                  <c:v>0.2</c:v>
                </c:pt>
                <c:pt idx="342">
                  <c:v>0.2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-0.2</c:v>
                </c:pt>
                <c:pt idx="349">
                  <c:v>-0.2</c:v>
                </c:pt>
                <c:pt idx="350">
                  <c:v>-0.2</c:v>
                </c:pt>
                <c:pt idx="351">
                  <c:v>-0.2</c:v>
                </c:pt>
                <c:pt idx="352">
                  <c:v>-0.4</c:v>
                </c:pt>
                <c:pt idx="353">
                  <c:v>-0.4</c:v>
                </c:pt>
                <c:pt idx="354">
                  <c:v>-0.4</c:v>
                </c:pt>
                <c:pt idx="355">
                  <c:v>-0.4</c:v>
                </c:pt>
                <c:pt idx="356">
                  <c:v>-0.6</c:v>
                </c:pt>
                <c:pt idx="357">
                  <c:v>-0.6</c:v>
                </c:pt>
                <c:pt idx="358">
                  <c:v>-0.6</c:v>
                </c:pt>
                <c:pt idx="359">
                  <c:v>-0.6</c:v>
                </c:pt>
                <c:pt idx="360">
                  <c:v>-0.6</c:v>
                </c:pt>
                <c:pt idx="361">
                  <c:v>-0.8</c:v>
                </c:pt>
                <c:pt idx="362">
                  <c:v>-0.8</c:v>
                </c:pt>
                <c:pt idx="363">
                  <c:v>-0.8</c:v>
                </c:pt>
                <c:pt idx="364">
                  <c:v>-0.8</c:v>
                </c:pt>
                <c:pt idx="365">
                  <c:v>-0.8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-0.8</c:v>
                </c:pt>
                <c:pt idx="387">
                  <c:v>-0.8</c:v>
                </c:pt>
                <c:pt idx="388">
                  <c:v>-0.8</c:v>
                </c:pt>
                <c:pt idx="389">
                  <c:v>-0.8</c:v>
                </c:pt>
                <c:pt idx="390">
                  <c:v>-0.8</c:v>
                </c:pt>
                <c:pt idx="391">
                  <c:v>-0.6</c:v>
                </c:pt>
                <c:pt idx="392">
                  <c:v>-0.6</c:v>
                </c:pt>
                <c:pt idx="393">
                  <c:v>-0.6</c:v>
                </c:pt>
                <c:pt idx="394">
                  <c:v>-0.6</c:v>
                </c:pt>
                <c:pt idx="395">
                  <c:v>-0.4</c:v>
                </c:pt>
                <c:pt idx="396">
                  <c:v>-0.4</c:v>
                </c:pt>
                <c:pt idx="397">
                  <c:v>-0.4</c:v>
                </c:pt>
                <c:pt idx="398">
                  <c:v>-0.2</c:v>
                </c:pt>
                <c:pt idx="399">
                  <c:v>-0.2</c:v>
                </c:pt>
                <c:pt idx="400">
                  <c:v>-0.2</c:v>
                </c:pt>
                <c:pt idx="401">
                  <c:v>-0.2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0.2</c:v>
                </c:pt>
                <c:pt idx="406">
                  <c:v>0.2</c:v>
                </c:pt>
                <c:pt idx="407">
                  <c:v>0.2</c:v>
                </c:pt>
                <c:pt idx="408">
                  <c:v>0.4</c:v>
                </c:pt>
                <c:pt idx="409">
                  <c:v>0.4</c:v>
                </c:pt>
                <c:pt idx="410">
                  <c:v>0.4</c:v>
                </c:pt>
                <c:pt idx="411">
                  <c:v>0.4</c:v>
                </c:pt>
                <c:pt idx="412">
                  <c:v>0.6</c:v>
                </c:pt>
                <c:pt idx="413">
                  <c:v>0.6</c:v>
                </c:pt>
                <c:pt idx="414">
                  <c:v>0.6</c:v>
                </c:pt>
                <c:pt idx="415">
                  <c:v>0.6</c:v>
                </c:pt>
                <c:pt idx="416">
                  <c:v>0.6</c:v>
                </c:pt>
                <c:pt idx="417">
                  <c:v>0.8</c:v>
                </c:pt>
                <c:pt idx="418">
                  <c:v>0.8</c:v>
                </c:pt>
                <c:pt idx="419">
                  <c:v>0.8</c:v>
                </c:pt>
                <c:pt idx="420">
                  <c:v>0.8</c:v>
                </c:pt>
                <c:pt idx="421">
                  <c:v>0.8</c:v>
                </c:pt>
                <c:pt idx="422">
                  <c:v>0.8</c:v>
                </c:pt>
                <c:pt idx="423">
                  <c:v>0.8</c:v>
                </c:pt>
                <c:pt idx="424">
                  <c:v>1</c:v>
                </c:pt>
                <c:pt idx="425">
                  <c:v>1</c:v>
                </c:pt>
                <c:pt idx="426">
                  <c:v>1</c:v>
                </c:pt>
                <c:pt idx="427">
                  <c:v>1</c:v>
                </c:pt>
                <c:pt idx="428">
                  <c:v>1</c:v>
                </c:pt>
                <c:pt idx="429">
                  <c:v>1</c:v>
                </c:pt>
                <c:pt idx="430">
                  <c:v>1</c:v>
                </c:pt>
                <c:pt idx="431">
                  <c:v>1</c:v>
                </c:pt>
                <c:pt idx="432">
                  <c:v>1</c:v>
                </c:pt>
                <c:pt idx="433">
                  <c:v>1</c:v>
                </c:pt>
                <c:pt idx="434">
                  <c:v>1</c:v>
                </c:pt>
                <c:pt idx="435">
                  <c:v>1</c:v>
                </c:pt>
                <c:pt idx="436">
                  <c:v>1</c:v>
                </c:pt>
                <c:pt idx="437">
                  <c:v>0.8</c:v>
                </c:pt>
                <c:pt idx="438">
                  <c:v>0.8</c:v>
                </c:pt>
                <c:pt idx="439">
                  <c:v>0.8</c:v>
                </c:pt>
                <c:pt idx="440">
                  <c:v>0.8</c:v>
                </c:pt>
                <c:pt idx="441">
                  <c:v>0.8</c:v>
                </c:pt>
                <c:pt idx="442">
                  <c:v>0.8</c:v>
                </c:pt>
                <c:pt idx="443">
                  <c:v>0.6</c:v>
                </c:pt>
                <c:pt idx="444">
                  <c:v>0.6</c:v>
                </c:pt>
                <c:pt idx="445">
                  <c:v>0.6</c:v>
                </c:pt>
                <c:pt idx="446">
                  <c:v>0.6</c:v>
                </c:pt>
                <c:pt idx="447">
                  <c:v>0.6</c:v>
                </c:pt>
                <c:pt idx="448">
                  <c:v>0.6</c:v>
                </c:pt>
                <c:pt idx="449">
                  <c:v>0.6</c:v>
                </c:pt>
                <c:pt idx="450">
                  <c:v>0.4</c:v>
                </c:pt>
                <c:pt idx="451">
                  <c:v>0.4</c:v>
                </c:pt>
                <c:pt idx="452">
                  <c:v>0.4</c:v>
                </c:pt>
                <c:pt idx="453">
                  <c:v>0.4</c:v>
                </c:pt>
                <c:pt idx="454">
                  <c:v>0.4</c:v>
                </c:pt>
                <c:pt idx="455">
                  <c:v>0.4</c:v>
                </c:pt>
                <c:pt idx="456">
                  <c:v>0.4</c:v>
                </c:pt>
                <c:pt idx="457">
                  <c:v>0.2</c:v>
                </c:pt>
                <c:pt idx="458">
                  <c:v>0.2</c:v>
                </c:pt>
                <c:pt idx="459">
                  <c:v>0.2</c:v>
                </c:pt>
                <c:pt idx="460">
                  <c:v>0.2</c:v>
                </c:pt>
                <c:pt idx="461">
                  <c:v>0.2</c:v>
                </c:pt>
                <c:pt idx="462">
                  <c:v>0.2</c:v>
                </c:pt>
                <c:pt idx="463">
                  <c:v>0.2</c:v>
                </c:pt>
                <c:pt idx="464">
                  <c:v>0.2</c:v>
                </c:pt>
                <c:pt idx="465">
                  <c:v>0.2</c:v>
                </c:pt>
                <c:pt idx="466">
                  <c:v>0.2</c:v>
                </c:pt>
                <c:pt idx="467">
                  <c:v>0.2</c:v>
                </c:pt>
                <c:pt idx="468">
                  <c:v>0.2</c:v>
                </c:pt>
                <c:pt idx="469">
                  <c:v>0.2</c:v>
                </c:pt>
                <c:pt idx="470">
                  <c:v>0.2</c:v>
                </c:pt>
                <c:pt idx="471">
                  <c:v>0.2</c:v>
                </c:pt>
                <c:pt idx="472">
                  <c:v>0.2</c:v>
                </c:pt>
                <c:pt idx="473">
                  <c:v>0.2</c:v>
                </c:pt>
                <c:pt idx="474">
                  <c:v>0.2</c:v>
                </c:pt>
                <c:pt idx="475">
                  <c:v>0.2</c:v>
                </c:pt>
                <c:pt idx="476">
                  <c:v>0.2</c:v>
                </c:pt>
                <c:pt idx="477">
                  <c:v>0.2</c:v>
                </c:pt>
                <c:pt idx="478">
                  <c:v>0.2</c:v>
                </c:pt>
                <c:pt idx="479">
                  <c:v>0.2</c:v>
                </c:pt>
                <c:pt idx="480">
                  <c:v>0.2</c:v>
                </c:pt>
                <c:pt idx="481">
                  <c:v>0.2</c:v>
                </c:pt>
                <c:pt idx="482">
                  <c:v>0.2</c:v>
                </c:pt>
                <c:pt idx="483">
                  <c:v>0.2</c:v>
                </c:pt>
                <c:pt idx="484">
                  <c:v>0.4</c:v>
                </c:pt>
                <c:pt idx="485">
                  <c:v>0.4</c:v>
                </c:pt>
                <c:pt idx="486">
                  <c:v>0.4</c:v>
                </c:pt>
                <c:pt idx="487">
                  <c:v>0.4</c:v>
                </c:pt>
                <c:pt idx="488">
                  <c:v>0.4</c:v>
                </c:pt>
                <c:pt idx="489">
                  <c:v>0.4</c:v>
                </c:pt>
                <c:pt idx="490">
                  <c:v>0.4</c:v>
                </c:pt>
                <c:pt idx="491">
                  <c:v>0.4</c:v>
                </c:pt>
                <c:pt idx="492">
                  <c:v>0.6</c:v>
                </c:pt>
                <c:pt idx="493">
                  <c:v>0.6</c:v>
                </c:pt>
                <c:pt idx="494">
                  <c:v>0.6</c:v>
                </c:pt>
                <c:pt idx="495">
                  <c:v>0.6</c:v>
                </c:pt>
                <c:pt idx="496">
                  <c:v>0.6</c:v>
                </c:pt>
                <c:pt idx="497">
                  <c:v>0.6</c:v>
                </c:pt>
                <c:pt idx="498">
                  <c:v>0.6</c:v>
                </c:pt>
                <c:pt idx="499">
                  <c:v>0.8</c:v>
                </c:pt>
                <c:pt idx="500">
                  <c:v>0.8</c:v>
                </c:pt>
                <c:pt idx="501">
                  <c:v>0.8</c:v>
                </c:pt>
                <c:pt idx="502">
                  <c:v>0.8</c:v>
                </c:pt>
                <c:pt idx="503">
                  <c:v>0.8</c:v>
                </c:pt>
                <c:pt idx="504">
                  <c:v>0.8</c:v>
                </c:pt>
                <c:pt idx="505">
                  <c:v>0.8</c:v>
                </c:pt>
                <c:pt idx="506">
                  <c:v>0.8</c:v>
                </c:pt>
                <c:pt idx="507">
                  <c:v>0.8</c:v>
                </c:pt>
                <c:pt idx="508">
                  <c:v>1</c:v>
                </c:pt>
                <c:pt idx="509">
                  <c:v>1</c:v>
                </c:pt>
                <c:pt idx="510">
                  <c:v>1</c:v>
                </c:pt>
                <c:pt idx="511">
                  <c:v>1</c:v>
                </c:pt>
                <c:pt idx="512">
                  <c:v>1</c:v>
                </c:pt>
                <c:pt idx="513">
                  <c:v>1</c:v>
                </c:pt>
                <c:pt idx="514">
                  <c:v>1</c:v>
                </c:pt>
                <c:pt idx="515">
                  <c:v>1</c:v>
                </c:pt>
                <c:pt idx="516">
                  <c:v>1</c:v>
                </c:pt>
                <c:pt idx="517">
                  <c:v>1</c:v>
                </c:pt>
                <c:pt idx="518">
                  <c:v>1</c:v>
                </c:pt>
                <c:pt idx="519">
                  <c:v>1</c:v>
                </c:pt>
                <c:pt idx="520">
                  <c:v>1</c:v>
                </c:pt>
                <c:pt idx="521">
                  <c:v>1</c:v>
                </c:pt>
                <c:pt idx="522">
                  <c:v>1</c:v>
                </c:pt>
                <c:pt idx="523">
                  <c:v>1</c:v>
                </c:pt>
                <c:pt idx="524">
                  <c:v>1</c:v>
                </c:pt>
                <c:pt idx="525">
                  <c:v>1</c:v>
                </c:pt>
                <c:pt idx="526">
                  <c:v>1</c:v>
                </c:pt>
                <c:pt idx="527">
                  <c:v>1</c:v>
                </c:pt>
                <c:pt idx="528">
                  <c:v>0.8</c:v>
                </c:pt>
                <c:pt idx="529">
                  <c:v>0.8</c:v>
                </c:pt>
                <c:pt idx="530">
                  <c:v>0.8</c:v>
                </c:pt>
                <c:pt idx="531">
                  <c:v>0.8</c:v>
                </c:pt>
                <c:pt idx="532">
                  <c:v>0.8</c:v>
                </c:pt>
                <c:pt idx="533">
                  <c:v>0.8</c:v>
                </c:pt>
                <c:pt idx="534">
                  <c:v>0.8</c:v>
                </c:pt>
                <c:pt idx="535">
                  <c:v>0.8</c:v>
                </c:pt>
                <c:pt idx="536">
                  <c:v>0.8</c:v>
                </c:pt>
                <c:pt idx="537">
                  <c:v>0.8</c:v>
                </c:pt>
                <c:pt idx="538">
                  <c:v>0.8</c:v>
                </c:pt>
                <c:pt idx="539">
                  <c:v>0.8</c:v>
                </c:pt>
                <c:pt idx="540">
                  <c:v>0.8</c:v>
                </c:pt>
                <c:pt idx="541">
                  <c:v>0.6</c:v>
                </c:pt>
                <c:pt idx="542">
                  <c:v>0.6</c:v>
                </c:pt>
                <c:pt idx="543">
                  <c:v>0.6</c:v>
                </c:pt>
                <c:pt idx="544">
                  <c:v>0.6</c:v>
                </c:pt>
                <c:pt idx="545">
                  <c:v>0.6</c:v>
                </c:pt>
                <c:pt idx="546">
                  <c:v>0.6</c:v>
                </c:pt>
                <c:pt idx="547">
                  <c:v>0.6</c:v>
                </c:pt>
                <c:pt idx="548">
                  <c:v>0.6</c:v>
                </c:pt>
                <c:pt idx="549">
                  <c:v>0.6</c:v>
                </c:pt>
                <c:pt idx="550">
                  <c:v>0.4</c:v>
                </c:pt>
                <c:pt idx="551">
                  <c:v>0.4</c:v>
                </c:pt>
                <c:pt idx="552">
                  <c:v>0.4</c:v>
                </c:pt>
                <c:pt idx="553">
                  <c:v>0.4</c:v>
                </c:pt>
                <c:pt idx="554">
                  <c:v>0.4</c:v>
                </c:pt>
                <c:pt idx="555">
                  <c:v>0.4</c:v>
                </c:pt>
                <c:pt idx="556">
                  <c:v>0.4</c:v>
                </c:pt>
                <c:pt idx="557">
                  <c:v>0.4</c:v>
                </c:pt>
                <c:pt idx="558">
                  <c:v>0.4</c:v>
                </c:pt>
                <c:pt idx="559">
                  <c:v>0.4</c:v>
                </c:pt>
                <c:pt idx="560">
                  <c:v>0.4</c:v>
                </c:pt>
                <c:pt idx="561">
                  <c:v>0.2</c:v>
                </c:pt>
                <c:pt idx="562">
                  <c:v>0.2</c:v>
                </c:pt>
                <c:pt idx="563">
                  <c:v>0.2</c:v>
                </c:pt>
                <c:pt idx="564">
                  <c:v>0.2</c:v>
                </c:pt>
                <c:pt idx="565">
                  <c:v>0.2</c:v>
                </c:pt>
                <c:pt idx="566">
                  <c:v>0.2</c:v>
                </c:pt>
                <c:pt idx="567">
                  <c:v>0.2</c:v>
                </c:pt>
                <c:pt idx="568">
                  <c:v>0.2</c:v>
                </c:pt>
                <c:pt idx="569">
                  <c:v>0.2</c:v>
                </c:pt>
                <c:pt idx="570">
                  <c:v>0.2</c:v>
                </c:pt>
                <c:pt idx="571">
                  <c:v>0.2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-0.2</c:v>
                </c:pt>
                <c:pt idx="611">
                  <c:v>-0.2</c:v>
                </c:pt>
                <c:pt idx="612">
                  <c:v>-0.2</c:v>
                </c:pt>
                <c:pt idx="613">
                  <c:v>-0.2</c:v>
                </c:pt>
                <c:pt idx="614">
                  <c:v>-0.2</c:v>
                </c:pt>
                <c:pt idx="615">
                  <c:v>-0.2</c:v>
                </c:pt>
                <c:pt idx="616">
                  <c:v>-0.2</c:v>
                </c:pt>
                <c:pt idx="617">
                  <c:v>-0.2</c:v>
                </c:pt>
                <c:pt idx="618">
                  <c:v>-0.2</c:v>
                </c:pt>
                <c:pt idx="619">
                  <c:v>-0.2</c:v>
                </c:pt>
                <c:pt idx="620">
                  <c:v>-0.2</c:v>
                </c:pt>
                <c:pt idx="621">
                  <c:v>-0.2</c:v>
                </c:pt>
                <c:pt idx="622">
                  <c:v>-0.2</c:v>
                </c:pt>
                <c:pt idx="623">
                  <c:v>-0.4</c:v>
                </c:pt>
                <c:pt idx="624">
                  <c:v>-0.4</c:v>
                </c:pt>
                <c:pt idx="625">
                  <c:v>-0.4</c:v>
                </c:pt>
                <c:pt idx="626">
                  <c:v>-0.4</c:v>
                </c:pt>
                <c:pt idx="627">
                  <c:v>-0.4</c:v>
                </c:pt>
                <c:pt idx="628">
                  <c:v>-0.4</c:v>
                </c:pt>
                <c:pt idx="629">
                  <c:v>-0.4</c:v>
                </c:pt>
                <c:pt idx="630">
                  <c:v>-0.4</c:v>
                </c:pt>
                <c:pt idx="631">
                  <c:v>-0.4</c:v>
                </c:pt>
                <c:pt idx="632">
                  <c:v>-0.4</c:v>
                </c:pt>
                <c:pt idx="633">
                  <c:v>-0.6</c:v>
                </c:pt>
                <c:pt idx="634">
                  <c:v>-0.6</c:v>
                </c:pt>
                <c:pt idx="635">
                  <c:v>-0.6</c:v>
                </c:pt>
                <c:pt idx="636">
                  <c:v>-0.6</c:v>
                </c:pt>
                <c:pt idx="637">
                  <c:v>-0.6</c:v>
                </c:pt>
                <c:pt idx="638">
                  <c:v>-0.6</c:v>
                </c:pt>
                <c:pt idx="639">
                  <c:v>-0.6</c:v>
                </c:pt>
                <c:pt idx="640">
                  <c:v>-0.6</c:v>
                </c:pt>
                <c:pt idx="641">
                  <c:v>-0.6</c:v>
                </c:pt>
                <c:pt idx="642">
                  <c:v>-0.6</c:v>
                </c:pt>
                <c:pt idx="643">
                  <c:v>-0.6</c:v>
                </c:pt>
                <c:pt idx="644">
                  <c:v>-0.6</c:v>
                </c:pt>
                <c:pt idx="645">
                  <c:v>-0.6</c:v>
                </c:pt>
                <c:pt idx="646">
                  <c:v>-0.6</c:v>
                </c:pt>
                <c:pt idx="647">
                  <c:v>-0.6</c:v>
                </c:pt>
                <c:pt idx="648">
                  <c:v>-0.6</c:v>
                </c:pt>
                <c:pt idx="649">
                  <c:v>-0.6</c:v>
                </c:pt>
                <c:pt idx="650">
                  <c:v>-0.6</c:v>
                </c:pt>
                <c:pt idx="651">
                  <c:v>-0.6</c:v>
                </c:pt>
                <c:pt idx="652">
                  <c:v>-0.6</c:v>
                </c:pt>
                <c:pt idx="653">
                  <c:v>-0.6</c:v>
                </c:pt>
                <c:pt idx="654">
                  <c:v>-0.6</c:v>
                </c:pt>
                <c:pt idx="655">
                  <c:v>-0.6</c:v>
                </c:pt>
                <c:pt idx="656">
                  <c:v>-0.4</c:v>
                </c:pt>
                <c:pt idx="657">
                  <c:v>-0.4</c:v>
                </c:pt>
                <c:pt idx="658">
                  <c:v>-0.4</c:v>
                </c:pt>
                <c:pt idx="659">
                  <c:v>-0.4</c:v>
                </c:pt>
                <c:pt idx="660">
                  <c:v>-0.4</c:v>
                </c:pt>
                <c:pt idx="661">
                  <c:v>-0.4</c:v>
                </c:pt>
                <c:pt idx="662">
                  <c:v>-0.4</c:v>
                </c:pt>
                <c:pt idx="663">
                  <c:v>-0.4</c:v>
                </c:pt>
                <c:pt idx="664">
                  <c:v>-0.2</c:v>
                </c:pt>
                <c:pt idx="665">
                  <c:v>-0.2</c:v>
                </c:pt>
                <c:pt idx="666">
                  <c:v>-0.2</c:v>
                </c:pt>
                <c:pt idx="667">
                  <c:v>-0.2</c:v>
                </c:pt>
                <c:pt idx="668">
                  <c:v>-0.2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0.2</c:v>
                </c:pt>
                <c:pt idx="675">
                  <c:v>0.2</c:v>
                </c:pt>
                <c:pt idx="676">
                  <c:v>0.2</c:v>
                </c:pt>
                <c:pt idx="677">
                  <c:v>0.2</c:v>
                </c:pt>
                <c:pt idx="678">
                  <c:v>0.4</c:v>
                </c:pt>
                <c:pt idx="679">
                  <c:v>0.4</c:v>
                </c:pt>
                <c:pt idx="680">
                  <c:v>0.4</c:v>
                </c:pt>
                <c:pt idx="681">
                  <c:v>0.4</c:v>
                </c:pt>
                <c:pt idx="682">
                  <c:v>0.4</c:v>
                </c:pt>
                <c:pt idx="683">
                  <c:v>0.6</c:v>
                </c:pt>
                <c:pt idx="684">
                  <c:v>0.6</c:v>
                </c:pt>
                <c:pt idx="685">
                  <c:v>0.6</c:v>
                </c:pt>
                <c:pt idx="686">
                  <c:v>0.6</c:v>
                </c:pt>
                <c:pt idx="687">
                  <c:v>0.6</c:v>
                </c:pt>
                <c:pt idx="688">
                  <c:v>0.8</c:v>
                </c:pt>
                <c:pt idx="689">
                  <c:v>0.8</c:v>
                </c:pt>
                <c:pt idx="690">
                  <c:v>0.8</c:v>
                </c:pt>
                <c:pt idx="691">
                  <c:v>0.8</c:v>
                </c:pt>
                <c:pt idx="692">
                  <c:v>0.8</c:v>
                </c:pt>
                <c:pt idx="693">
                  <c:v>0.8</c:v>
                </c:pt>
                <c:pt idx="694">
                  <c:v>0.8</c:v>
                </c:pt>
                <c:pt idx="695">
                  <c:v>1</c:v>
                </c:pt>
                <c:pt idx="696">
                  <c:v>1</c:v>
                </c:pt>
                <c:pt idx="697">
                  <c:v>1</c:v>
                </c:pt>
                <c:pt idx="698">
                  <c:v>1</c:v>
                </c:pt>
                <c:pt idx="699">
                  <c:v>1</c:v>
                </c:pt>
                <c:pt idx="700">
                  <c:v>1</c:v>
                </c:pt>
                <c:pt idx="701">
                  <c:v>1</c:v>
                </c:pt>
                <c:pt idx="702">
                  <c:v>1</c:v>
                </c:pt>
                <c:pt idx="703">
                  <c:v>1</c:v>
                </c:pt>
                <c:pt idx="704">
                  <c:v>1</c:v>
                </c:pt>
                <c:pt idx="705">
                  <c:v>1</c:v>
                </c:pt>
                <c:pt idx="706">
                  <c:v>1</c:v>
                </c:pt>
                <c:pt idx="707">
                  <c:v>0.8</c:v>
                </c:pt>
                <c:pt idx="708">
                  <c:v>0.8</c:v>
                </c:pt>
                <c:pt idx="709">
                  <c:v>0.8</c:v>
                </c:pt>
                <c:pt idx="710">
                  <c:v>0.8</c:v>
                </c:pt>
                <c:pt idx="711">
                  <c:v>0.8</c:v>
                </c:pt>
                <c:pt idx="712">
                  <c:v>0.8</c:v>
                </c:pt>
                <c:pt idx="713">
                  <c:v>0.8</c:v>
                </c:pt>
                <c:pt idx="714">
                  <c:v>0.6</c:v>
                </c:pt>
                <c:pt idx="715">
                  <c:v>0.6</c:v>
                </c:pt>
                <c:pt idx="716">
                  <c:v>0.6</c:v>
                </c:pt>
                <c:pt idx="717">
                  <c:v>0.6</c:v>
                </c:pt>
                <c:pt idx="718">
                  <c:v>0.6</c:v>
                </c:pt>
                <c:pt idx="719">
                  <c:v>0.4</c:v>
                </c:pt>
                <c:pt idx="720">
                  <c:v>0.4</c:v>
                </c:pt>
                <c:pt idx="721">
                  <c:v>0.4</c:v>
                </c:pt>
                <c:pt idx="722">
                  <c:v>0.4</c:v>
                </c:pt>
                <c:pt idx="723">
                  <c:v>0.2</c:v>
                </c:pt>
                <c:pt idx="724">
                  <c:v>0.2</c:v>
                </c:pt>
                <c:pt idx="725">
                  <c:v>0.2</c:v>
                </c:pt>
                <c:pt idx="726">
                  <c:v>0.2</c:v>
                </c:pt>
                <c:pt idx="727">
                  <c:v>0.2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-0.2</c:v>
                </c:pt>
                <c:pt idx="734">
                  <c:v>-0.2</c:v>
                </c:pt>
                <c:pt idx="735">
                  <c:v>-0.2</c:v>
                </c:pt>
                <c:pt idx="736">
                  <c:v>-0.2</c:v>
                </c:pt>
                <c:pt idx="737">
                  <c:v>-0.2</c:v>
                </c:pt>
                <c:pt idx="738">
                  <c:v>-0.2</c:v>
                </c:pt>
                <c:pt idx="739">
                  <c:v>-0.2</c:v>
                </c:pt>
                <c:pt idx="740">
                  <c:v>-0.2</c:v>
                </c:pt>
                <c:pt idx="741">
                  <c:v>-0.2</c:v>
                </c:pt>
                <c:pt idx="742">
                  <c:v>-0.4</c:v>
                </c:pt>
                <c:pt idx="743">
                  <c:v>-0.4</c:v>
                </c:pt>
                <c:pt idx="744">
                  <c:v>-0.4</c:v>
                </c:pt>
                <c:pt idx="745">
                  <c:v>-0.4</c:v>
                </c:pt>
                <c:pt idx="746">
                  <c:v>-0.4</c:v>
                </c:pt>
                <c:pt idx="747">
                  <c:v>-0.4</c:v>
                </c:pt>
                <c:pt idx="748">
                  <c:v>-0.4</c:v>
                </c:pt>
                <c:pt idx="749">
                  <c:v>-0.4</c:v>
                </c:pt>
                <c:pt idx="750">
                  <c:v>-0.4</c:v>
                </c:pt>
                <c:pt idx="751">
                  <c:v>-0.4</c:v>
                </c:pt>
                <c:pt idx="752">
                  <c:v>-0.4</c:v>
                </c:pt>
                <c:pt idx="753">
                  <c:v>-0.4</c:v>
                </c:pt>
                <c:pt idx="754">
                  <c:v>-0.4</c:v>
                </c:pt>
                <c:pt idx="755">
                  <c:v>-0.4</c:v>
                </c:pt>
                <c:pt idx="756">
                  <c:v>-0.4</c:v>
                </c:pt>
                <c:pt idx="757">
                  <c:v>-0.4</c:v>
                </c:pt>
                <c:pt idx="758">
                  <c:v>-0.4</c:v>
                </c:pt>
                <c:pt idx="759">
                  <c:v>-0.4</c:v>
                </c:pt>
                <c:pt idx="760">
                  <c:v>-0.4</c:v>
                </c:pt>
                <c:pt idx="761">
                  <c:v>-0.4</c:v>
                </c:pt>
                <c:pt idx="762">
                  <c:v>-0.2</c:v>
                </c:pt>
                <c:pt idx="763">
                  <c:v>-0.2</c:v>
                </c:pt>
                <c:pt idx="764">
                  <c:v>-0.2</c:v>
                </c:pt>
                <c:pt idx="765">
                  <c:v>-0.2</c:v>
                </c:pt>
                <c:pt idx="766">
                  <c:v>-0.2</c:v>
                </c:pt>
                <c:pt idx="767">
                  <c:v>-0.2</c:v>
                </c:pt>
                <c:pt idx="768">
                  <c:v>-0.2</c:v>
                </c:pt>
                <c:pt idx="769">
                  <c:v>-0.2</c:v>
                </c:pt>
                <c:pt idx="770">
                  <c:v>-0.2</c:v>
                </c:pt>
                <c:pt idx="771">
                  <c:v>-0.2</c:v>
                </c:pt>
                <c:pt idx="772">
                  <c:v>-0.2</c:v>
                </c:pt>
                <c:pt idx="773">
                  <c:v>-0.2</c:v>
                </c:pt>
                <c:pt idx="774">
                  <c:v>-0.2</c:v>
                </c:pt>
                <c:pt idx="775">
                  <c:v>-0.2</c:v>
                </c:pt>
                <c:pt idx="776">
                  <c:v>-0.2</c:v>
                </c:pt>
                <c:pt idx="777">
                  <c:v>-0.2</c:v>
                </c:pt>
                <c:pt idx="778">
                  <c:v>-0.2</c:v>
                </c:pt>
                <c:pt idx="779">
                  <c:v>-0.2</c:v>
                </c:pt>
                <c:pt idx="780">
                  <c:v>-0.2</c:v>
                </c:pt>
                <c:pt idx="781">
                  <c:v>-0.2</c:v>
                </c:pt>
                <c:pt idx="782">
                  <c:v>-0.2</c:v>
                </c:pt>
                <c:pt idx="783">
                  <c:v>-0.2</c:v>
                </c:pt>
                <c:pt idx="784">
                  <c:v>-0.2</c:v>
                </c:pt>
                <c:pt idx="785">
                  <c:v>-0.2</c:v>
                </c:pt>
                <c:pt idx="786">
                  <c:v>-0.2</c:v>
                </c:pt>
                <c:pt idx="787">
                  <c:v>-0.2</c:v>
                </c:pt>
                <c:pt idx="788">
                  <c:v>-0.2</c:v>
                </c:pt>
                <c:pt idx="789">
                  <c:v>-0.2</c:v>
                </c:pt>
                <c:pt idx="790">
                  <c:v>-0.2</c:v>
                </c:pt>
                <c:pt idx="791">
                  <c:v>-0.2</c:v>
                </c:pt>
                <c:pt idx="792">
                  <c:v>-0.2</c:v>
                </c:pt>
                <c:pt idx="793">
                  <c:v>-0.2</c:v>
                </c:pt>
                <c:pt idx="794">
                  <c:v>-0.2</c:v>
                </c:pt>
                <c:pt idx="795">
                  <c:v>-0.2</c:v>
                </c:pt>
                <c:pt idx="796">
                  <c:v>-0.2</c:v>
                </c:pt>
                <c:pt idx="797">
                  <c:v>-0.2</c:v>
                </c:pt>
                <c:pt idx="798">
                  <c:v>-0.2</c:v>
                </c:pt>
                <c:pt idx="799">
                  <c:v>-0.2</c:v>
                </c:pt>
                <c:pt idx="800">
                  <c:v>-0.2</c:v>
                </c:pt>
                <c:pt idx="801">
                  <c:v>-0.2</c:v>
                </c:pt>
                <c:pt idx="802">
                  <c:v>-0.2</c:v>
                </c:pt>
                <c:pt idx="803">
                  <c:v>-0.2</c:v>
                </c:pt>
                <c:pt idx="804">
                  <c:v>-0.2</c:v>
                </c:pt>
                <c:pt idx="805">
                  <c:v>-0.2</c:v>
                </c:pt>
                <c:pt idx="806">
                  <c:v>-0.2</c:v>
                </c:pt>
                <c:pt idx="807">
                  <c:v>-0.2</c:v>
                </c:pt>
                <c:pt idx="808">
                  <c:v>-0.2</c:v>
                </c:pt>
                <c:pt idx="809">
                  <c:v>-0.2</c:v>
                </c:pt>
                <c:pt idx="810">
                  <c:v>-0.2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0.2</c:v>
                </c:pt>
                <c:pt idx="824">
                  <c:v>0.2</c:v>
                </c:pt>
                <c:pt idx="825">
                  <c:v>0.2</c:v>
                </c:pt>
                <c:pt idx="826">
                  <c:v>0.2</c:v>
                </c:pt>
                <c:pt idx="827">
                  <c:v>0.2</c:v>
                </c:pt>
                <c:pt idx="828">
                  <c:v>0.2</c:v>
                </c:pt>
                <c:pt idx="829">
                  <c:v>0.2</c:v>
                </c:pt>
                <c:pt idx="830">
                  <c:v>0.2</c:v>
                </c:pt>
                <c:pt idx="831">
                  <c:v>0.2</c:v>
                </c:pt>
                <c:pt idx="832">
                  <c:v>0.2</c:v>
                </c:pt>
                <c:pt idx="833">
                  <c:v>0.2</c:v>
                </c:pt>
                <c:pt idx="834">
                  <c:v>0.2</c:v>
                </c:pt>
                <c:pt idx="835">
                  <c:v>0.2</c:v>
                </c:pt>
                <c:pt idx="836">
                  <c:v>0.4</c:v>
                </c:pt>
                <c:pt idx="837">
                  <c:v>0.4</c:v>
                </c:pt>
                <c:pt idx="838">
                  <c:v>0.4</c:v>
                </c:pt>
                <c:pt idx="839">
                  <c:v>0.4</c:v>
                </c:pt>
                <c:pt idx="840">
                  <c:v>0.4</c:v>
                </c:pt>
                <c:pt idx="841">
                  <c:v>0.4</c:v>
                </c:pt>
                <c:pt idx="842">
                  <c:v>0.4</c:v>
                </c:pt>
                <c:pt idx="843">
                  <c:v>0.4</c:v>
                </c:pt>
                <c:pt idx="844">
                  <c:v>0.4</c:v>
                </c:pt>
                <c:pt idx="845">
                  <c:v>0.4</c:v>
                </c:pt>
                <c:pt idx="846">
                  <c:v>0.4</c:v>
                </c:pt>
                <c:pt idx="847">
                  <c:v>0.4</c:v>
                </c:pt>
                <c:pt idx="848">
                  <c:v>0.4</c:v>
                </c:pt>
                <c:pt idx="849">
                  <c:v>0.4</c:v>
                </c:pt>
                <c:pt idx="850">
                  <c:v>0.4</c:v>
                </c:pt>
                <c:pt idx="851">
                  <c:v>0.4</c:v>
                </c:pt>
                <c:pt idx="852">
                  <c:v>0.4</c:v>
                </c:pt>
                <c:pt idx="853">
                  <c:v>0.4</c:v>
                </c:pt>
                <c:pt idx="854">
                  <c:v>0.4</c:v>
                </c:pt>
                <c:pt idx="855">
                  <c:v>0.4</c:v>
                </c:pt>
                <c:pt idx="856">
                  <c:v>0.4</c:v>
                </c:pt>
                <c:pt idx="857">
                  <c:v>0.4</c:v>
                </c:pt>
                <c:pt idx="858">
                  <c:v>0.4</c:v>
                </c:pt>
                <c:pt idx="859">
                  <c:v>0.4</c:v>
                </c:pt>
                <c:pt idx="860">
                  <c:v>0.4</c:v>
                </c:pt>
                <c:pt idx="861">
                  <c:v>0.4</c:v>
                </c:pt>
                <c:pt idx="862">
                  <c:v>0.4</c:v>
                </c:pt>
                <c:pt idx="863">
                  <c:v>0.2</c:v>
                </c:pt>
                <c:pt idx="864">
                  <c:v>0.2</c:v>
                </c:pt>
                <c:pt idx="865">
                  <c:v>0.2</c:v>
                </c:pt>
                <c:pt idx="866">
                  <c:v>0.2</c:v>
                </c:pt>
                <c:pt idx="867">
                  <c:v>0.2</c:v>
                </c:pt>
                <c:pt idx="868">
                  <c:v>0.2</c:v>
                </c:pt>
                <c:pt idx="869">
                  <c:v>0.2</c:v>
                </c:pt>
                <c:pt idx="870">
                  <c:v>0.2</c:v>
                </c:pt>
                <c:pt idx="871">
                  <c:v>0.2</c:v>
                </c:pt>
                <c:pt idx="872">
                  <c:v>0.2</c:v>
                </c:pt>
                <c:pt idx="873">
                  <c:v>0.2</c:v>
                </c:pt>
                <c:pt idx="874">
                  <c:v>0.2</c:v>
                </c:pt>
                <c:pt idx="875">
                  <c:v>0.2</c:v>
                </c:pt>
                <c:pt idx="876">
                  <c:v>0.2</c:v>
                </c:pt>
                <c:pt idx="877">
                  <c:v>0.2</c:v>
                </c:pt>
                <c:pt idx="878">
                  <c:v>0.2</c:v>
                </c:pt>
                <c:pt idx="879">
                  <c:v>0.2</c:v>
                </c:pt>
                <c:pt idx="880">
                  <c:v>0.2</c:v>
                </c:pt>
                <c:pt idx="881">
                  <c:v>0.2</c:v>
                </c:pt>
                <c:pt idx="882">
                  <c:v>0.2</c:v>
                </c:pt>
                <c:pt idx="883">
                  <c:v>0.2</c:v>
                </c:pt>
                <c:pt idx="884">
                  <c:v>0.2</c:v>
                </c:pt>
                <c:pt idx="885">
                  <c:v>0.2</c:v>
                </c:pt>
                <c:pt idx="886">
                  <c:v>0.2</c:v>
                </c:pt>
                <c:pt idx="887">
                  <c:v>0.2</c:v>
                </c:pt>
                <c:pt idx="888">
                  <c:v>0.2</c:v>
                </c:pt>
                <c:pt idx="889">
                  <c:v>0.2</c:v>
                </c:pt>
                <c:pt idx="890">
                  <c:v>0.2</c:v>
                </c:pt>
                <c:pt idx="891">
                  <c:v>0.2</c:v>
                </c:pt>
                <c:pt idx="892">
                  <c:v>0.2</c:v>
                </c:pt>
                <c:pt idx="893">
                  <c:v>0.2</c:v>
                </c:pt>
                <c:pt idx="894">
                  <c:v>0.2</c:v>
                </c:pt>
                <c:pt idx="895">
                  <c:v>0.2</c:v>
                </c:pt>
                <c:pt idx="896">
                  <c:v>0.2</c:v>
                </c:pt>
                <c:pt idx="897">
                  <c:v>0.2</c:v>
                </c:pt>
                <c:pt idx="898">
                  <c:v>0.2</c:v>
                </c:pt>
                <c:pt idx="899">
                  <c:v>0.2</c:v>
                </c:pt>
                <c:pt idx="900">
                  <c:v>0.2</c:v>
                </c:pt>
                <c:pt idx="901">
                  <c:v>0.2</c:v>
                </c:pt>
                <c:pt idx="902">
                  <c:v>0.2</c:v>
                </c:pt>
                <c:pt idx="903">
                  <c:v>0.2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-0.2</c:v>
                </c:pt>
                <c:pt idx="979">
                  <c:v>-0.2</c:v>
                </c:pt>
                <c:pt idx="980">
                  <c:v>-0.2</c:v>
                </c:pt>
                <c:pt idx="981">
                  <c:v>-0.2</c:v>
                </c:pt>
                <c:pt idx="982">
                  <c:v>-0.2</c:v>
                </c:pt>
                <c:pt idx="983">
                  <c:v>-0.2</c:v>
                </c:pt>
                <c:pt idx="984">
                  <c:v>-0.2</c:v>
                </c:pt>
                <c:pt idx="985">
                  <c:v>-0.2</c:v>
                </c:pt>
                <c:pt idx="986">
                  <c:v>-0.2</c:v>
                </c:pt>
                <c:pt idx="987">
                  <c:v>-0.2</c:v>
                </c:pt>
                <c:pt idx="988">
                  <c:v>-0.2</c:v>
                </c:pt>
                <c:pt idx="989">
                  <c:v>-0.2</c:v>
                </c:pt>
                <c:pt idx="990">
                  <c:v>-0.2</c:v>
                </c:pt>
                <c:pt idx="991">
                  <c:v>-0.2</c:v>
                </c:pt>
                <c:pt idx="992">
                  <c:v>-0.2</c:v>
                </c:pt>
                <c:pt idx="993">
                  <c:v>-0.2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0.2</c:v>
                </c:pt>
                <c:pt idx="1007">
                  <c:v>0.2</c:v>
                </c:pt>
                <c:pt idx="1008">
                  <c:v>0.2</c:v>
                </c:pt>
                <c:pt idx="1009">
                  <c:v>0.2</c:v>
                </c:pt>
                <c:pt idx="1010">
                  <c:v>0.2</c:v>
                </c:pt>
                <c:pt idx="1011">
                  <c:v>0.2</c:v>
                </c:pt>
                <c:pt idx="1012">
                  <c:v>0.2</c:v>
                </c:pt>
                <c:pt idx="1013">
                  <c:v>0.2</c:v>
                </c:pt>
                <c:pt idx="1014">
                  <c:v>0.2</c:v>
                </c:pt>
                <c:pt idx="1015">
                  <c:v>0.4</c:v>
                </c:pt>
                <c:pt idx="1016">
                  <c:v>0.4</c:v>
                </c:pt>
                <c:pt idx="1017">
                  <c:v>0.4</c:v>
                </c:pt>
                <c:pt idx="1018">
                  <c:v>0.4</c:v>
                </c:pt>
                <c:pt idx="1019">
                  <c:v>0.4</c:v>
                </c:pt>
                <c:pt idx="1020">
                  <c:v>0.4</c:v>
                </c:pt>
                <c:pt idx="1021">
                  <c:v>0.4</c:v>
                </c:pt>
                <c:pt idx="1022">
                  <c:v>0.4</c:v>
                </c:pt>
                <c:pt idx="1023">
                  <c:v>0.6</c:v>
                </c:pt>
                <c:pt idx="1024">
                  <c:v>0.6</c:v>
                </c:pt>
                <c:pt idx="1025">
                  <c:v>0.6</c:v>
                </c:pt>
                <c:pt idx="1026">
                  <c:v>0.6</c:v>
                </c:pt>
                <c:pt idx="1027">
                  <c:v>0.6</c:v>
                </c:pt>
                <c:pt idx="1028">
                  <c:v>0.6</c:v>
                </c:pt>
                <c:pt idx="1029">
                  <c:v>0.6</c:v>
                </c:pt>
                <c:pt idx="1030">
                  <c:v>0.6</c:v>
                </c:pt>
                <c:pt idx="1031">
                  <c:v>0.6</c:v>
                </c:pt>
                <c:pt idx="1032">
                  <c:v>0.6</c:v>
                </c:pt>
                <c:pt idx="1033">
                  <c:v>0.6</c:v>
                </c:pt>
                <c:pt idx="1034">
                  <c:v>0.8</c:v>
                </c:pt>
                <c:pt idx="1035">
                  <c:v>0.8</c:v>
                </c:pt>
                <c:pt idx="1036">
                  <c:v>0.8</c:v>
                </c:pt>
                <c:pt idx="1037">
                  <c:v>0.8</c:v>
                </c:pt>
                <c:pt idx="1038">
                  <c:v>0.8</c:v>
                </c:pt>
                <c:pt idx="1039">
                  <c:v>0.8</c:v>
                </c:pt>
                <c:pt idx="1040">
                  <c:v>0.8</c:v>
                </c:pt>
                <c:pt idx="1041">
                  <c:v>0.8</c:v>
                </c:pt>
                <c:pt idx="1042">
                  <c:v>0.8</c:v>
                </c:pt>
                <c:pt idx="1043">
                  <c:v>0.8</c:v>
                </c:pt>
                <c:pt idx="1044">
                  <c:v>0.8</c:v>
                </c:pt>
                <c:pt idx="1045">
                  <c:v>0.8</c:v>
                </c:pt>
                <c:pt idx="1046">
                  <c:v>0.8</c:v>
                </c:pt>
                <c:pt idx="1047">
                  <c:v>0.8</c:v>
                </c:pt>
                <c:pt idx="1048">
                  <c:v>0.8</c:v>
                </c:pt>
                <c:pt idx="1049">
                  <c:v>0.8</c:v>
                </c:pt>
                <c:pt idx="1050">
                  <c:v>0.8</c:v>
                </c:pt>
                <c:pt idx="1051">
                  <c:v>0.6</c:v>
                </c:pt>
                <c:pt idx="1052">
                  <c:v>0.6</c:v>
                </c:pt>
                <c:pt idx="1053">
                  <c:v>0.6</c:v>
                </c:pt>
                <c:pt idx="1054">
                  <c:v>0.6</c:v>
                </c:pt>
                <c:pt idx="1055">
                  <c:v>0.6</c:v>
                </c:pt>
                <c:pt idx="1056">
                  <c:v>0.6</c:v>
                </c:pt>
                <c:pt idx="1057">
                  <c:v>0.6</c:v>
                </c:pt>
                <c:pt idx="1058">
                  <c:v>0.6</c:v>
                </c:pt>
                <c:pt idx="1059">
                  <c:v>0.6</c:v>
                </c:pt>
                <c:pt idx="1060">
                  <c:v>0.6</c:v>
                </c:pt>
                <c:pt idx="1061">
                  <c:v>0.6</c:v>
                </c:pt>
                <c:pt idx="1062">
                  <c:v>0.6</c:v>
                </c:pt>
                <c:pt idx="1063">
                  <c:v>0.4</c:v>
                </c:pt>
                <c:pt idx="1064">
                  <c:v>0.4</c:v>
                </c:pt>
                <c:pt idx="1065">
                  <c:v>0.4</c:v>
                </c:pt>
                <c:pt idx="1066">
                  <c:v>0.4</c:v>
                </c:pt>
                <c:pt idx="1067">
                  <c:v>0.4</c:v>
                </c:pt>
                <c:pt idx="1068">
                  <c:v>0.4</c:v>
                </c:pt>
                <c:pt idx="1069">
                  <c:v>0.4</c:v>
                </c:pt>
                <c:pt idx="1070">
                  <c:v>0.4</c:v>
                </c:pt>
                <c:pt idx="1071">
                  <c:v>0.4</c:v>
                </c:pt>
                <c:pt idx="1072">
                  <c:v>0.2</c:v>
                </c:pt>
                <c:pt idx="1073">
                  <c:v>0.2</c:v>
                </c:pt>
                <c:pt idx="1074">
                  <c:v>0.2</c:v>
                </c:pt>
                <c:pt idx="1075">
                  <c:v>0.2</c:v>
                </c:pt>
                <c:pt idx="1076">
                  <c:v>0.2</c:v>
                </c:pt>
                <c:pt idx="1077">
                  <c:v>0.2</c:v>
                </c:pt>
                <c:pt idx="1078">
                  <c:v>0.2</c:v>
                </c:pt>
                <c:pt idx="1079">
                  <c:v>0.2</c:v>
                </c:pt>
                <c:pt idx="1080">
                  <c:v>0.2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-0.2</c:v>
                </c:pt>
                <c:pt idx="1093">
                  <c:v>-0.2</c:v>
                </c:pt>
                <c:pt idx="1094">
                  <c:v>-0.2</c:v>
                </c:pt>
                <c:pt idx="1095">
                  <c:v>-0.2</c:v>
                </c:pt>
                <c:pt idx="1096">
                  <c:v>-0.2</c:v>
                </c:pt>
                <c:pt idx="1097">
                  <c:v>-0.2</c:v>
                </c:pt>
                <c:pt idx="1098">
                  <c:v>-0.2</c:v>
                </c:pt>
                <c:pt idx="1099">
                  <c:v>-0.2</c:v>
                </c:pt>
                <c:pt idx="1100">
                  <c:v>-0.2</c:v>
                </c:pt>
                <c:pt idx="1101">
                  <c:v>-0.2</c:v>
                </c:pt>
                <c:pt idx="1102">
                  <c:v>-0.2</c:v>
                </c:pt>
                <c:pt idx="1103">
                  <c:v>-0.2</c:v>
                </c:pt>
                <c:pt idx="1104">
                  <c:v>-0.2</c:v>
                </c:pt>
                <c:pt idx="1105">
                  <c:v>-0.2</c:v>
                </c:pt>
                <c:pt idx="1106">
                  <c:v>-0.2</c:v>
                </c:pt>
                <c:pt idx="1107">
                  <c:v>-0.2</c:v>
                </c:pt>
                <c:pt idx="1108">
                  <c:v>-0.2</c:v>
                </c:pt>
                <c:pt idx="1109">
                  <c:v>-0.4</c:v>
                </c:pt>
                <c:pt idx="1110">
                  <c:v>-0.4</c:v>
                </c:pt>
                <c:pt idx="1111">
                  <c:v>-0.4</c:v>
                </c:pt>
                <c:pt idx="1112">
                  <c:v>-0.4</c:v>
                </c:pt>
                <c:pt idx="1113">
                  <c:v>-0.4</c:v>
                </c:pt>
                <c:pt idx="1114">
                  <c:v>-0.4</c:v>
                </c:pt>
                <c:pt idx="1115">
                  <c:v>-0.4</c:v>
                </c:pt>
                <c:pt idx="1116">
                  <c:v>-0.4</c:v>
                </c:pt>
                <c:pt idx="1117">
                  <c:v>-0.4</c:v>
                </c:pt>
                <c:pt idx="1118">
                  <c:v>-0.4</c:v>
                </c:pt>
                <c:pt idx="1119">
                  <c:v>-0.4</c:v>
                </c:pt>
                <c:pt idx="1120">
                  <c:v>-0.4</c:v>
                </c:pt>
                <c:pt idx="1121">
                  <c:v>-0.4</c:v>
                </c:pt>
                <c:pt idx="1122">
                  <c:v>-0.4</c:v>
                </c:pt>
                <c:pt idx="1123">
                  <c:v>-0.4</c:v>
                </c:pt>
                <c:pt idx="1124">
                  <c:v>-0.4</c:v>
                </c:pt>
                <c:pt idx="1125">
                  <c:v>-0.4</c:v>
                </c:pt>
                <c:pt idx="1126">
                  <c:v>-0.4</c:v>
                </c:pt>
                <c:pt idx="1127">
                  <c:v>-0.4</c:v>
                </c:pt>
                <c:pt idx="1128">
                  <c:v>-0.4</c:v>
                </c:pt>
                <c:pt idx="1129">
                  <c:v>-0.4</c:v>
                </c:pt>
                <c:pt idx="1130">
                  <c:v>-0.4</c:v>
                </c:pt>
                <c:pt idx="1131">
                  <c:v>-0.4</c:v>
                </c:pt>
                <c:pt idx="1132">
                  <c:v>-0.4</c:v>
                </c:pt>
                <c:pt idx="1133">
                  <c:v>-0.4</c:v>
                </c:pt>
                <c:pt idx="1134">
                  <c:v>-0.4</c:v>
                </c:pt>
                <c:pt idx="1135">
                  <c:v>-0.4</c:v>
                </c:pt>
                <c:pt idx="1136">
                  <c:v>-0.4</c:v>
                </c:pt>
                <c:pt idx="1137">
                  <c:v>-0.4</c:v>
                </c:pt>
                <c:pt idx="1138">
                  <c:v>-0.4</c:v>
                </c:pt>
                <c:pt idx="1139">
                  <c:v>-0.4</c:v>
                </c:pt>
                <c:pt idx="1140">
                  <c:v>-0.4</c:v>
                </c:pt>
                <c:pt idx="1141">
                  <c:v>-0.4</c:v>
                </c:pt>
                <c:pt idx="1142">
                  <c:v>-0.4</c:v>
                </c:pt>
                <c:pt idx="1143">
                  <c:v>-0.4</c:v>
                </c:pt>
                <c:pt idx="1144">
                  <c:v>-0.4</c:v>
                </c:pt>
                <c:pt idx="1145">
                  <c:v>-0.4</c:v>
                </c:pt>
                <c:pt idx="1146">
                  <c:v>-0.4</c:v>
                </c:pt>
                <c:pt idx="1147">
                  <c:v>-0.4</c:v>
                </c:pt>
                <c:pt idx="1148">
                  <c:v>-0.4</c:v>
                </c:pt>
                <c:pt idx="1149">
                  <c:v>-0.4</c:v>
                </c:pt>
                <c:pt idx="1150">
                  <c:v>-0.4</c:v>
                </c:pt>
                <c:pt idx="1151">
                  <c:v>-0.4</c:v>
                </c:pt>
                <c:pt idx="1152">
                  <c:v>-0.4</c:v>
                </c:pt>
                <c:pt idx="1153">
                  <c:v>-0.4</c:v>
                </c:pt>
                <c:pt idx="1154">
                  <c:v>-0.4</c:v>
                </c:pt>
                <c:pt idx="1155">
                  <c:v>-0.4</c:v>
                </c:pt>
                <c:pt idx="1156">
                  <c:v>-0.4</c:v>
                </c:pt>
                <c:pt idx="1157">
                  <c:v>-0.4</c:v>
                </c:pt>
                <c:pt idx="1158">
                  <c:v>-0.4</c:v>
                </c:pt>
                <c:pt idx="1159">
                  <c:v>-0.4</c:v>
                </c:pt>
                <c:pt idx="1160">
                  <c:v>-0.4</c:v>
                </c:pt>
                <c:pt idx="1161">
                  <c:v>-0.4</c:v>
                </c:pt>
                <c:pt idx="1162">
                  <c:v>-0.4</c:v>
                </c:pt>
                <c:pt idx="1163">
                  <c:v>-0.4</c:v>
                </c:pt>
                <c:pt idx="1164">
                  <c:v>-0.4</c:v>
                </c:pt>
                <c:pt idx="1165">
                  <c:v>-0.4</c:v>
                </c:pt>
                <c:pt idx="1166">
                  <c:v>-0.4</c:v>
                </c:pt>
                <c:pt idx="1167">
                  <c:v>-0.4</c:v>
                </c:pt>
                <c:pt idx="1168">
                  <c:v>-0.4</c:v>
                </c:pt>
                <c:pt idx="1169">
                  <c:v>-0.4</c:v>
                </c:pt>
                <c:pt idx="1170">
                  <c:v>-0.4</c:v>
                </c:pt>
                <c:pt idx="1171">
                  <c:v>-0.4</c:v>
                </c:pt>
                <c:pt idx="1172">
                  <c:v>-0.4</c:v>
                </c:pt>
                <c:pt idx="1173">
                  <c:v>-0.4</c:v>
                </c:pt>
                <c:pt idx="1174">
                  <c:v>-0.4</c:v>
                </c:pt>
                <c:pt idx="1175">
                  <c:v>-0.4</c:v>
                </c:pt>
                <c:pt idx="1176">
                  <c:v>-0.4</c:v>
                </c:pt>
                <c:pt idx="1177">
                  <c:v>-0.4</c:v>
                </c:pt>
                <c:pt idx="1178">
                  <c:v>-0.4</c:v>
                </c:pt>
                <c:pt idx="1179">
                  <c:v>-0.4</c:v>
                </c:pt>
                <c:pt idx="1180">
                  <c:v>-0.4</c:v>
                </c:pt>
                <c:pt idx="1181">
                  <c:v>-0.4</c:v>
                </c:pt>
                <c:pt idx="1182">
                  <c:v>-0.4</c:v>
                </c:pt>
                <c:pt idx="1183">
                  <c:v>-0.4</c:v>
                </c:pt>
                <c:pt idx="1184">
                  <c:v>-0.4</c:v>
                </c:pt>
                <c:pt idx="1185">
                  <c:v>-0.4</c:v>
                </c:pt>
                <c:pt idx="1186">
                  <c:v>-0.4</c:v>
                </c:pt>
                <c:pt idx="1187">
                  <c:v>-0.4</c:v>
                </c:pt>
                <c:pt idx="1188">
                  <c:v>-0.4</c:v>
                </c:pt>
                <c:pt idx="1189">
                  <c:v>-0.4</c:v>
                </c:pt>
                <c:pt idx="1190">
                  <c:v>-0.4</c:v>
                </c:pt>
                <c:pt idx="1191">
                  <c:v>-0.2</c:v>
                </c:pt>
                <c:pt idx="1192">
                  <c:v>-0.2</c:v>
                </c:pt>
                <c:pt idx="1193">
                  <c:v>-0.2</c:v>
                </c:pt>
                <c:pt idx="1194">
                  <c:v>-0.2</c:v>
                </c:pt>
                <c:pt idx="1195">
                  <c:v>-0.2</c:v>
                </c:pt>
                <c:pt idx="1196">
                  <c:v>-0.2</c:v>
                </c:pt>
                <c:pt idx="1197">
                  <c:v>-0.2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0.2</c:v>
                </c:pt>
                <c:pt idx="1206">
                  <c:v>0.2</c:v>
                </c:pt>
                <c:pt idx="1207">
                  <c:v>0.2</c:v>
                </c:pt>
                <c:pt idx="1208">
                  <c:v>0.2</c:v>
                </c:pt>
                <c:pt idx="1209">
                  <c:v>0.2</c:v>
                </c:pt>
                <c:pt idx="1210">
                  <c:v>0.2</c:v>
                </c:pt>
                <c:pt idx="1211">
                  <c:v>0.4</c:v>
                </c:pt>
                <c:pt idx="1212">
                  <c:v>0.4</c:v>
                </c:pt>
                <c:pt idx="1213">
                  <c:v>0.4</c:v>
                </c:pt>
                <c:pt idx="1214">
                  <c:v>0.4</c:v>
                </c:pt>
                <c:pt idx="1215">
                  <c:v>0.4</c:v>
                </c:pt>
                <c:pt idx="1216">
                  <c:v>0.4</c:v>
                </c:pt>
                <c:pt idx="1217">
                  <c:v>0.4</c:v>
                </c:pt>
                <c:pt idx="1218">
                  <c:v>0.6</c:v>
                </c:pt>
                <c:pt idx="1219">
                  <c:v>0.6</c:v>
                </c:pt>
                <c:pt idx="1220">
                  <c:v>0.6</c:v>
                </c:pt>
                <c:pt idx="1221">
                  <c:v>0.6</c:v>
                </c:pt>
                <c:pt idx="1222">
                  <c:v>0.6</c:v>
                </c:pt>
                <c:pt idx="1223">
                  <c:v>0.6</c:v>
                </c:pt>
                <c:pt idx="1224">
                  <c:v>0.6</c:v>
                </c:pt>
                <c:pt idx="1225">
                  <c:v>0.6</c:v>
                </c:pt>
                <c:pt idx="1226">
                  <c:v>0.8</c:v>
                </c:pt>
                <c:pt idx="1227">
                  <c:v>0.8</c:v>
                </c:pt>
                <c:pt idx="1228">
                  <c:v>0.8</c:v>
                </c:pt>
                <c:pt idx="1229">
                  <c:v>0.8</c:v>
                </c:pt>
                <c:pt idx="1230">
                  <c:v>0.8</c:v>
                </c:pt>
                <c:pt idx="1231">
                  <c:v>0.8</c:v>
                </c:pt>
                <c:pt idx="1232">
                  <c:v>0.8</c:v>
                </c:pt>
                <c:pt idx="1233">
                  <c:v>0.8</c:v>
                </c:pt>
                <c:pt idx="1234">
                  <c:v>0.8</c:v>
                </c:pt>
                <c:pt idx="1235">
                  <c:v>0.8</c:v>
                </c:pt>
                <c:pt idx="1236">
                  <c:v>0.8</c:v>
                </c:pt>
                <c:pt idx="1237">
                  <c:v>0.8</c:v>
                </c:pt>
                <c:pt idx="1238">
                  <c:v>0.8</c:v>
                </c:pt>
                <c:pt idx="1239">
                  <c:v>0.8</c:v>
                </c:pt>
                <c:pt idx="1240">
                  <c:v>0.8</c:v>
                </c:pt>
                <c:pt idx="1241">
                  <c:v>0.8</c:v>
                </c:pt>
                <c:pt idx="1242">
                  <c:v>0.8</c:v>
                </c:pt>
                <c:pt idx="1243">
                  <c:v>0.8</c:v>
                </c:pt>
                <c:pt idx="1244">
                  <c:v>0.8</c:v>
                </c:pt>
                <c:pt idx="1245">
                  <c:v>0.8</c:v>
                </c:pt>
                <c:pt idx="1246">
                  <c:v>0.6</c:v>
                </c:pt>
                <c:pt idx="1247">
                  <c:v>0.6</c:v>
                </c:pt>
                <c:pt idx="1248">
                  <c:v>0.6</c:v>
                </c:pt>
                <c:pt idx="1249">
                  <c:v>0.6</c:v>
                </c:pt>
                <c:pt idx="1250">
                  <c:v>0.6</c:v>
                </c:pt>
                <c:pt idx="1251">
                  <c:v>0.6</c:v>
                </c:pt>
                <c:pt idx="1252">
                  <c:v>0.6</c:v>
                </c:pt>
                <c:pt idx="1253">
                  <c:v>0.6</c:v>
                </c:pt>
                <c:pt idx="1254">
                  <c:v>0.4</c:v>
                </c:pt>
                <c:pt idx="1255">
                  <c:v>0.4</c:v>
                </c:pt>
                <c:pt idx="1256">
                  <c:v>0.4</c:v>
                </c:pt>
                <c:pt idx="1257">
                  <c:v>0.4</c:v>
                </c:pt>
                <c:pt idx="1258">
                  <c:v>0.4</c:v>
                </c:pt>
                <c:pt idx="1259">
                  <c:v>0.4</c:v>
                </c:pt>
                <c:pt idx="1260">
                  <c:v>0.4</c:v>
                </c:pt>
                <c:pt idx="1261">
                  <c:v>0.4</c:v>
                </c:pt>
                <c:pt idx="1262">
                  <c:v>0.2</c:v>
                </c:pt>
                <c:pt idx="1263">
                  <c:v>0.2</c:v>
                </c:pt>
                <c:pt idx="1264">
                  <c:v>0.2</c:v>
                </c:pt>
                <c:pt idx="1265">
                  <c:v>0.2</c:v>
                </c:pt>
                <c:pt idx="1266">
                  <c:v>0.2</c:v>
                </c:pt>
                <c:pt idx="1267">
                  <c:v>0.2</c:v>
                </c:pt>
                <c:pt idx="1268">
                  <c:v>0.2</c:v>
                </c:pt>
                <c:pt idx="1269">
                  <c:v>0.2</c:v>
                </c:pt>
                <c:pt idx="1270">
                  <c:v>0.2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0.2</c:v>
                </c:pt>
                <c:pt idx="1309">
                  <c:v>0.2</c:v>
                </c:pt>
                <c:pt idx="1310">
                  <c:v>0.2</c:v>
                </c:pt>
                <c:pt idx="1311">
                  <c:v>0.2</c:v>
                </c:pt>
                <c:pt idx="1312">
                  <c:v>0.2</c:v>
                </c:pt>
                <c:pt idx="1313">
                  <c:v>0.2</c:v>
                </c:pt>
                <c:pt idx="1314">
                  <c:v>0.2</c:v>
                </c:pt>
                <c:pt idx="1315">
                  <c:v>0.2</c:v>
                </c:pt>
                <c:pt idx="1316">
                  <c:v>0.2</c:v>
                </c:pt>
                <c:pt idx="1317">
                  <c:v>0.2</c:v>
                </c:pt>
                <c:pt idx="1318">
                  <c:v>0.2</c:v>
                </c:pt>
                <c:pt idx="1319">
                  <c:v>0.2</c:v>
                </c:pt>
                <c:pt idx="1320">
                  <c:v>0.2</c:v>
                </c:pt>
                <c:pt idx="1321">
                  <c:v>0.2</c:v>
                </c:pt>
                <c:pt idx="1322">
                  <c:v>0.2</c:v>
                </c:pt>
                <c:pt idx="1323">
                  <c:v>0.2</c:v>
                </c:pt>
                <c:pt idx="1324">
                  <c:v>0.2</c:v>
                </c:pt>
                <c:pt idx="1325">
                  <c:v>0.2</c:v>
                </c:pt>
                <c:pt idx="1326">
                  <c:v>0.2</c:v>
                </c:pt>
                <c:pt idx="1327">
                  <c:v>0.2</c:v>
                </c:pt>
                <c:pt idx="1328">
                  <c:v>0.2</c:v>
                </c:pt>
                <c:pt idx="1329">
                  <c:v>0.2</c:v>
                </c:pt>
                <c:pt idx="1330">
                  <c:v>0.2</c:v>
                </c:pt>
                <c:pt idx="1331">
                  <c:v>0.2</c:v>
                </c:pt>
                <c:pt idx="1332">
                  <c:v>0.2</c:v>
                </c:pt>
                <c:pt idx="1333">
                  <c:v>0.2</c:v>
                </c:pt>
                <c:pt idx="1334">
                  <c:v>0.2</c:v>
                </c:pt>
                <c:pt idx="1335">
                  <c:v>0.2</c:v>
                </c:pt>
                <c:pt idx="1336">
                  <c:v>0.2</c:v>
                </c:pt>
                <c:pt idx="1337">
                  <c:v>0.2</c:v>
                </c:pt>
                <c:pt idx="1338">
                  <c:v>0.2</c:v>
                </c:pt>
                <c:pt idx="1339">
                  <c:v>0.2</c:v>
                </c:pt>
                <c:pt idx="1340">
                  <c:v>0.2</c:v>
                </c:pt>
                <c:pt idx="1341">
                  <c:v>0.2</c:v>
                </c:pt>
                <c:pt idx="1342">
                  <c:v>0.2</c:v>
                </c:pt>
                <c:pt idx="1343">
                  <c:v>0.2</c:v>
                </c:pt>
                <c:pt idx="1344">
                  <c:v>0.2</c:v>
                </c:pt>
                <c:pt idx="1345">
                  <c:v>0.2</c:v>
                </c:pt>
                <c:pt idx="1346">
                  <c:v>0.2</c:v>
                </c:pt>
                <c:pt idx="1347">
                  <c:v>0.2</c:v>
                </c:pt>
                <c:pt idx="1348">
                  <c:v>0.2</c:v>
                </c:pt>
                <c:pt idx="1349">
                  <c:v>0.2</c:v>
                </c:pt>
                <c:pt idx="1350">
                  <c:v>0.2</c:v>
                </c:pt>
                <c:pt idx="1351">
                  <c:v>0.2</c:v>
                </c:pt>
                <c:pt idx="1352">
                  <c:v>0.2</c:v>
                </c:pt>
                <c:pt idx="1353">
                  <c:v>0.2</c:v>
                </c:pt>
                <c:pt idx="1354">
                  <c:v>0.2</c:v>
                </c:pt>
                <c:pt idx="1355">
                  <c:v>0.2</c:v>
                </c:pt>
                <c:pt idx="1356">
                  <c:v>0.2</c:v>
                </c:pt>
                <c:pt idx="1357">
                  <c:v>0.2</c:v>
                </c:pt>
                <c:pt idx="1358">
                  <c:v>0.2</c:v>
                </c:pt>
                <c:pt idx="1359">
                  <c:v>0.2</c:v>
                </c:pt>
                <c:pt idx="1360">
                  <c:v>0.2</c:v>
                </c:pt>
                <c:pt idx="1361">
                  <c:v>0.2</c:v>
                </c:pt>
                <c:pt idx="1362">
                  <c:v>0.2</c:v>
                </c:pt>
                <c:pt idx="1363">
                  <c:v>0.2</c:v>
                </c:pt>
                <c:pt idx="1364">
                  <c:v>0.2</c:v>
                </c:pt>
                <c:pt idx="1365">
                  <c:v>0.2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0.2</c:v>
                </c:pt>
                <c:pt idx="1391">
                  <c:v>0.2</c:v>
                </c:pt>
                <c:pt idx="1392">
                  <c:v>0.2</c:v>
                </c:pt>
                <c:pt idx="1393">
                  <c:v>0.2</c:v>
                </c:pt>
                <c:pt idx="1394">
                  <c:v>0.2</c:v>
                </c:pt>
                <c:pt idx="1395">
                  <c:v>0.2</c:v>
                </c:pt>
                <c:pt idx="1396">
                  <c:v>0.2</c:v>
                </c:pt>
                <c:pt idx="1397">
                  <c:v>0.2</c:v>
                </c:pt>
                <c:pt idx="1398">
                  <c:v>0.2</c:v>
                </c:pt>
                <c:pt idx="1399">
                  <c:v>0.2</c:v>
                </c:pt>
                <c:pt idx="1400">
                  <c:v>0.4</c:v>
                </c:pt>
                <c:pt idx="1401">
                  <c:v>0.4</c:v>
                </c:pt>
                <c:pt idx="1402">
                  <c:v>0.4</c:v>
                </c:pt>
                <c:pt idx="1403">
                  <c:v>0.4</c:v>
                </c:pt>
                <c:pt idx="1404">
                  <c:v>0.4</c:v>
                </c:pt>
                <c:pt idx="1405">
                  <c:v>0.4</c:v>
                </c:pt>
                <c:pt idx="1406">
                  <c:v>0.4</c:v>
                </c:pt>
                <c:pt idx="1407">
                  <c:v>0.4</c:v>
                </c:pt>
                <c:pt idx="1408">
                  <c:v>0.6</c:v>
                </c:pt>
                <c:pt idx="1409">
                  <c:v>0.6</c:v>
                </c:pt>
                <c:pt idx="1410">
                  <c:v>0.6</c:v>
                </c:pt>
                <c:pt idx="1411">
                  <c:v>0.6</c:v>
                </c:pt>
                <c:pt idx="1412">
                  <c:v>0.6</c:v>
                </c:pt>
                <c:pt idx="1413">
                  <c:v>0.6</c:v>
                </c:pt>
                <c:pt idx="1414">
                  <c:v>0.6</c:v>
                </c:pt>
                <c:pt idx="1415">
                  <c:v>0.6</c:v>
                </c:pt>
                <c:pt idx="1416">
                  <c:v>0.6</c:v>
                </c:pt>
                <c:pt idx="1417">
                  <c:v>0.6</c:v>
                </c:pt>
                <c:pt idx="1418">
                  <c:v>0.8</c:v>
                </c:pt>
                <c:pt idx="1419">
                  <c:v>0.8</c:v>
                </c:pt>
                <c:pt idx="1420">
                  <c:v>0.8</c:v>
                </c:pt>
                <c:pt idx="1421">
                  <c:v>0.8</c:v>
                </c:pt>
                <c:pt idx="1422">
                  <c:v>0.8</c:v>
                </c:pt>
                <c:pt idx="1423">
                  <c:v>0.8</c:v>
                </c:pt>
                <c:pt idx="1424">
                  <c:v>0.8</c:v>
                </c:pt>
                <c:pt idx="1425">
                  <c:v>0.8</c:v>
                </c:pt>
                <c:pt idx="1426">
                  <c:v>0.8</c:v>
                </c:pt>
                <c:pt idx="1427">
                  <c:v>0.8</c:v>
                </c:pt>
                <c:pt idx="1428">
                  <c:v>0.8</c:v>
                </c:pt>
                <c:pt idx="1429">
                  <c:v>0.8</c:v>
                </c:pt>
                <c:pt idx="1430">
                  <c:v>0.8</c:v>
                </c:pt>
                <c:pt idx="1431">
                  <c:v>0.8</c:v>
                </c:pt>
                <c:pt idx="1432">
                  <c:v>0.8</c:v>
                </c:pt>
                <c:pt idx="1433">
                  <c:v>0.8</c:v>
                </c:pt>
                <c:pt idx="1434">
                  <c:v>0.8</c:v>
                </c:pt>
                <c:pt idx="1435">
                  <c:v>0.8</c:v>
                </c:pt>
                <c:pt idx="1436">
                  <c:v>0.8</c:v>
                </c:pt>
                <c:pt idx="1437">
                  <c:v>0.8</c:v>
                </c:pt>
                <c:pt idx="1438">
                  <c:v>0.8</c:v>
                </c:pt>
                <c:pt idx="1439">
                  <c:v>0.8</c:v>
                </c:pt>
                <c:pt idx="1440">
                  <c:v>0.8</c:v>
                </c:pt>
                <c:pt idx="1441">
                  <c:v>0.6</c:v>
                </c:pt>
                <c:pt idx="1442">
                  <c:v>0.6</c:v>
                </c:pt>
                <c:pt idx="1443">
                  <c:v>0.6</c:v>
                </c:pt>
                <c:pt idx="1444">
                  <c:v>0.6</c:v>
                </c:pt>
                <c:pt idx="1445">
                  <c:v>0.6</c:v>
                </c:pt>
                <c:pt idx="1446">
                  <c:v>0.6</c:v>
                </c:pt>
                <c:pt idx="1447">
                  <c:v>0.6</c:v>
                </c:pt>
                <c:pt idx="1448">
                  <c:v>0.6</c:v>
                </c:pt>
                <c:pt idx="1449">
                  <c:v>0.6</c:v>
                </c:pt>
                <c:pt idx="1450">
                  <c:v>0.6</c:v>
                </c:pt>
                <c:pt idx="1451">
                  <c:v>0.6</c:v>
                </c:pt>
                <c:pt idx="1452">
                  <c:v>0.4</c:v>
                </c:pt>
                <c:pt idx="1453">
                  <c:v>0.4</c:v>
                </c:pt>
                <c:pt idx="1454">
                  <c:v>0.4</c:v>
                </c:pt>
                <c:pt idx="1455">
                  <c:v>0.4</c:v>
                </c:pt>
                <c:pt idx="1456">
                  <c:v>0.4</c:v>
                </c:pt>
                <c:pt idx="1457">
                  <c:v>0.4</c:v>
                </c:pt>
                <c:pt idx="1458">
                  <c:v>0.4</c:v>
                </c:pt>
                <c:pt idx="1459">
                  <c:v>0.4</c:v>
                </c:pt>
                <c:pt idx="1460">
                  <c:v>0.4</c:v>
                </c:pt>
                <c:pt idx="1461">
                  <c:v>0.4</c:v>
                </c:pt>
                <c:pt idx="1462">
                  <c:v>0.4</c:v>
                </c:pt>
                <c:pt idx="1463">
                  <c:v>0.4</c:v>
                </c:pt>
                <c:pt idx="1464">
                  <c:v>0.4</c:v>
                </c:pt>
                <c:pt idx="1465">
                  <c:v>0.4</c:v>
                </c:pt>
                <c:pt idx="1466">
                  <c:v>0.2</c:v>
                </c:pt>
                <c:pt idx="1467">
                  <c:v>0.2</c:v>
                </c:pt>
                <c:pt idx="1468">
                  <c:v>0.2</c:v>
                </c:pt>
                <c:pt idx="1469">
                  <c:v>0.2</c:v>
                </c:pt>
                <c:pt idx="1470">
                  <c:v>0.2</c:v>
                </c:pt>
                <c:pt idx="1471">
                  <c:v>0.2</c:v>
                </c:pt>
                <c:pt idx="1472">
                  <c:v>0.2</c:v>
                </c:pt>
                <c:pt idx="1473">
                  <c:v>0.2</c:v>
                </c:pt>
                <c:pt idx="1474">
                  <c:v>0.2</c:v>
                </c:pt>
                <c:pt idx="1475">
                  <c:v>0.2</c:v>
                </c:pt>
                <c:pt idx="1476">
                  <c:v>0.2</c:v>
                </c:pt>
                <c:pt idx="1477">
                  <c:v>0.2</c:v>
                </c:pt>
                <c:pt idx="1478">
                  <c:v>0.2</c:v>
                </c:pt>
                <c:pt idx="1479">
                  <c:v>0.2</c:v>
                </c:pt>
                <c:pt idx="1480">
                  <c:v>0.2</c:v>
                </c:pt>
                <c:pt idx="1481">
                  <c:v>0.2</c:v>
                </c:pt>
                <c:pt idx="1482">
                  <c:v>0.2</c:v>
                </c:pt>
                <c:pt idx="1483">
                  <c:v>0.2</c:v>
                </c:pt>
                <c:pt idx="1484">
                  <c:v>0.2</c:v>
                </c:pt>
                <c:pt idx="1485">
                  <c:v>0.2</c:v>
                </c:pt>
                <c:pt idx="1486">
                  <c:v>0.2</c:v>
                </c:pt>
                <c:pt idx="1487">
                  <c:v>0.2</c:v>
                </c:pt>
                <c:pt idx="1488">
                  <c:v>0.2</c:v>
                </c:pt>
                <c:pt idx="1489">
                  <c:v>0.2</c:v>
                </c:pt>
                <c:pt idx="1490">
                  <c:v>0.2</c:v>
                </c:pt>
                <c:pt idx="1491">
                  <c:v>0.2</c:v>
                </c:pt>
                <c:pt idx="1492">
                  <c:v>0.2</c:v>
                </c:pt>
                <c:pt idx="1493">
                  <c:v>0.2</c:v>
                </c:pt>
                <c:pt idx="1494">
                  <c:v>0.2</c:v>
                </c:pt>
                <c:pt idx="1495">
                  <c:v>0.2</c:v>
                </c:pt>
                <c:pt idx="1496">
                  <c:v>0.2</c:v>
                </c:pt>
                <c:pt idx="1497">
                  <c:v>0.2</c:v>
                </c:pt>
                <c:pt idx="1498">
                  <c:v>0.2</c:v>
                </c:pt>
                <c:pt idx="1499">
                  <c:v>0.2</c:v>
                </c:pt>
                <c:pt idx="1500">
                  <c:v>0.2</c:v>
                </c:pt>
                <c:pt idx="1501">
                  <c:v>0.2</c:v>
                </c:pt>
                <c:pt idx="1502">
                  <c:v>0.2</c:v>
                </c:pt>
                <c:pt idx="1503">
                  <c:v>0.2</c:v>
                </c:pt>
                <c:pt idx="1504">
                  <c:v>0.2</c:v>
                </c:pt>
                <c:pt idx="1505">
                  <c:v>0.2</c:v>
                </c:pt>
                <c:pt idx="1506">
                  <c:v>0.2</c:v>
                </c:pt>
                <c:pt idx="1507">
                  <c:v>0.2</c:v>
                </c:pt>
                <c:pt idx="1508">
                  <c:v>0.2</c:v>
                </c:pt>
                <c:pt idx="1509">
                  <c:v>0.2</c:v>
                </c:pt>
                <c:pt idx="1510">
                  <c:v>0.2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-0.2</c:v>
                </c:pt>
                <c:pt idx="1528">
                  <c:v>-0.2</c:v>
                </c:pt>
                <c:pt idx="1529">
                  <c:v>-0.2</c:v>
                </c:pt>
                <c:pt idx="1530">
                  <c:v>-0.2</c:v>
                </c:pt>
                <c:pt idx="1531">
                  <c:v>-0.2</c:v>
                </c:pt>
                <c:pt idx="1532">
                  <c:v>-0.2</c:v>
                </c:pt>
                <c:pt idx="1533">
                  <c:v>-0.2</c:v>
                </c:pt>
                <c:pt idx="1534">
                  <c:v>-0.2</c:v>
                </c:pt>
                <c:pt idx="1535">
                  <c:v>-0.2</c:v>
                </c:pt>
                <c:pt idx="1536">
                  <c:v>-0.2</c:v>
                </c:pt>
                <c:pt idx="1537">
                  <c:v>-0.2</c:v>
                </c:pt>
                <c:pt idx="1538">
                  <c:v>-0.2</c:v>
                </c:pt>
                <c:pt idx="1539">
                  <c:v>-0.2</c:v>
                </c:pt>
                <c:pt idx="1540">
                  <c:v>-0.2</c:v>
                </c:pt>
                <c:pt idx="1541">
                  <c:v>-0.2</c:v>
                </c:pt>
                <c:pt idx="1542">
                  <c:v>-0.2</c:v>
                </c:pt>
                <c:pt idx="1543">
                  <c:v>-0.2</c:v>
                </c:pt>
                <c:pt idx="1544">
                  <c:v>-0.2</c:v>
                </c:pt>
                <c:pt idx="1545">
                  <c:v>-0.2</c:v>
                </c:pt>
                <c:pt idx="1546">
                  <c:v>-0.2</c:v>
                </c:pt>
                <c:pt idx="1547">
                  <c:v>-0.2</c:v>
                </c:pt>
                <c:pt idx="1548">
                  <c:v>-0.2</c:v>
                </c:pt>
                <c:pt idx="1549">
                  <c:v>-0.2</c:v>
                </c:pt>
                <c:pt idx="1550">
                  <c:v>-0.2</c:v>
                </c:pt>
                <c:pt idx="1551">
                  <c:v>-0.2</c:v>
                </c:pt>
                <c:pt idx="1552">
                  <c:v>-0.2</c:v>
                </c:pt>
                <c:pt idx="1553">
                  <c:v>-0.2</c:v>
                </c:pt>
                <c:pt idx="1554">
                  <c:v>-0.2</c:v>
                </c:pt>
                <c:pt idx="1555">
                  <c:v>-0.2</c:v>
                </c:pt>
                <c:pt idx="1556">
                  <c:v>-0.2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-0.2</c:v>
                </c:pt>
                <c:pt idx="1599">
                  <c:v>-0.2</c:v>
                </c:pt>
                <c:pt idx="1600">
                  <c:v>-0.2</c:v>
                </c:pt>
                <c:pt idx="1601">
                  <c:v>-0.2</c:v>
                </c:pt>
                <c:pt idx="1602">
                  <c:v>-0.2</c:v>
                </c:pt>
                <c:pt idx="1603">
                  <c:v>-0.2</c:v>
                </c:pt>
                <c:pt idx="1604">
                  <c:v>-0.2</c:v>
                </c:pt>
                <c:pt idx="1605">
                  <c:v>-0.2</c:v>
                </c:pt>
                <c:pt idx="1606">
                  <c:v>-0.2</c:v>
                </c:pt>
                <c:pt idx="1607">
                  <c:v>-0.2</c:v>
                </c:pt>
                <c:pt idx="1608">
                  <c:v>-0.2</c:v>
                </c:pt>
                <c:pt idx="1609">
                  <c:v>-0.2</c:v>
                </c:pt>
                <c:pt idx="1610">
                  <c:v>-0.2</c:v>
                </c:pt>
                <c:pt idx="1611">
                  <c:v>-0.2</c:v>
                </c:pt>
                <c:pt idx="1612">
                  <c:v>-0.2</c:v>
                </c:pt>
                <c:pt idx="1613">
                  <c:v>-0.4</c:v>
                </c:pt>
                <c:pt idx="1614">
                  <c:v>-0.4</c:v>
                </c:pt>
                <c:pt idx="1615">
                  <c:v>-0.4</c:v>
                </c:pt>
                <c:pt idx="1616">
                  <c:v>-0.4</c:v>
                </c:pt>
                <c:pt idx="1617">
                  <c:v>-0.4</c:v>
                </c:pt>
                <c:pt idx="1618">
                  <c:v>-0.4</c:v>
                </c:pt>
                <c:pt idx="1619">
                  <c:v>-0.4</c:v>
                </c:pt>
                <c:pt idx="1620">
                  <c:v>-0.4</c:v>
                </c:pt>
                <c:pt idx="1621">
                  <c:v>-0.4</c:v>
                </c:pt>
                <c:pt idx="1622">
                  <c:v>-0.4</c:v>
                </c:pt>
                <c:pt idx="1623">
                  <c:v>-0.4</c:v>
                </c:pt>
                <c:pt idx="1624">
                  <c:v>-0.6</c:v>
                </c:pt>
                <c:pt idx="1625">
                  <c:v>-0.6</c:v>
                </c:pt>
                <c:pt idx="1626">
                  <c:v>-0.6</c:v>
                </c:pt>
                <c:pt idx="1627">
                  <c:v>-0.6</c:v>
                </c:pt>
                <c:pt idx="1628">
                  <c:v>-0.6</c:v>
                </c:pt>
                <c:pt idx="1629">
                  <c:v>-0.6</c:v>
                </c:pt>
                <c:pt idx="1630">
                  <c:v>-0.6</c:v>
                </c:pt>
                <c:pt idx="1631">
                  <c:v>-0.6</c:v>
                </c:pt>
                <c:pt idx="1632">
                  <c:v>-0.6</c:v>
                </c:pt>
                <c:pt idx="1633">
                  <c:v>-0.6</c:v>
                </c:pt>
                <c:pt idx="1634">
                  <c:v>-0.6</c:v>
                </c:pt>
                <c:pt idx="1635">
                  <c:v>-0.6</c:v>
                </c:pt>
                <c:pt idx="1636">
                  <c:v>-0.6</c:v>
                </c:pt>
                <c:pt idx="1637">
                  <c:v>-0.8</c:v>
                </c:pt>
                <c:pt idx="1638">
                  <c:v>-0.8</c:v>
                </c:pt>
                <c:pt idx="1639">
                  <c:v>-0.8</c:v>
                </c:pt>
                <c:pt idx="1640">
                  <c:v>-0.8</c:v>
                </c:pt>
                <c:pt idx="1641">
                  <c:v>-0.8</c:v>
                </c:pt>
                <c:pt idx="1642">
                  <c:v>-0.8</c:v>
                </c:pt>
                <c:pt idx="1643">
                  <c:v>-0.8</c:v>
                </c:pt>
                <c:pt idx="1644">
                  <c:v>-0.6</c:v>
                </c:pt>
                <c:pt idx="1645">
                  <c:v>-0.6</c:v>
                </c:pt>
                <c:pt idx="1646">
                  <c:v>-0.6</c:v>
                </c:pt>
                <c:pt idx="1647">
                  <c:v>-0.6</c:v>
                </c:pt>
                <c:pt idx="1648">
                  <c:v>-0.6</c:v>
                </c:pt>
                <c:pt idx="1649">
                  <c:v>-0.6</c:v>
                </c:pt>
                <c:pt idx="1650">
                  <c:v>-0.6</c:v>
                </c:pt>
                <c:pt idx="1651">
                  <c:v>-0.6</c:v>
                </c:pt>
                <c:pt idx="1652">
                  <c:v>-0.6</c:v>
                </c:pt>
                <c:pt idx="1653">
                  <c:v>-0.6</c:v>
                </c:pt>
                <c:pt idx="1654">
                  <c:v>-0.6</c:v>
                </c:pt>
                <c:pt idx="1655">
                  <c:v>-0.6</c:v>
                </c:pt>
                <c:pt idx="1656">
                  <c:v>-0.4</c:v>
                </c:pt>
                <c:pt idx="1657">
                  <c:v>-0.4</c:v>
                </c:pt>
                <c:pt idx="1658">
                  <c:v>-0.4</c:v>
                </c:pt>
                <c:pt idx="1659">
                  <c:v>-0.4</c:v>
                </c:pt>
                <c:pt idx="1660">
                  <c:v>-0.4</c:v>
                </c:pt>
                <c:pt idx="1661">
                  <c:v>-0.4</c:v>
                </c:pt>
                <c:pt idx="1662">
                  <c:v>-0.4</c:v>
                </c:pt>
                <c:pt idx="1663">
                  <c:v>-0.2</c:v>
                </c:pt>
                <c:pt idx="1664">
                  <c:v>-0.2</c:v>
                </c:pt>
                <c:pt idx="1665">
                  <c:v>-0.2</c:v>
                </c:pt>
                <c:pt idx="1666">
                  <c:v>-0.2</c:v>
                </c:pt>
                <c:pt idx="1667">
                  <c:v>-0.2</c:v>
                </c:pt>
                <c:pt idx="1668">
                  <c:v>-0.2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0.2</c:v>
                </c:pt>
                <c:pt idx="1676">
                  <c:v>0.2</c:v>
                </c:pt>
                <c:pt idx="1677">
                  <c:v>0.2</c:v>
                </c:pt>
                <c:pt idx="1678">
                  <c:v>0.2</c:v>
                </c:pt>
                <c:pt idx="1679">
                  <c:v>0.2</c:v>
                </c:pt>
                <c:pt idx="1680">
                  <c:v>0.2</c:v>
                </c:pt>
                <c:pt idx="1681">
                  <c:v>0.2</c:v>
                </c:pt>
                <c:pt idx="1682">
                  <c:v>0.4</c:v>
                </c:pt>
                <c:pt idx="1683">
                  <c:v>0.4</c:v>
                </c:pt>
                <c:pt idx="1684">
                  <c:v>0.4</c:v>
                </c:pt>
                <c:pt idx="1685">
                  <c:v>0.4</c:v>
                </c:pt>
                <c:pt idx="1686">
                  <c:v>0.4</c:v>
                </c:pt>
                <c:pt idx="1687">
                  <c:v>0.4</c:v>
                </c:pt>
                <c:pt idx="1688">
                  <c:v>0.4</c:v>
                </c:pt>
                <c:pt idx="1689">
                  <c:v>0.4</c:v>
                </c:pt>
                <c:pt idx="1690">
                  <c:v>0.6</c:v>
                </c:pt>
                <c:pt idx="1691">
                  <c:v>0.6</c:v>
                </c:pt>
                <c:pt idx="1692">
                  <c:v>0.6</c:v>
                </c:pt>
                <c:pt idx="1693">
                  <c:v>0.6</c:v>
                </c:pt>
                <c:pt idx="1694">
                  <c:v>0.6</c:v>
                </c:pt>
                <c:pt idx="1695">
                  <c:v>0.6</c:v>
                </c:pt>
                <c:pt idx="1696">
                  <c:v>0.6</c:v>
                </c:pt>
                <c:pt idx="1697">
                  <c:v>0.6</c:v>
                </c:pt>
                <c:pt idx="1698">
                  <c:v>0.6</c:v>
                </c:pt>
                <c:pt idx="1699">
                  <c:v>0.6</c:v>
                </c:pt>
                <c:pt idx="1700">
                  <c:v>0.6</c:v>
                </c:pt>
                <c:pt idx="1701">
                  <c:v>0.6</c:v>
                </c:pt>
                <c:pt idx="1702">
                  <c:v>0.6</c:v>
                </c:pt>
                <c:pt idx="1703">
                  <c:v>0.6</c:v>
                </c:pt>
                <c:pt idx="1704">
                  <c:v>0.6</c:v>
                </c:pt>
                <c:pt idx="1705">
                  <c:v>0.6</c:v>
                </c:pt>
                <c:pt idx="1706">
                  <c:v>0.6</c:v>
                </c:pt>
                <c:pt idx="1707">
                  <c:v>0.6</c:v>
                </c:pt>
                <c:pt idx="1708">
                  <c:v>0.6</c:v>
                </c:pt>
                <c:pt idx="1709">
                  <c:v>0.6</c:v>
                </c:pt>
                <c:pt idx="1710">
                  <c:v>0.6</c:v>
                </c:pt>
                <c:pt idx="1711">
                  <c:v>0.6</c:v>
                </c:pt>
                <c:pt idx="1712">
                  <c:v>0.6</c:v>
                </c:pt>
                <c:pt idx="1713">
                  <c:v>0.6</c:v>
                </c:pt>
                <c:pt idx="1714">
                  <c:v>0.6</c:v>
                </c:pt>
                <c:pt idx="1715">
                  <c:v>0.6</c:v>
                </c:pt>
                <c:pt idx="1716">
                  <c:v>0.6</c:v>
                </c:pt>
                <c:pt idx="1717">
                  <c:v>0.6</c:v>
                </c:pt>
                <c:pt idx="1718">
                  <c:v>0.6</c:v>
                </c:pt>
                <c:pt idx="1719">
                  <c:v>0.6</c:v>
                </c:pt>
                <c:pt idx="1720">
                  <c:v>0.6</c:v>
                </c:pt>
                <c:pt idx="1721">
                  <c:v>0.6</c:v>
                </c:pt>
                <c:pt idx="1722">
                  <c:v>0.6</c:v>
                </c:pt>
                <c:pt idx="1723">
                  <c:v>0.6</c:v>
                </c:pt>
                <c:pt idx="1724">
                  <c:v>0.6</c:v>
                </c:pt>
                <c:pt idx="1725">
                  <c:v>0.6</c:v>
                </c:pt>
                <c:pt idx="1726">
                  <c:v>0.6</c:v>
                </c:pt>
                <c:pt idx="1727">
                  <c:v>0.6</c:v>
                </c:pt>
                <c:pt idx="1728">
                  <c:v>0.6</c:v>
                </c:pt>
                <c:pt idx="1729">
                  <c:v>0.6</c:v>
                </c:pt>
                <c:pt idx="1730">
                  <c:v>0.6</c:v>
                </c:pt>
                <c:pt idx="1731">
                  <c:v>0.6</c:v>
                </c:pt>
                <c:pt idx="1732">
                  <c:v>0.6</c:v>
                </c:pt>
                <c:pt idx="1733">
                  <c:v>0.6</c:v>
                </c:pt>
                <c:pt idx="1734">
                  <c:v>0.6</c:v>
                </c:pt>
                <c:pt idx="1735">
                  <c:v>0.6</c:v>
                </c:pt>
                <c:pt idx="1736">
                  <c:v>0.6</c:v>
                </c:pt>
                <c:pt idx="1737">
                  <c:v>0.6</c:v>
                </c:pt>
                <c:pt idx="1738">
                  <c:v>0.6</c:v>
                </c:pt>
                <c:pt idx="1739">
                  <c:v>0.6</c:v>
                </c:pt>
                <c:pt idx="1740">
                  <c:v>0.6</c:v>
                </c:pt>
                <c:pt idx="1741">
                  <c:v>0.6</c:v>
                </c:pt>
                <c:pt idx="1742">
                  <c:v>0.6</c:v>
                </c:pt>
                <c:pt idx="1743">
                  <c:v>0.6</c:v>
                </c:pt>
                <c:pt idx="1744">
                  <c:v>0.6</c:v>
                </c:pt>
                <c:pt idx="1745">
                  <c:v>0.6</c:v>
                </c:pt>
                <c:pt idx="1746">
                  <c:v>0.6</c:v>
                </c:pt>
                <c:pt idx="1747">
                  <c:v>0.6</c:v>
                </c:pt>
                <c:pt idx="1748">
                  <c:v>0.6</c:v>
                </c:pt>
                <c:pt idx="1749">
                  <c:v>0.6</c:v>
                </c:pt>
                <c:pt idx="1750">
                  <c:v>0.6</c:v>
                </c:pt>
                <c:pt idx="1751">
                  <c:v>0.6</c:v>
                </c:pt>
                <c:pt idx="1752">
                  <c:v>0.6</c:v>
                </c:pt>
                <c:pt idx="1753">
                  <c:v>0.6</c:v>
                </c:pt>
                <c:pt idx="1754">
                  <c:v>0.6</c:v>
                </c:pt>
                <c:pt idx="1755">
                  <c:v>0.6</c:v>
                </c:pt>
                <c:pt idx="1756">
                  <c:v>0.6</c:v>
                </c:pt>
                <c:pt idx="1757">
                  <c:v>0.6</c:v>
                </c:pt>
                <c:pt idx="1758">
                  <c:v>0.6</c:v>
                </c:pt>
                <c:pt idx="1759">
                  <c:v>0.4</c:v>
                </c:pt>
                <c:pt idx="1760">
                  <c:v>0.4</c:v>
                </c:pt>
                <c:pt idx="1761">
                  <c:v>0.4</c:v>
                </c:pt>
                <c:pt idx="1762">
                  <c:v>0.4</c:v>
                </c:pt>
                <c:pt idx="1763">
                  <c:v>0.4</c:v>
                </c:pt>
                <c:pt idx="1764">
                  <c:v>0.4</c:v>
                </c:pt>
                <c:pt idx="1765">
                  <c:v>0.4</c:v>
                </c:pt>
                <c:pt idx="1766">
                  <c:v>0.4</c:v>
                </c:pt>
                <c:pt idx="1767">
                  <c:v>0.4</c:v>
                </c:pt>
                <c:pt idx="1768">
                  <c:v>0.4</c:v>
                </c:pt>
                <c:pt idx="1769">
                  <c:v>0.4</c:v>
                </c:pt>
                <c:pt idx="1770">
                  <c:v>0.4</c:v>
                </c:pt>
                <c:pt idx="1771">
                  <c:v>0.4</c:v>
                </c:pt>
                <c:pt idx="1772">
                  <c:v>0.4</c:v>
                </c:pt>
                <c:pt idx="1773">
                  <c:v>0.4</c:v>
                </c:pt>
                <c:pt idx="1774">
                  <c:v>0.4</c:v>
                </c:pt>
                <c:pt idx="1775">
                  <c:v>0.4</c:v>
                </c:pt>
                <c:pt idx="1776">
                  <c:v>0.4</c:v>
                </c:pt>
                <c:pt idx="1777">
                  <c:v>0.4</c:v>
                </c:pt>
                <c:pt idx="1778">
                  <c:v>0.4</c:v>
                </c:pt>
                <c:pt idx="1779">
                  <c:v>0.4</c:v>
                </c:pt>
                <c:pt idx="1780">
                  <c:v>0.4</c:v>
                </c:pt>
                <c:pt idx="1781">
                  <c:v>0.4</c:v>
                </c:pt>
                <c:pt idx="1782">
                  <c:v>0.4</c:v>
                </c:pt>
                <c:pt idx="1783">
                  <c:v>0.4</c:v>
                </c:pt>
                <c:pt idx="1784">
                  <c:v>0.4</c:v>
                </c:pt>
                <c:pt idx="1785">
                  <c:v>0.4</c:v>
                </c:pt>
                <c:pt idx="1786">
                  <c:v>0.4</c:v>
                </c:pt>
                <c:pt idx="1787">
                  <c:v>0.4</c:v>
                </c:pt>
                <c:pt idx="1788">
                  <c:v>0.4</c:v>
                </c:pt>
                <c:pt idx="1789">
                  <c:v>0.4</c:v>
                </c:pt>
                <c:pt idx="1790">
                  <c:v>0.4</c:v>
                </c:pt>
                <c:pt idx="1791">
                  <c:v>0.4</c:v>
                </c:pt>
                <c:pt idx="1792">
                  <c:v>0.2</c:v>
                </c:pt>
                <c:pt idx="1793">
                  <c:v>0.4</c:v>
                </c:pt>
                <c:pt idx="1794">
                  <c:v>0.4</c:v>
                </c:pt>
                <c:pt idx="1795">
                  <c:v>0.2</c:v>
                </c:pt>
                <c:pt idx="1796">
                  <c:v>0.2</c:v>
                </c:pt>
                <c:pt idx="1797">
                  <c:v>0.2</c:v>
                </c:pt>
                <c:pt idx="1798">
                  <c:v>0.2</c:v>
                </c:pt>
                <c:pt idx="1799">
                  <c:v>0.2</c:v>
                </c:pt>
                <c:pt idx="1800">
                  <c:v>0.2</c:v>
                </c:pt>
                <c:pt idx="1801">
                  <c:v>0.2</c:v>
                </c:pt>
                <c:pt idx="1802">
                  <c:v>0.2</c:v>
                </c:pt>
                <c:pt idx="1803">
                  <c:v>0.2</c:v>
                </c:pt>
                <c:pt idx="1804">
                  <c:v>0.2</c:v>
                </c:pt>
                <c:pt idx="1805">
                  <c:v>0.2</c:v>
                </c:pt>
                <c:pt idx="1806">
                  <c:v>0.2</c:v>
                </c:pt>
                <c:pt idx="1807">
                  <c:v>0.2</c:v>
                </c:pt>
                <c:pt idx="1808">
                  <c:v>0.2</c:v>
                </c:pt>
                <c:pt idx="1809">
                  <c:v>0.2</c:v>
                </c:pt>
                <c:pt idx="1810">
                  <c:v>0.2</c:v>
                </c:pt>
                <c:pt idx="1811">
                  <c:v>0.2</c:v>
                </c:pt>
                <c:pt idx="1812">
                  <c:v>0.2</c:v>
                </c:pt>
                <c:pt idx="1813">
                  <c:v>0.2</c:v>
                </c:pt>
                <c:pt idx="1814">
                  <c:v>0.2</c:v>
                </c:pt>
                <c:pt idx="1815">
                  <c:v>0.2</c:v>
                </c:pt>
                <c:pt idx="1816">
                  <c:v>0.2</c:v>
                </c:pt>
                <c:pt idx="1817">
                  <c:v>0.2</c:v>
                </c:pt>
                <c:pt idx="1818">
                  <c:v>0.2</c:v>
                </c:pt>
                <c:pt idx="1819">
                  <c:v>0.2</c:v>
                </c:pt>
                <c:pt idx="1820">
                  <c:v>0.2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-0.2</c:v>
                </c:pt>
                <c:pt idx="1833">
                  <c:v>-0.2</c:v>
                </c:pt>
                <c:pt idx="1834">
                  <c:v>-0.2</c:v>
                </c:pt>
                <c:pt idx="1835">
                  <c:v>-0.2</c:v>
                </c:pt>
                <c:pt idx="1836">
                  <c:v>-0.2</c:v>
                </c:pt>
                <c:pt idx="1837">
                  <c:v>-0.2</c:v>
                </c:pt>
                <c:pt idx="1838">
                  <c:v>-0.2</c:v>
                </c:pt>
                <c:pt idx="1839">
                  <c:v>-0.2</c:v>
                </c:pt>
                <c:pt idx="1840">
                  <c:v>-0.2</c:v>
                </c:pt>
                <c:pt idx="1841">
                  <c:v>-0.2</c:v>
                </c:pt>
                <c:pt idx="1842">
                  <c:v>-0.2</c:v>
                </c:pt>
                <c:pt idx="1843">
                  <c:v>-0.4</c:v>
                </c:pt>
                <c:pt idx="1844">
                  <c:v>-0.4</c:v>
                </c:pt>
                <c:pt idx="1845">
                  <c:v>-0.4</c:v>
                </c:pt>
                <c:pt idx="1846">
                  <c:v>-0.4</c:v>
                </c:pt>
                <c:pt idx="1847">
                  <c:v>-0.4</c:v>
                </c:pt>
                <c:pt idx="1848">
                  <c:v>-0.4</c:v>
                </c:pt>
                <c:pt idx="1849">
                  <c:v>-0.4</c:v>
                </c:pt>
                <c:pt idx="1850">
                  <c:v>-0.4</c:v>
                </c:pt>
                <c:pt idx="1851">
                  <c:v>-0.4</c:v>
                </c:pt>
                <c:pt idx="1852">
                  <c:v>-0.4</c:v>
                </c:pt>
                <c:pt idx="1853">
                  <c:v>-0.4</c:v>
                </c:pt>
                <c:pt idx="1854">
                  <c:v>-0.4</c:v>
                </c:pt>
                <c:pt idx="1855">
                  <c:v>-0.4</c:v>
                </c:pt>
                <c:pt idx="1856">
                  <c:v>-0.4</c:v>
                </c:pt>
                <c:pt idx="1857">
                  <c:v>-0.4</c:v>
                </c:pt>
                <c:pt idx="1858">
                  <c:v>-0.4</c:v>
                </c:pt>
                <c:pt idx="1859">
                  <c:v>-0.6</c:v>
                </c:pt>
                <c:pt idx="1860">
                  <c:v>-0.6</c:v>
                </c:pt>
                <c:pt idx="1861">
                  <c:v>-0.6</c:v>
                </c:pt>
                <c:pt idx="1862">
                  <c:v>-0.6</c:v>
                </c:pt>
                <c:pt idx="1863">
                  <c:v>-0.6</c:v>
                </c:pt>
                <c:pt idx="1864">
                  <c:v>-0.6</c:v>
                </c:pt>
                <c:pt idx="1865">
                  <c:v>-0.6</c:v>
                </c:pt>
                <c:pt idx="1866">
                  <c:v>-0.6</c:v>
                </c:pt>
                <c:pt idx="1867">
                  <c:v>-0.6</c:v>
                </c:pt>
                <c:pt idx="1868">
                  <c:v>-0.6</c:v>
                </c:pt>
                <c:pt idx="1869">
                  <c:v>-0.6</c:v>
                </c:pt>
                <c:pt idx="1870">
                  <c:v>-0.4</c:v>
                </c:pt>
                <c:pt idx="1871">
                  <c:v>-0.4</c:v>
                </c:pt>
                <c:pt idx="1872">
                  <c:v>-0.4</c:v>
                </c:pt>
                <c:pt idx="1873">
                  <c:v>-0.4</c:v>
                </c:pt>
                <c:pt idx="1874">
                  <c:v>-0.4</c:v>
                </c:pt>
                <c:pt idx="1875">
                  <c:v>-0.4</c:v>
                </c:pt>
                <c:pt idx="1876">
                  <c:v>-0.4</c:v>
                </c:pt>
                <c:pt idx="1877">
                  <c:v>-0.4</c:v>
                </c:pt>
                <c:pt idx="1878">
                  <c:v>-0.4</c:v>
                </c:pt>
                <c:pt idx="1879">
                  <c:v>-0.4</c:v>
                </c:pt>
                <c:pt idx="1880">
                  <c:v>-0.4</c:v>
                </c:pt>
                <c:pt idx="1881">
                  <c:v>-0.4</c:v>
                </c:pt>
                <c:pt idx="1882">
                  <c:v>-0.4</c:v>
                </c:pt>
                <c:pt idx="1883">
                  <c:v>-0.4</c:v>
                </c:pt>
                <c:pt idx="1884">
                  <c:v>-0.4</c:v>
                </c:pt>
                <c:pt idx="1885">
                  <c:v>-0.4</c:v>
                </c:pt>
                <c:pt idx="1886">
                  <c:v>-0.4</c:v>
                </c:pt>
                <c:pt idx="1887">
                  <c:v>-0.4</c:v>
                </c:pt>
                <c:pt idx="1888">
                  <c:v>-0.4</c:v>
                </c:pt>
                <c:pt idx="1889">
                  <c:v>-0.4</c:v>
                </c:pt>
                <c:pt idx="1890">
                  <c:v>-0.4</c:v>
                </c:pt>
                <c:pt idx="1891">
                  <c:v>-0.4</c:v>
                </c:pt>
                <c:pt idx="1892">
                  <c:v>-0.4</c:v>
                </c:pt>
                <c:pt idx="1893">
                  <c:v>-0.4</c:v>
                </c:pt>
                <c:pt idx="1894">
                  <c:v>-0.4</c:v>
                </c:pt>
                <c:pt idx="1895">
                  <c:v>-0.2</c:v>
                </c:pt>
                <c:pt idx="1896">
                  <c:v>-0.2</c:v>
                </c:pt>
                <c:pt idx="1897">
                  <c:v>-0.2</c:v>
                </c:pt>
                <c:pt idx="1898">
                  <c:v>-0.2</c:v>
                </c:pt>
                <c:pt idx="1899">
                  <c:v>-0.2</c:v>
                </c:pt>
                <c:pt idx="1900">
                  <c:v>-0.2</c:v>
                </c:pt>
                <c:pt idx="1901">
                  <c:v>-0.2</c:v>
                </c:pt>
                <c:pt idx="1902">
                  <c:v>-0.2</c:v>
                </c:pt>
                <c:pt idx="1903">
                  <c:v>-0.2</c:v>
                </c:pt>
                <c:pt idx="1904">
                  <c:v>-0.2</c:v>
                </c:pt>
                <c:pt idx="1905">
                  <c:v>-0.2</c:v>
                </c:pt>
                <c:pt idx="1906">
                  <c:v>-0.2</c:v>
                </c:pt>
                <c:pt idx="1907">
                  <c:v>-0.2</c:v>
                </c:pt>
                <c:pt idx="1908">
                  <c:v>-0.2</c:v>
                </c:pt>
                <c:pt idx="1909">
                  <c:v>-0.2</c:v>
                </c:pt>
                <c:pt idx="1910">
                  <c:v>-0.2</c:v>
                </c:pt>
                <c:pt idx="1911">
                  <c:v>-0.2</c:v>
                </c:pt>
                <c:pt idx="1912">
                  <c:v>-0.2</c:v>
                </c:pt>
                <c:pt idx="1913">
                  <c:v>-0.2</c:v>
                </c:pt>
                <c:pt idx="1914">
                  <c:v>-0.2</c:v>
                </c:pt>
                <c:pt idx="1915">
                  <c:v>-0.2</c:v>
                </c:pt>
                <c:pt idx="1916">
                  <c:v>-0.2</c:v>
                </c:pt>
                <c:pt idx="1917">
                  <c:v>-0.2</c:v>
                </c:pt>
                <c:pt idx="1918">
                  <c:v>-0.2</c:v>
                </c:pt>
                <c:pt idx="1919">
                  <c:v>-0.2</c:v>
                </c:pt>
                <c:pt idx="1920">
                  <c:v>-0.2</c:v>
                </c:pt>
                <c:pt idx="1921">
                  <c:v>-0.2</c:v>
                </c:pt>
                <c:pt idx="1922">
                  <c:v>-0.2</c:v>
                </c:pt>
                <c:pt idx="1923">
                  <c:v>-0.2</c:v>
                </c:pt>
                <c:pt idx="1924">
                  <c:v>-0.2</c:v>
                </c:pt>
                <c:pt idx="1925">
                  <c:v>-0.2</c:v>
                </c:pt>
                <c:pt idx="1926">
                  <c:v>-0.2</c:v>
                </c:pt>
                <c:pt idx="1927">
                  <c:v>-0.2</c:v>
                </c:pt>
                <c:pt idx="1928">
                  <c:v>-0.2</c:v>
                </c:pt>
                <c:pt idx="1929">
                  <c:v>-0.2</c:v>
                </c:pt>
                <c:pt idx="1930">
                  <c:v>-0.2</c:v>
                </c:pt>
                <c:pt idx="1931">
                  <c:v>-0.2</c:v>
                </c:pt>
                <c:pt idx="1932">
                  <c:v>-0.2</c:v>
                </c:pt>
                <c:pt idx="1933">
                  <c:v>-0.2</c:v>
                </c:pt>
                <c:pt idx="1934">
                  <c:v>-0.2</c:v>
                </c:pt>
                <c:pt idx="1935">
                  <c:v>-0.2</c:v>
                </c:pt>
                <c:pt idx="1936">
                  <c:v>-0.2</c:v>
                </c:pt>
                <c:pt idx="1937">
                  <c:v>-0.2</c:v>
                </c:pt>
                <c:pt idx="1938">
                  <c:v>-0.2</c:v>
                </c:pt>
                <c:pt idx="1939">
                  <c:v>-0.2</c:v>
                </c:pt>
                <c:pt idx="1940">
                  <c:v>-0.2</c:v>
                </c:pt>
                <c:pt idx="1941">
                  <c:v>-0.2</c:v>
                </c:pt>
                <c:pt idx="1942">
                  <c:v>-0.2</c:v>
                </c:pt>
                <c:pt idx="1943">
                  <c:v>-0.2</c:v>
                </c:pt>
                <c:pt idx="1944">
                  <c:v>-0.2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0.2</c:v>
                </c:pt>
                <c:pt idx="1957">
                  <c:v>0.2</c:v>
                </c:pt>
                <c:pt idx="1958">
                  <c:v>0.2</c:v>
                </c:pt>
                <c:pt idx="1959">
                  <c:v>0.2</c:v>
                </c:pt>
                <c:pt idx="1960">
                  <c:v>0.2</c:v>
                </c:pt>
                <c:pt idx="1961">
                  <c:v>0.2</c:v>
                </c:pt>
                <c:pt idx="1962">
                  <c:v>0.2</c:v>
                </c:pt>
                <c:pt idx="1963">
                  <c:v>0.2</c:v>
                </c:pt>
                <c:pt idx="1964">
                  <c:v>0.2</c:v>
                </c:pt>
                <c:pt idx="1965">
                  <c:v>0.2</c:v>
                </c:pt>
                <c:pt idx="1966">
                  <c:v>0.4</c:v>
                </c:pt>
                <c:pt idx="1967">
                  <c:v>0.4</c:v>
                </c:pt>
                <c:pt idx="1968">
                  <c:v>0.4</c:v>
                </c:pt>
                <c:pt idx="1969">
                  <c:v>0.4</c:v>
                </c:pt>
                <c:pt idx="1970">
                  <c:v>0.4</c:v>
                </c:pt>
                <c:pt idx="1971">
                  <c:v>0.4</c:v>
                </c:pt>
                <c:pt idx="1972">
                  <c:v>0.4</c:v>
                </c:pt>
                <c:pt idx="1973">
                  <c:v>0.4</c:v>
                </c:pt>
                <c:pt idx="1974">
                  <c:v>0.4</c:v>
                </c:pt>
                <c:pt idx="1975">
                  <c:v>0.4</c:v>
                </c:pt>
                <c:pt idx="1976">
                  <c:v>0.6</c:v>
                </c:pt>
                <c:pt idx="1977">
                  <c:v>0.6</c:v>
                </c:pt>
                <c:pt idx="1978">
                  <c:v>0.6</c:v>
                </c:pt>
                <c:pt idx="1979">
                  <c:v>0.6</c:v>
                </c:pt>
                <c:pt idx="1980">
                  <c:v>0.6</c:v>
                </c:pt>
                <c:pt idx="1981">
                  <c:v>0.6</c:v>
                </c:pt>
                <c:pt idx="1982">
                  <c:v>0.6</c:v>
                </c:pt>
                <c:pt idx="1983">
                  <c:v>0.6</c:v>
                </c:pt>
                <c:pt idx="1984">
                  <c:v>0.6</c:v>
                </c:pt>
                <c:pt idx="1985">
                  <c:v>0.6</c:v>
                </c:pt>
                <c:pt idx="1986">
                  <c:v>0.6</c:v>
                </c:pt>
                <c:pt idx="1987">
                  <c:v>0.6</c:v>
                </c:pt>
                <c:pt idx="1988">
                  <c:v>0.6</c:v>
                </c:pt>
                <c:pt idx="1989">
                  <c:v>0.6</c:v>
                </c:pt>
                <c:pt idx="1990">
                  <c:v>0.6</c:v>
                </c:pt>
                <c:pt idx="1991">
                  <c:v>0.6</c:v>
                </c:pt>
                <c:pt idx="1992">
                  <c:v>0.6</c:v>
                </c:pt>
                <c:pt idx="1993">
                  <c:v>0.6</c:v>
                </c:pt>
                <c:pt idx="1994">
                  <c:v>0.6</c:v>
                </c:pt>
                <c:pt idx="1995">
                  <c:v>0.6</c:v>
                </c:pt>
                <c:pt idx="1996">
                  <c:v>0.6</c:v>
                </c:pt>
                <c:pt idx="1997">
                  <c:v>0.6</c:v>
                </c:pt>
                <c:pt idx="1998">
                  <c:v>0.6</c:v>
                </c:pt>
                <c:pt idx="1999">
                  <c:v>0.6</c:v>
                </c:pt>
                <c:pt idx="2000">
                  <c:v>0.6</c:v>
                </c:pt>
                <c:pt idx="2001">
                  <c:v>0.6</c:v>
                </c:pt>
                <c:pt idx="2002">
                  <c:v>0.6</c:v>
                </c:pt>
                <c:pt idx="2003">
                  <c:v>0.6</c:v>
                </c:pt>
                <c:pt idx="2004">
                  <c:v>0.6</c:v>
                </c:pt>
                <c:pt idx="2005">
                  <c:v>0.6</c:v>
                </c:pt>
                <c:pt idx="2006">
                  <c:v>0.4</c:v>
                </c:pt>
                <c:pt idx="2007">
                  <c:v>0.4</c:v>
                </c:pt>
                <c:pt idx="2008">
                  <c:v>0.4</c:v>
                </c:pt>
                <c:pt idx="2009">
                  <c:v>0.4</c:v>
                </c:pt>
                <c:pt idx="2010">
                  <c:v>0.4</c:v>
                </c:pt>
                <c:pt idx="2011">
                  <c:v>0.4</c:v>
                </c:pt>
                <c:pt idx="2012">
                  <c:v>0.4</c:v>
                </c:pt>
                <c:pt idx="2013">
                  <c:v>0.4</c:v>
                </c:pt>
                <c:pt idx="2014">
                  <c:v>0.4</c:v>
                </c:pt>
                <c:pt idx="2015">
                  <c:v>0.4</c:v>
                </c:pt>
                <c:pt idx="2016">
                  <c:v>0.2</c:v>
                </c:pt>
                <c:pt idx="2017">
                  <c:v>0.2</c:v>
                </c:pt>
                <c:pt idx="2018">
                  <c:v>0.2</c:v>
                </c:pt>
                <c:pt idx="2019">
                  <c:v>0.2</c:v>
                </c:pt>
                <c:pt idx="2020">
                  <c:v>0.2</c:v>
                </c:pt>
                <c:pt idx="2021">
                  <c:v>0.2</c:v>
                </c:pt>
                <c:pt idx="2022">
                  <c:v>0.2</c:v>
                </c:pt>
                <c:pt idx="2023">
                  <c:v>0.2</c:v>
                </c:pt>
                <c:pt idx="2024">
                  <c:v>0.2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0.2</c:v>
                </c:pt>
                <c:pt idx="2054">
                  <c:v>0.2</c:v>
                </c:pt>
                <c:pt idx="2055">
                  <c:v>0.2</c:v>
                </c:pt>
                <c:pt idx="2056">
                  <c:v>0.2</c:v>
                </c:pt>
                <c:pt idx="2057">
                  <c:v>0.2</c:v>
                </c:pt>
                <c:pt idx="2058">
                  <c:v>0.2</c:v>
                </c:pt>
                <c:pt idx="2059">
                  <c:v>0.2</c:v>
                </c:pt>
                <c:pt idx="2060">
                  <c:v>0.2</c:v>
                </c:pt>
                <c:pt idx="2061">
                  <c:v>0.2</c:v>
                </c:pt>
                <c:pt idx="2062">
                  <c:v>0.2</c:v>
                </c:pt>
                <c:pt idx="2063">
                  <c:v>0.2</c:v>
                </c:pt>
                <c:pt idx="2064">
                  <c:v>0.2</c:v>
                </c:pt>
                <c:pt idx="2065">
                  <c:v>0.2</c:v>
                </c:pt>
                <c:pt idx="2066">
                  <c:v>0.2</c:v>
                </c:pt>
                <c:pt idx="2067">
                  <c:v>0.2</c:v>
                </c:pt>
                <c:pt idx="2068">
                  <c:v>0.2</c:v>
                </c:pt>
                <c:pt idx="2069">
                  <c:v>0.2</c:v>
                </c:pt>
                <c:pt idx="2070">
                  <c:v>0.2</c:v>
                </c:pt>
                <c:pt idx="2071">
                  <c:v>0.2</c:v>
                </c:pt>
                <c:pt idx="2072">
                  <c:v>0.2</c:v>
                </c:pt>
                <c:pt idx="2073">
                  <c:v>0.2</c:v>
                </c:pt>
                <c:pt idx="2074">
                  <c:v>0.2</c:v>
                </c:pt>
                <c:pt idx="2075">
                  <c:v>0.2</c:v>
                </c:pt>
                <c:pt idx="2076">
                  <c:v>0.2</c:v>
                </c:pt>
                <c:pt idx="2077">
                  <c:v>0.2</c:v>
                </c:pt>
                <c:pt idx="2078">
                  <c:v>0.2</c:v>
                </c:pt>
                <c:pt idx="2079">
                  <c:v>0.2</c:v>
                </c:pt>
                <c:pt idx="2080">
                  <c:v>0.2</c:v>
                </c:pt>
                <c:pt idx="2081">
                  <c:v>0.2</c:v>
                </c:pt>
                <c:pt idx="2082">
                  <c:v>0.2</c:v>
                </c:pt>
                <c:pt idx="2083">
                  <c:v>0.2</c:v>
                </c:pt>
                <c:pt idx="2084">
                  <c:v>0.2</c:v>
                </c:pt>
                <c:pt idx="2085">
                  <c:v>0.2</c:v>
                </c:pt>
                <c:pt idx="2086">
                  <c:v>0.2</c:v>
                </c:pt>
                <c:pt idx="2087">
                  <c:v>0.2</c:v>
                </c:pt>
                <c:pt idx="2088">
                  <c:v>0.2</c:v>
                </c:pt>
                <c:pt idx="2089">
                  <c:v>0.2</c:v>
                </c:pt>
                <c:pt idx="2090">
                  <c:v>0.2</c:v>
                </c:pt>
                <c:pt idx="2091">
                  <c:v>0.2</c:v>
                </c:pt>
                <c:pt idx="2092">
                  <c:v>0.2</c:v>
                </c:pt>
                <c:pt idx="2093">
                  <c:v>0.2</c:v>
                </c:pt>
                <c:pt idx="2094">
                  <c:v>0.2</c:v>
                </c:pt>
                <c:pt idx="2095">
                  <c:v>0.2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0.2</c:v>
                </c:pt>
                <c:pt idx="2131">
                  <c:v>0.2</c:v>
                </c:pt>
                <c:pt idx="2132">
                  <c:v>0.2</c:v>
                </c:pt>
                <c:pt idx="2133">
                  <c:v>0.2</c:v>
                </c:pt>
                <c:pt idx="2134">
                  <c:v>0.2</c:v>
                </c:pt>
                <c:pt idx="2135">
                  <c:v>0.2</c:v>
                </c:pt>
                <c:pt idx="2136">
                  <c:v>0.2</c:v>
                </c:pt>
                <c:pt idx="2137">
                  <c:v>0.2</c:v>
                </c:pt>
                <c:pt idx="2138">
                  <c:v>0.2</c:v>
                </c:pt>
                <c:pt idx="2139">
                  <c:v>0.2</c:v>
                </c:pt>
                <c:pt idx="2140">
                  <c:v>0.2</c:v>
                </c:pt>
                <c:pt idx="2141">
                  <c:v>0.2</c:v>
                </c:pt>
                <c:pt idx="2142">
                  <c:v>0.2</c:v>
                </c:pt>
                <c:pt idx="2143">
                  <c:v>0.2</c:v>
                </c:pt>
                <c:pt idx="2144">
                  <c:v>0.2</c:v>
                </c:pt>
                <c:pt idx="2145">
                  <c:v>0.2</c:v>
                </c:pt>
                <c:pt idx="2146">
                  <c:v>0.2</c:v>
                </c:pt>
                <c:pt idx="2147">
                  <c:v>0.2</c:v>
                </c:pt>
                <c:pt idx="2148">
                  <c:v>0.2</c:v>
                </c:pt>
                <c:pt idx="2149">
                  <c:v>0.2</c:v>
                </c:pt>
                <c:pt idx="2150">
                  <c:v>0.2</c:v>
                </c:pt>
                <c:pt idx="2151">
                  <c:v>0.2</c:v>
                </c:pt>
                <c:pt idx="2152">
                  <c:v>0.2</c:v>
                </c:pt>
                <c:pt idx="2153">
                  <c:v>0.2</c:v>
                </c:pt>
                <c:pt idx="2154">
                  <c:v>0.2</c:v>
                </c:pt>
                <c:pt idx="2155">
                  <c:v>0.2</c:v>
                </c:pt>
                <c:pt idx="2156">
                  <c:v>0.2</c:v>
                </c:pt>
                <c:pt idx="2157">
                  <c:v>0.2</c:v>
                </c:pt>
                <c:pt idx="2158">
                  <c:v>0.2</c:v>
                </c:pt>
                <c:pt idx="2159">
                  <c:v>0.2</c:v>
                </c:pt>
                <c:pt idx="2160">
                  <c:v>0.2</c:v>
                </c:pt>
                <c:pt idx="2161">
                  <c:v>0.2</c:v>
                </c:pt>
                <c:pt idx="2162">
                  <c:v>0.2</c:v>
                </c:pt>
                <c:pt idx="2163">
                  <c:v>0.2</c:v>
                </c:pt>
                <c:pt idx="2164">
                  <c:v>0.2</c:v>
                </c:pt>
                <c:pt idx="2165">
                  <c:v>0.2</c:v>
                </c:pt>
                <c:pt idx="2166">
                  <c:v>0.2</c:v>
                </c:pt>
                <c:pt idx="2167">
                  <c:v>0.2</c:v>
                </c:pt>
                <c:pt idx="2168">
                  <c:v>0.2</c:v>
                </c:pt>
                <c:pt idx="2169">
                  <c:v>0.2</c:v>
                </c:pt>
                <c:pt idx="2170">
                  <c:v>0.2</c:v>
                </c:pt>
                <c:pt idx="2171">
                  <c:v>0.2</c:v>
                </c:pt>
                <c:pt idx="2172">
                  <c:v>0.2</c:v>
                </c:pt>
                <c:pt idx="2173">
                  <c:v>0.2</c:v>
                </c:pt>
                <c:pt idx="2174">
                  <c:v>0.2</c:v>
                </c:pt>
                <c:pt idx="2175">
                  <c:v>0.2</c:v>
                </c:pt>
                <c:pt idx="2176">
                  <c:v>0.2</c:v>
                </c:pt>
                <c:pt idx="2177">
                  <c:v>0.2</c:v>
                </c:pt>
                <c:pt idx="2178">
                  <c:v>0.2</c:v>
                </c:pt>
                <c:pt idx="2179">
                  <c:v>0.2</c:v>
                </c:pt>
                <c:pt idx="2180">
                  <c:v>0.2</c:v>
                </c:pt>
                <c:pt idx="2181">
                  <c:v>0.2</c:v>
                </c:pt>
                <c:pt idx="2182">
                  <c:v>0.2</c:v>
                </c:pt>
                <c:pt idx="2183">
                  <c:v>0.2</c:v>
                </c:pt>
                <c:pt idx="2184">
                  <c:v>0.2</c:v>
                </c:pt>
                <c:pt idx="2185">
                  <c:v>0.2</c:v>
                </c:pt>
                <c:pt idx="2186">
                  <c:v>0.2</c:v>
                </c:pt>
                <c:pt idx="2187">
                  <c:v>0.2</c:v>
                </c:pt>
                <c:pt idx="2188">
                  <c:v>0.2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0.2</c:v>
                </c:pt>
                <c:pt idx="2215">
                  <c:v>0.2</c:v>
                </c:pt>
                <c:pt idx="2216">
                  <c:v>0.2</c:v>
                </c:pt>
                <c:pt idx="2217">
                  <c:v>0.2</c:v>
                </c:pt>
                <c:pt idx="2218">
                  <c:v>0.2</c:v>
                </c:pt>
                <c:pt idx="2219">
                  <c:v>0.2</c:v>
                </c:pt>
                <c:pt idx="2220">
                  <c:v>0.2</c:v>
                </c:pt>
                <c:pt idx="2221">
                  <c:v>0.2</c:v>
                </c:pt>
                <c:pt idx="2222">
                  <c:v>0.2</c:v>
                </c:pt>
                <c:pt idx="2223">
                  <c:v>0.2</c:v>
                </c:pt>
                <c:pt idx="2224">
                  <c:v>0.2</c:v>
                </c:pt>
                <c:pt idx="2225">
                  <c:v>0.2</c:v>
                </c:pt>
                <c:pt idx="2226">
                  <c:v>0.2</c:v>
                </c:pt>
                <c:pt idx="2227">
                  <c:v>0.2</c:v>
                </c:pt>
                <c:pt idx="2228">
                  <c:v>0.2</c:v>
                </c:pt>
                <c:pt idx="2229">
                  <c:v>0.2</c:v>
                </c:pt>
                <c:pt idx="2230">
                  <c:v>0.2</c:v>
                </c:pt>
                <c:pt idx="2231">
                  <c:v>0.2</c:v>
                </c:pt>
                <c:pt idx="2232">
                  <c:v>0.2</c:v>
                </c:pt>
                <c:pt idx="2233">
                  <c:v>0.2</c:v>
                </c:pt>
                <c:pt idx="2234">
                  <c:v>0.4</c:v>
                </c:pt>
                <c:pt idx="2235">
                  <c:v>0.4</c:v>
                </c:pt>
                <c:pt idx="2236">
                  <c:v>0.4</c:v>
                </c:pt>
                <c:pt idx="2237">
                  <c:v>0.4</c:v>
                </c:pt>
                <c:pt idx="2238">
                  <c:v>0.4</c:v>
                </c:pt>
                <c:pt idx="2239">
                  <c:v>0.4</c:v>
                </c:pt>
                <c:pt idx="2240">
                  <c:v>0.4</c:v>
                </c:pt>
                <c:pt idx="2241">
                  <c:v>0.4</c:v>
                </c:pt>
                <c:pt idx="2242">
                  <c:v>0.4</c:v>
                </c:pt>
                <c:pt idx="2243">
                  <c:v>0.4</c:v>
                </c:pt>
                <c:pt idx="2244">
                  <c:v>0.4</c:v>
                </c:pt>
                <c:pt idx="2245">
                  <c:v>0.4</c:v>
                </c:pt>
                <c:pt idx="2246">
                  <c:v>0.4</c:v>
                </c:pt>
                <c:pt idx="2247">
                  <c:v>0.4</c:v>
                </c:pt>
                <c:pt idx="2248">
                  <c:v>0.4</c:v>
                </c:pt>
                <c:pt idx="2249">
                  <c:v>0.4</c:v>
                </c:pt>
                <c:pt idx="2250">
                  <c:v>0.4</c:v>
                </c:pt>
                <c:pt idx="2251">
                  <c:v>0.4</c:v>
                </c:pt>
                <c:pt idx="2252">
                  <c:v>0.4</c:v>
                </c:pt>
                <c:pt idx="2253">
                  <c:v>0.4</c:v>
                </c:pt>
                <c:pt idx="2254">
                  <c:v>0.4</c:v>
                </c:pt>
                <c:pt idx="2255">
                  <c:v>0.4</c:v>
                </c:pt>
                <c:pt idx="2256">
                  <c:v>0.4</c:v>
                </c:pt>
                <c:pt idx="2257">
                  <c:v>0.4</c:v>
                </c:pt>
                <c:pt idx="2258">
                  <c:v>0.4</c:v>
                </c:pt>
                <c:pt idx="2259">
                  <c:v>0.4</c:v>
                </c:pt>
                <c:pt idx="2260">
                  <c:v>0.4</c:v>
                </c:pt>
                <c:pt idx="2261">
                  <c:v>0.4</c:v>
                </c:pt>
                <c:pt idx="2262">
                  <c:v>0.4</c:v>
                </c:pt>
                <c:pt idx="2263">
                  <c:v>0.4</c:v>
                </c:pt>
                <c:pt idx="2264">
                  <c:v>0.4</c:v>
                </c:pt>
                <c:pt idx="2265">
                  <c:v>0.4</c:v>
                </c:pt>
                <c:pt idx="2266">
                  <c:v>0.4</c:v>
                </c:pt>
                <c:pt idx="2267">
                  <c:v>0.4</c:v>
                </c:pt>
                <c:pt idx="2268">
                  <c:v>0.4</c:v>
                </c:pt>
                <c:pt idx="2269">
                  <c:v>0.4</c:v>
                </c:pt>
                <c:pt idx="2270">
                  <c:v>0.4</c:v>
                </c:pt>
                <c:pt idx="2271">
                  <c:v>0.4</c:v>
                </c:pt>
                <c:pt idx="2272">
                  <c:v>0.4</c:v>
                </c:pt>
                <c:pt idx="2273">
                  <c:v>0.2</c:v>
                </c:pt>
                <c:pt idx="2274">
                  <c:v>0.2</c:v>
                </c:pt>
                <c:pt idx="2275">
                  <c:v>0.2</c:v>
                </c:pt>
                <c:pt idx="2276">
                  <c:v>0.2</c:v>
                </c:pt>
                <c:pt idx="2277">
                  <c:v>0.2</c:v>
                </c:pt>
                <c:pt idx="2278">
                  <c:v>0.2</c:v>
                </c:pt>
                <c:pt idx="2279">
                  <c:v>0.2</c:v>
                </c:pt>
                <c:pt idx="2280">
                  <c:v>0.2</c:v>
                </c:pt>
                <c:pt idx="2281">
                  <c:v>0.2</c:v>
                </c:pt>
                <c:pt idx="2282">
                  <c:v>0.2</c:v>
                </c:pt>
                <c:pt idx="2283">
                  <c:v>0.2</c:v>
                </c:pt>
                <c:pt idx="2284">
                  <c:v>0.2</c:v>
                </c:pt>
                <c:pt idx="2285">
                  <c:v>0.2</c:v>
                </c:pt>
                <c:pt idx="2286">
                  <c:v>0.2</c:v>
                </c:pt>
                <c:pt idx="2287">
                  <c:v>0.2</c:v>
                </c:pt>
                <c:pt idx="2288">
                  <c:v>0.2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0.2</c:v>
                </c:pt>
                <c:pt idx="2345">
                  <c:v>0.2</c:v>
                </c:pt>
                <c:pt idx="2346">
                  <c:v>0.2</c:v>
                </c:pt>
                <c:pt idx="2347">
                  <c:v>0.2</c:v>
                </c:pt>
                <c:pt idx="2348">
                  <c:v>0.2</c:v>
                </c:pt>
                <c:pt idx="2349">
                  <c:v>0.2</c:v>
                </c:pt>
                <c:pt idx="2350">
                  <c:v>0.2</c:v>
                </c:pt>
                <c:pt idx="2351">
                  <c:v>0.2</c:v>
                </c:pt>
                <c:pt idx="2352">
                  <c:v>0.2</c:v>
                </c:pt>
                <c:pt idx="2353">
                  <c:v>0.2</c:v>
                </c:pt>
                <c:pt idx="2354">
                  <c:v>0.2</c:v>
                </c:pt>
                <c:pt idx="2355">
                  <c:v>0.2</c:v>
                </c:pt>
                <c:pt idx="2356">
                  <c:v>0.2</c:v>
                </c:pt>
                <c:pt idx="2357">
                  <c:v>0.2</c:v>
                </c:pt>
                <c:pt idx="2358">
                  <c:v>0.2</c:v>
                </c:pt>
                <c:pt idx="2359">
                  <c:v>0.2</c:v>
                </c:pt>
                <c:pt idx="2360">
                  <c:v>0.2</c:v>
                </c:pt>
                <c:pt idx="2361">
                  <c:v>0.2</c:v>
                </c:pt>
                <c:pt idx="2362">
                  <c:v>0.2</c:v>
                </c:pt>
                <c:pt idx="2363">
                  <c:v>0.2</c:v>
                </c:pt>
                <c:pt idx="2364">
                  <c:v>0.2</c:v>
                </c:pt>
                <c:pt idx="2365">
                  <c:v>0.2</c:v>
                </c:pt>
                <c:pt idx="2366">
                  <c:v>0.2</c:v>
                </c:pt>
                <c:pt idx="2367">
                  <c:v>0.2</c:v>
                </c:pt>
                <c:pt idx="2368">
                  <c:v>0.2</c:v>
                </c:pt>
                <c:pt idx="2369">
                  <c:v>0.2</c:v>
                </c:pt>
                <c:pt idx="2370">
                  <c:v>0.2</c:v>
                </c:pt>
                <c:pt idx="2371">
                  <c:v>0.2</c:v>
                </c:pt>
                <c:pt idx="2372">
                  <c:v>0.2</c:v>
                </c:pt>
                <c:pt idx="2373">
                  <c:v>0.2</c:v>
                </c:pt>
                <c:pt idx="2374">
                  <c:v>0.2</c:v>
                </c:pt>
                <c:pt idx="2375">
                  <c:v>0.2</c:v>
                </c:pt>
                <c:pt idx="2376">
                  <c:v>0.2</c:v>
                </c:pt>
                <c:pt idx="2377">
                  <c:v>0.2</c:v>
                </c:pt>
                <c:pt idx="2378">
                  <c:v>0.2</c:v>
                </c:pt>
                <c:pt idx="2379">
                  <c:v>0.2</c:v>
                </c:pt>
                <c:pt idx="2380">
                  <c:v>0.2</c:v>
                </c:pt>
                <c:pt idx="2381">
                  <c:v>0.2</c:v>
                </c:pt>
                <c:pt idx="2382">
                  <c:v>0.2</c:v>
                </c:pt>
                <c:pt idx="2383">
                  <c:v>0.2</c:v>
                </c:pt>
                <c:pt idx="2384">
                  <c:v>0.2</c:v>
                </c:pt>
                <c:pt idx="2385">
                  <c:v>0.2</c:v>
                </c:pt>
                <c:pt idx="2386">
                  <c:v>0.2</c:v>
                </c:pt>
                <c:pt idx="2387">
                  <c:v>0.2</c:v>
                </c:pt>
                <c:pt idx="2388">
                  <c:v>0.2</c:v>
                </c:pt>
                <c:pt idx="2389">
                  <c:v>0.2</c:v>
                </c:pt>
                <c:pt idx="2390">
                  <c:v>0.2</c:v>
                </c:pt>
                <c:pt idx="2391">
                  <c:v>0.2</c:v>
                </c:pt>
                <c:pt idx="2392">
                  <c:v>0.2</c:v>
                </c:pt>
                <c:pt idx="2393">
                  <c:v>0.2</c:v>
                </c:pt>
                <c:pt idx="2394">
                  <c:v>0.2</c:v>
                </c:pt>
                <c:pt idx="2395">
                  <c:v>0.2</c:v>
                </c:pt>
                <c:pt idx="2396">
                  <c:v>0.2</c:v>
                </c:pt>
                <c:pt idx="2397">
                  <c:v>0.2</c:v>
                </c:pt>
                <c:pt idx="2398">
                  <c:v>0.2</c:v>
                </c:pt>
                <c:pt idx="2399">
                  <c:v>0.2</c:v>
                </c:pt>
                <c:pt idx="2400">
                  <c:v>0.2</c:v>
                </c:pt>
                <c:pt idx="2401">
                  <c:v>0.2</c:v>
                </c:pt>
                <c:pt idx="2402">
                  <c:v>0.2</c:v>
                </c:pt>
                <c:pt idx="2403">
                  <c:v>0.2</c:v>
                </c:pt>
                <c:pt idx="2404">
                  <c:v>0.2</c:v>
                </c:pt>
                <c:pt idx="2405">
                  <c:v>0.2</c:v>
                </c:pt>
                <c:pt idx="2406">
                  <c:v>0.2</c:v>
                </c:pt>
                <c:pt idx="2407">
                  <c:v>0.2</c:v>
                </c:pt>
                <c:pt idx="2408">
                  <c:v>0.2</c:v>
                </c:pt>
                <c:pt idx="2409">
                  <c:v>0.2</c:v>
                </c:pt>
                <c:pt idx="2410">
                  <c:v>0</c:v>
                </c:pt>
                <c:pt idx="2411">
                  <c:v>0.2</c:v>
                </c:pt>
                <c:pt idx="2412">
                  <c:v>0.2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0.2</c:v>
                </c:pt>
                <c:pt idx="2486">
                  <c:v>0.2</c:v>
                </c:pt>
                <c:pt idx="2487">
                  <c:v>0.2</c:v>
                </c:pt>
                <c:pt idx="2488">
                  <c:v>0.2</c:v>
                </c:pt>
                <c:pt idx="2489">
                  <c:v>0.2</c:v>
                </c:pt>
                <c:pt idx="2490">
                  <c:v>0.2</c:v>
                </c:pt>
                <c:pt idx="2491">
                  <c:v>0.2</c:v>
                </c:pt>
                <c:pt idx="2492">
                  <c:v>0.2</c:v>
                </c:pt>
                <c:pt idx="2493">
                  <c:v>0.2</c:v>
                </c:pt>
                <c:pt idx="2494">
                  <c:v>0.2</c:v>
                </c:pt>
                <c:pt idx="2495">
                  <c:v>0.2</c:v>
                </c:pt>
                <c:pt idx="2496">
                  <c:v>0.2</c:v>
                </c:pt>
                <c:pt idx="2497">
                  <c:v>0.2</c:v>
                </c:pt>
                <c:pt idx="2498">
                  <c:v>0.2</c:v>
                </c:pt>
                <c:pt idx="2499">
                  <c:v>0.2</c:v>
                </c:pt>
              </c:numCache>
            </c:numRef>
          </c:yVal>
        </c:ser>
        <c:axId val="48495232"/>
        <c:axId val="48854144"/>
      </c:scatterChart>
      <c:valAx>
        <c:axId val="48495232"/>
        <c:scaling>
          <c:orientation val="minMax"/>
          <c:max val="190"/>
          <c:min val="8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layout/>
        </c:title>
        <c:numFmt formatCode="General" sourceLinked="1"/>
        <c:minorTickMark val="out"/>
        <c:tickLblPos val="nextTo"/>
        <c:crossAx val="48854144"/>
        <c:crossesAt val="-40"/>
        <c:crossBetween val="midCat"/>
      </c:valAx>
      <c:valAx>
        <c:axId val="4885414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Amplitude (mV)</a:t>
                </a:r>
              </a:p>
            </c:rich>
          </c:tx>
          <c:layout/>
        </c:title>
        <c:numFmt formatCode="General" sourceLinked="1"/>
        <c:minorTickMark val="out"/>
        <c:tickLblPos val="nextTo"/>
        <c:crossAx val="48495232"/>
        <c:crossesAt val="80"/>
        <c:crossBetween val="midCat"/>
      </c:valAx>
    </c:plotArea>
    <c:legend>
      <c:legendPos val="r"/>
      <c:layout>
        <c:manualLayout>
          <c:xMode val="edge"/>
          <c:yMode val="edge"/>
          <c:x val="0.50197353455818083"/>
          <c:y val="0.42534995625546823"/>
          <c:w val="0.24509356137363172"/>
          <c:h val="0.19981119763344499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5347462817147864"/>
          <c:y val="5.1400554097404488E-2"/>
          <c:w val="0.78761701662292249"/>
          <c:h val="0.73444808982210552"/>
        </c:manualLayout>
      </c:layout>
      <c:scatterChart>
        <c:scatterStyle val="lineMarker"/>
        <c:ser>
          <c:idx val="0"/>
          <c:order val="0"/>
          <c:tx>
            <c:v>Summer 1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Sheet1!$E$1:$E$2500</c:f>
              <c:numCache>
                <c:formatCode>General</c:formatCode>
                <c:ptCount val="2500"/>
                <c:pt idx="0">
                  <c:v>84</c:v>
                </c:pt>
                <c:pt idx="1">
                  <c:v>84.04</c:v>
                </c:pt>
                <c:pt idx="2">
                  <c:v>84.08</c:v>
                </c:pt>
                <c:pt idx="3">
                  <c:v>84.12</c:v>
                </c:pt>
                <c:pt idx="4">
                  <c:v>84.16</c:v>
                </c:pt>
                <c:pt idx="5">
                  <c:v>84.2</c:v>
                </c:pt>
                <c:pt idx="6">
                  <c:v>84.240000000000009</c:v>
                </c:pt>
                <c:pt idx="7">
                  <c:v>84.28</c:v>
                </c:pt>
                <c:pt idx="8">
                  <c:v>84.320000000000007</c:v>
                </c:pt>
                <c:pt idx="9">
                  <c:v>84.36</c:v>
                </c:pt>
                <c:pt idx="10">
                  <c:v>84.4</c:v>
                </c:pt>
                <c:pt idx="11">
                  <c:v>84.44</c:v>
                </c:pt>
                <c:pt idx="12">
                  <c:v>84.48</c:v>
                </c:pt>
                <c:pt idx="13">
                  <c:v>84.52000000000001</c:v>
                </c:pt>
                <c:pt idx="14">
                  <c:v>84.56</c:v>
                </c:pt>
                <c:pt idx="15">
                  <c:v>84.600000000000009</c:v>
                </c:pt>
                <c:pt idx="16">
                  <c:v>84.64</c:v>
                </c:pt>
                <c:pt idx="17">
                  <c:v>84.68</c:v>
                </c:pt>
                <c:pt idx="18">
                  <c:v>84.72</c:v>
                </c:pt>
                <c:pt idx="19">
                  <c:v>84.76</c:v>
                </c:pt>
                <c:pt idx="20">
                  <c:v>84.800000000000011</c:v>
                </c:pt>
                <c:pt idx="21">
                  <c:v>84.84</c:v>
                </c:pt>
                <c:pt idx="22">
                  <c:v>84.88000000000001</c:v>
                </c:pt>
                <c:pt idx="23">
                  <c:v>84.92</c:v>
                </c:pt>
                <c:pt idx="24">
                  <c:v>84.960000000000008</c:v>
                </c:pt>
                <c:pt idx="25">
                  <c:v>85</c:v>
                </c:pt>
                <c:pt idx="26">
                  <c:v>85.04</c:v>
                </c:pt>
                <c:pt idx="27">
                  <c:v>85.08</c:v>
                </c:pt>
                <c:pt idx="28">
                  <c:v>85.11999999999999</c:v>
                </c:pt>
                <c:pt idx="29">
                  <c:v>85.16</c:v>
                </c:pt>
                <c:pt idx="30">
                  <c:v>85.199999999999989</c:v>
                </c:pt>
                <c:pt idx="31">
                  <c:v>85.24</c:v>
                </c:pt>
                <c:pt idx="32">
                  <c:v>85.28</c:v>
                </c:pt>
                <c:pt idx="33">
                  <c:v>85.32</c:v>
                </c:pt>
                <c:pt idx="34">
                  <c:v>85.36</c:v>
                </c:pt>
                <c:pt idx="35">
                  <c:v>85.399999999999991</c:v>
                </c:pt>
                <c:pt idx="36">
                  <c:v>85.44</c:v>
                </c:pt>
                <c:pt idx="37">
                  <c:v>85.47999999999999</c:v>
                </c:pt>
                <c:pt idx="38">
                  <c:v>85.52</c:v>
                </c:pt>
                <c:pt idx="39">
                  <c:v>85.56</c:v>
                </c:pt>
                <c:pt idx="40">
                  <c:v>85.6</c:v>
                </c:pt>
                <c:pt idx="41">
                  <c:v>85.64</c:v>
                </c:pt>
                <c:pt idx="42">
                  <c:v>85.679999999999993</c:v>
                </c:pt>
                <c:pt idx="43">
                  <c:v>85.72</c:v>
                </c:pt>
                <c:pt idx="44">
                  <c:v>85.759999999999991</c:v>
                </c:pt>
                <c:pt idx="45">
                  <c:v>85.8</c:v>
                </c:pt>
                <c:pt idx="46">
                  <c:v>85.84</c:v>
                </c:pt>
                <c:pt idx="47">
                  <c:v>85.88</c:v>
                </c:pt>
                <c:pt idx="48">
                  <c:v>85.92</c:v>
                </c:pt>
                <c:pt idx="49">
                  <c:v>85.96</c:v>
                </c:pt>
                <c:pt idx="50">
                  <c:v>86</c:v>
                </c:pt>
                <c:pt idx="51">
                  <c:v>86.039999999999992</c:v>
                </c:pt>
                <c:pt idx="52">
                  <c:v>86.08</c:v>
                </c:pt>
                <c:pt idx="53">
                  <c:v>86.12</c:v>
                </c:pt>
                <c:pt idx="54">
                  <c:v>86.16</c:v>
                </c:pt>
                <c:pt idx="55">
                  <c:v>86.2</c:v>
                </c:pt>
                <c:pt idx="56">
                  <c:v>86.24</c:v>
                </c:pt>
                <c:pt idx="57">
                  <c:v>86.28</c:v>
                </c:pt>
                <c:pt idx="58">
                  <c:v>86.32</c:v>
                </c:pt>
                <c:pt idx="59">
                  <c:v>86.36</c:v>
                </c:pt>
                <c:pt idx="60">
                  <c:v>86.4</c:v>
                </c:pt>
                <c:pt idx="61">
                  <c:v>86.44</c:v>
                </c:pt>
                <c:pt idx="62">
                  <c:v>86.48</c:v>
                </c:pt>
                <c:pt idx="63">
                  <c:v>86.52</c:v>
                </c:pt>
                <c:pt idx="64">
                  <c:v>86.56</c:v>
                </c:pt>
                <c:pt idx="65">
                  <c:v>86.6</c:v>
                </c:pt>
                <c:pt idx="66">
                  <c:v>86.64</c:v>
                </c:pt>
                <c:pt idx="67">
                  <c:v>86.68</c:v>
                </c:pt>
                <c:pt idx="68">
                  <c:v>86.72</c:v>
                </c:pt>
                <c:pt idx="69">
                  <c:v>86.76</c:v>
                </c:pt>
                <c:pt idx="70">
                  <c:v>86.8</c:v>
                </c:pt>
                <c:pt idx="71">
                  <c:v>86.84</c:v>
                </c:pt>
                <c:pt idx="72">
                  <c:v>86.88</c:v>
                </c:pt>
                <c:pt idx="73">
                  <c:v>86.92</c:v>
                </c:pt>
                <c:pt idx="74">
                  <c:v>86.960000000000008</c:v>
                </c:pt>
                <c:pt idx="75">
                  <c:v>87</c:v>
                </c:pt>
                <c:pt idx="76">
                  <c:v>87.04</c:v>
                </c:pt>
                <c:pt idx="77">
                  <c:v>87.08</c:v>
                </c:pt>
                <c:pt idx="78">
                  <c:v>87.12</c:v>
                </c:pt>
                <c:pt idx="79">
                  <c:v>87.16</c:v>
                </c:pt>
                <c:pt idx="80">
                  <c:v>87.2</c:v>
                </c:pt>
                <c:pt idx="81">
                  <c:v>87.240000000000009</c:v>
                </c:pt>
                <c:pt idx="82">
                  <c:v>87.28</c:v>
                </c:pt>
                <c:pt idx="83">
                  <c:v>87.320000000000007</c:v>
                </c:pt>
                <c:pt idx="84">
                  <c:v>87.36</c:v>
                </c:pt>
                <c:pt idx="85">
                  <c:v>87.4</c:v>
                </c:pt>
                <c:pt idx="86">
                  <c:v>87.44</c:v>
                </c:pt>
                <c:pt idx="87">
                  <c:v>87.48</c:v>
                </c:pt>
                <c:pt idx="88">
                  <c:v>87.52000000000001</c:v>
                </c:pt>
                <c:pt idx="89">
                  <c:v>87.56</c:v>
                </c:pt>
                <c:pt idx="90">
                  <c:v>87.600000000000009</c:v>
                </c:pt>
                <c:pt idx="91">
                  <c:v>87.64</c:v>
                </c:pt>
                <c:pt idx="92">
                  <c:v>87.68</c:v>
                </c:pt>
                <c:pt idx="93">
                  <c:v>87.72</c:v>
                </c:pt>
                <c:pt idx="94">
                  <c:v>87.76</c:v>
                </c:pt>
                <c:pt idx="95">
                  <c:v>87.800000000000011</c:v>
                </c:pt>
                <c:pt idx="96">
                  <c:v>87.84</c:v>
                </c:pt>
                <c:pt idx="97">
                  <c:v>87.88000000000001</c:v>
                </c:pt>
                <c:pt idx="98">
                  <c:v>87.92</c:v>
                </c:pt>
                <c:pt idx="99">
                  <c:v>87.960000000000008</c:v>
                </c:pt>
                <c:pt idx="100">
                  <c:v>88</c:v>
                </c:pt>
                <c:pt idx="101">
                  <c:v>88.04</c:v>
                </c:pt>
                <c:pt idx="102">
                  <c:v>88.08</c:v>
                </c:pt>
                <c:pt idx="103">
                  <c:v>88.12</c:v>
                </c:pt>
                <c:pt idx="104">
                  <c:v>88.16</c:v>
                </c:pt>
                <c:pt idx="105">
                  <c:v>88.199999999999989</c:v>
                </c:pt>
                <c:pt idx="106">
                  <c:v>88.24</c:v>
                </c:pt>
                <c:pt idx="107">
                  <c:v>88.279999999999987</c:v>
                </c:pt>
                <c:pt idx="108">
                  <c:v>88.32</c:v>
                </c:pt>
                <c:pt idx="109">
                  <c:v>88.36</c:v>
                </c:pt>
                <c:pt idx="110">
                  <c:v>88.399999999999991</c:v>
                </c:pt>
                <c:pt idx="111">
                  <c:v>88.44</c:v>
                </c:pt>
                <c:pt idx="112">
                  <c:v>88.47999999999999</c:v>
                </c:pt>
                <c:pt idx="113">
                  <c:v>88.52</c:v>
                </c:pt>
                <c:pt idx="114">
                  <c:v>88.559999999999988</c:v>
                </c:pt>
                <c:pt idx="115">
                  <c:v>88.6</c:v>
                </c:pt>
                <c:pt idx="116">
                  <c:v>88.64</c:v>
                </c:pt>
                <c:pt idx="117">
                  <c:v>88.679999999999993</c:v>
                </c:pt>
                <c:pt idx="118">
                  <c:v>88.72</c:v>
                </c:pt>
                <c:pt idx="119">
                  <c:v>88.759999999999991</c:v>
                </c:pt>
                <c:pt idx="120">
                  <c:v>88.8</c:v>
                </c:pt>
                <c:pt idx="121">
                  <c:v>88.839999999999989</c:v>
                </c:pt>
                <c:pt idx="122">
                  <c:v>88.88</c:v>
                </c:pt>
                <c:pt idx="123">
                  <c:v>88.92</c:v>
                </c:pt>
                <c:pt idx="124">
                  <c:v>88.96</c:v>
                </c:pt>
                <c:pt idx="125">
                  <c:v>89</c:v>
                </c:pt>
                <c:pt idx="126">
                  <c:v>89.039999999999992</c:v>
                </c:pt>
                <c:pt idx="127">
                  <c:v>89.08</c:v>
                </c:pt>
                <c:pt idx="128">
                  <c:v>89.12</c:v>
                </c:pt>
                <c:pt idx="129">
                  <c:v>89.16</c:v>
                </c:pt>
                <c:pt idx="130">
                  <c:v>89.2</c:v>
                </c:pt>
                <c:pt idx="131">
                  <c:v>89.24</c:v>
                </c:pt>
                <c:pt idx="132">
                  <c:v>89.28</c:v>
                </c:pt>
                <c:pt idx="133">
                  <c:v>89.32</c:v>
                </c:pt>
                <c:pt idx="134">
                  <c:v>89.36</c:v>
                </c:pt>
                <c:pt idx="135">
                  <c:v>89.4</c:v>
                </c:pt>
                <c:pt idx="136">
                  <c:v>89.44</c:v>
                </c:pt>
                <c:pt idx="137">
                  <c:v>89.48</c:v>
                </c:pt>
                <c:pt idx="138">
                  <c:v>89.52</c:v>
                </c:pt>
                <c:pt idx="139">
                  <c:v>89.56</c:v>
                </c:pt>
                <c:pt idx="140">
                  <c:v>89.6</c:v>
                </c:pt>
                <c:pt idx="141">
                  <c:v>89.64</c:v>
                </c:pt>
                <c:pt idx="142">
                  <c:v>89.68</c:v>
                </c:pt>
                <c:pt idx="143">
                  <c:v>89.72</c:v>
                </c:pt>
                <c:pt idx="144">
                  <c:v>89.76</c:v>
                </c:pt>
                <c:pt idx="145">
                  <c:v>89.8</c:v>
                </c:pt>
                <c:pt idx="146">
                  <c:v>89.84</c:v>
                </c:pt>
                <c:pt idx="147">
                  <c:v>89.88</c:v>
                </c:pt>
                <c:pt idx="148">
                  <c:v>89.92</c:v>
                </c:pt>
                <c:pt idx="149">
                  <c:v>89.960000000000008</c:v>
                </c:pt>
                <c:pt idx="150">
                  <c:v>90</c:v>
                </c:pt>
                <c:pt idx="151">
                  <c:v>90.04</c:v>
                </c:pt>
                <c:pt idx="152">
                  <c:v>90.08</c:v>
                </c:pt>
                <c:pt idx="153">
                  <c:v>90.12</c:v>
                </c:pt>
                <c:pt idx="154">
                  <c:v>90.16</c:v>
                </c:pt>
                <c:pt idx="155">
                  <c:v>90.2</c:v>
                </c:pt>
                <c:pt idx="156">
                  <c:v>90.240000000000009</c:v>
                </c:pt>
                <c:pt idx="157">
                  <c:v>90.28</c:v>
                </c:pt>
                <c:pt idx="158">
                  <c:v>90.320000000000007</c:v>
                </c:pt>
                <c:pt idx="159">
                  <c:v>90.36</c:v>
                </c:pt>
                <c:pt idx="160">
                  <c:v>90.4</c:v>
                </c:pt>
                <c:pt idx="161">
                  <c:v>90.44</c:v>
                </c:pt>
                <c:pt idx="162">
                  <c:v>90.48</c:v>
                </c:pt>
                <c:pt idx="163">
                  <c:v>90.52000000000001</c:v>
                </c:pt>
                <c:pt idx="164">
                  <c:v>90.56</c:v>
                </c:pt>
                <c:pt idx="165">
                  <c:v>90.600000000000009</c:v>
                </c:pt>
                <c:pt idx="166">
                  <c:v>90.64</c:v>
                </c:pt>
                <c:pt idx="167">
                  <c:v>90.68</c:v>
                </c:pt>
                <c:pt idx="168">
                  <c:v>90.72</c:v>
                </c:pt>
                <c:pt idx="169">
                  <c:v>90.76</c:v>
                </c:pt>
                <c:pt idx="170">
                  <c:v>90.800000000000011</c:v>
                </c:pt>
                <c:pt idx="171">
                  <c:v>90.84</c:v>
                </c:pt>
                <c:pt idx="172">
                  <c:v>90.88000000000001</c:v>
                </c:pt>
                <c:pt idx="173">
                  <c:v>90.92</c:v>
                </c:pt>
                <c:pt idx="174">
                  <c:v>90.960000000000008</c:v>
                </c:pt>
                <c:pt idx="175">
                  <c:v>91</c:v>
                </c:pt>
                <c:pt idx="176">
                  <c:v>91.04</c:v>
                </c:pt>
                <c:pt idx="177">
                  <c:v>91.080000000000013</c:v>
                </c:pt>
                <c:pt idx="178">
                  <c:v>91.12</c:v>
                </c:pt>
                <c:pt idx="179">
                  <c:v>91.16</c:v>
                </c:pt>
                <c:pt idx="180">
                  <c:v>91.2</c:v>
                </c:pt>
                <c:pt idx="181">
                  <c:v>91.24</c:v>
                </c:pt>
                <c:pt idx="182">
                  <c:v>91.28</c:v>
                </c:pt>
                <c:pt idx="183">
                  <c:v>91.32</c:v>
                </c:pt>
                <c:pt idx="184">
                  <c:v>91.36</c:v>
                </c:pt>
                <c:pt idx="185">
                  <c:v>91.399999999999991</c:v>
                </c:pt>
                <c:pt idx="186">
                  <c:v>91.44</c:v>
                </c:pt>
                <c:pt idx="187">
                  <c:v>91.47999999999999</c:v>
                </c:pt>
                <c:pt idx="188">
                  <c:v>91.52</c:v>
                </c:pt>
                <c:pt idx="189">
                  <c:v>91.559999999999988</c:v>
                </c:pt>
                <c:pt idx="190">
                  <c:v>91.6</c:v>
                </c:pt>
                <c:pt idx="191">
                  <c:v>91.64</c:v>
                </c:pt>
                <c:pt idx="192">
                  <c:v>91.679999999999993</c:v>
                </c:pt>
                <c:pt idx="193">
                  <c:v>91.72</c:v>
                </c:pt>
                <c:pt idx="194">
                  <c:v>91.759999999999991</c:v>
                </c:pt>
                <c:pt idx="195">
                  <c:v>91.8</c:v>
                </c:pt>
                <c:pt idx="196">
                  <c:v>91.839999999999989</c:v>
                </c:pt>
                <c:pt idx="197">
                  <c:v>91.88</c:v>
                </c:pt>
                <c:pt idx="198">
                  <c:v>91.92</c:v>
                </c:pt>
                <c:pt idx="199">
                  <c:v>91.96</c:v>
                </c:pt>
                <c:pt idx="200">
                  <c:v>92</c:v>
                </c:pt>
                <c:pt idx="201">
                  <c:v>92.039999999999992</c:v>
                </c:pt>
                <c:pt idx="202">
                  <c:v>92.08</c:v>
                </c:pt>
                <c:pt idx="203">
                  <c:v>92.11999999999999</c:v>
                </c:pt>
                <c:pt idx="204">
                  <c:v>92.16</c:v>
                </c:pt>
                <c:pt idx="205">
                  <c:v>92.2</c:v>
                </c:pt>
                <c:pt idx="206">
                  <c:v>92.24</c:v>
                </c:pt>
                <c:pt idx="207">
                  <c:v>92.28</c:v>
                </c:pt>
                <c:pt idx="208">
                  <c:v>92.32</c:v>
                </c:pt>
                <c:pt idx="209">
                  <c:v>92.36</c:v>
                </c:pt>
                <c:pt idx="210">
                  <c:v>92.399999999999991</c:v>
                </c:pt>
                <c:pt idx="211">
                  <c:v>92.44</c:v>
                </c:pt>
                <c:pt idx="212">
                  <c:v>92.48</c:v>
                </c:pt>
                <c:pt idx="213">
                  <c:v>92.52</c:v>
                </c:pt>
                <c:pt idx="214">
                  <c:v>92.56</c:v>
                </c:pt>
                <c:pt idx="215">
                  <c:v>92.6</c:v>
                </c:pt>
                <c:pt idx="216">
                  <c:v>92.64</c:v>
                </c:pt>
                <c:pt idx="217">
                  <c:v>92.679999999999993</c:v>
                </c:pt>
                <c:pt idx="218">
                  <c:v>92.72</c:v>
                </c:pt>
                <c:pt idx="219">
                  <c:v>92.76</c:v>
                </c:pt>
                <c:pt idx="220">
                  <c:v>92.8</c:v>
                </c:pt>
                <c:pt idx="221">
                  <c:v>92.84</c:v>
                </c:pt>
                <c:pt idx="222">
                  <c:v>92.88</c:v>
                </c:pt>
                <c:pt idx="223">
                  <c:v>92.92</c:v>
                </c:pt>
                <c:pt idx="224">
                  <c:v>92.960000000000008</c:v>
                </c:pt>
                <c:pt idx="225">
                  <c:v>93</c:v>
                </c:pt>
                <c:pt idx="226">
                  <c:v>93.04</c:v>
                </c:pt>
                <c:pt idx="227">
                  <c:v>93.08</c:v>
                </c:pt>
                <c:pt idx="228">
                  <c:v>93.12</c:v>
                </c:pt>
                <c:pt idx="229">
                  <c:v>93.16</c:v>
                </c:pt>
                <c:pt idx="230">
                  <c:v>93.2</c:v>
                </c:pt>
                <c:pt idx="231">
                  <c:v>93.240000000000009</c:v>
                </c:pt>
                <c:pt idx="232">
                  <c:v>93.28</c:v>
                </c:pt>
                <c:pt idx="233">
                  <c:v>93.320000000000007</c:v>
                </c:pt>
                <c:pt idx="234">
                  <c:v>93.36</c:v>
                </c:pt>
                <c:pt idx="235">
                  <c:v>93.4</c:v>
                </c:pt>
                <c:pt idx="236">
                  <c:v>93.44</c:v>
                </c:pt>
                <c:pt idx="237">
                  <c:v>93.48</c:v>
                </c:pt>
                <c:pt idx="238">
                  <c:v>93.52000000000001</c:v>
                </c:pt>
                <c:pt idx="239">
                  <c:v>93.56</c:v>
                </c:pt>
                <c:pt idx="240">
                  <c:v>93.600000000000009</c:v>
                </c:pt>
                <c:pt idx="241">
                  <c:v>93.64</c:v>
                </c:pt>
                <c:pt idx="242">
                  <c:v>93.68</c:v>
                </c:pt>
                <c:pt idx="243">
                  <c:v>93.72</c:v>
                </c:pt>
                <c:pt idx="244">
                  <c:v>93.76</c:v>
                </c:pt>
                <c:pt idx="245">
                  <c:v>93.800000000000011</c:v>
                </c:pt>
                <c:pt idx="246">
                  <c:v>93.84</c:v>
                </c:pt>
                <c:pt idx="247">
                  <c:v>93.88000000000001</c:v>
                </c:pt>
                <c:pt idx="248">
                  <c:v>93.92</c:v>
                </c:pt>
                <c:pt idx="249">
                  <c:v>93.960000000000008</c:v>
                </c:pt>
                <c:pt idx="250">
                  <c:v>94</c:v>
                </c:pt>
                <c:pt idx="251">
                  <c:v>94.04</c:v>
                </c:pt>
                <c:pt idx="252">
                  <c:v>94.080000000000013</c:v>
                </c:pt>
                <c:pt idx="253">
                  <c:v>94.12</c:v>
                </c:pt>
                <c:pt idx="254">
                  <c:v>94.160000000000011</c:v>
                </c:pt>
                <c:pt idx="255">
                  <c:v>94.2</c:v>
                </c:pt>
                <c:pt idx="256">
                  <c:v>94.240000000000009</c:v>
                </c:pt>
                <c:pt idx="257">
                  <c:v>94.28</c:v>
                </c:pt>
                <c:pt idx="258">
                  <c:v>94.32</c:v>
                </c:pt>
                <c:pt idx="259">
                  <c:v>94.36</c:v>
                </c:pt>
                <c:pt idx="260">
                  <c:v>94.399999999999991</c:v>
                </c:pt>
                <c:pt idx="261">
                  <c:v>94.44</c:v>
                </c:pt>
                <c:pt idx="262">
                  <c:v>94.47999999999999</c:v>
                </c:pt>
                <c:pt idx="263">
                  <c:v>94.52</c:v>
                </c:pt>
                <c:pt idx="264">
                  <c:v>94.559999999999988</c:v>
                </c:pt>
                <c:pt idx="265">
                  <c:v>94.6</c:v>
                </c:pt>
                <c:pt idx="266">
                  <c:v>94.64</c:v>
                </c:pt>
                <c:pt idx="267">
                  <c:v>94.679999999999993</c:v>
                </c:pt>
                <c:pt idx="268">
                  <c:v>94.72</c:v>
                </c:pt>
                <c:pt idx="269">
                  <c:v>94.759999999999991</c:v>
                </c:pt>
                <c:pt idx="270">
                  <c:v>94.8</c:v>
                </c:pt>
                <c:pt idx="271">
                  <c:v>94.839999999999989</c:v>
                </c:pt>
                <c:pt idx="272">
                  <c:v>94.88</c:v>
                </c:pt>
                <c:pt idx="273">
                  <c:v>94.92</c:v>
                </c:pt>
                <c:pt idx="274">
                  <c:v>94.96</c:v>
                </c:pt>
                <c:pt idx="275">
                  <c:v>95</c:v>
                </c:pt>
                <c:pt idx="276">
                  <c:v>95.039999999999992</c:v>
                </c:pt>
                <c:pt idx="277">
                  <c:v>95.08</c:v>
                </c:pt>
                <c:pt idx="278">
                  <c:v>95.11999999999999</c:v>
                </c:pt>
                <c:pt idx="279">
                  <c:v>95.16</c:v>
                </c:pt>
                <c:pt idx="280">
                  <c:v>95.2</c:v>
                </c:pt>
                <c:pt idx="281">
                  <c:v>95.24</c:v>
                </c:pt>
                <c:pt idx="282">
                  <c:v>95.28</c:v>
                </c:pt>
                <c:pt idx="283">
                  <c:v>95.32</c:v>
                </c:pt>
                <c:pt idx="284">
                  <c:v>95.36</c:v>
                </c:pt>
                <c:pt idx="285">
                  <c:v>95.399999999999991</c:v>
                </c:pt>
                <c:pt idx="286">
                  <c:v>95.44</c:v>
                </c:pt>
                <c:pt idx="287">
                  <c:v>95.48</c:v>
                </c:pt>
                <c:pt idx="288">
                  <c:v>95.52</c:v>
                </c:pt>
                <c:pt idx="289">
                  <c:v>95.56</c:v>
                </c:pt>
                <c:pt idx="290">
                  <c:v>95.6</c:v>
                </c:pt>
                <c:pt idx="291">
                  <c:v>95.64</c:v>
                </c:pt>
                <c:pt idx="292">
                  <c:v>95.679999999999993</c:v>
                </c:pt>
                <c:pt idx="293">
                  <c:v>95.72</c:v>
                </c:pt>
                <c:pt idx="294">
                  <c:v>95.76</c:v>
                </c:pt>
                <c:pt idx="295">
                  <c:v>95.8</c:v>
                </c:pt>
                <c:pt idx="296">
                  <c:v>95.84</c:v>
                </c:pt>
                <c:pt idx="297">
                  <c:v>95.88</c:v>
                </c:pt>
                <c:pt idx="298">
                  <c:v>95.92</c:v>
                </c:pt>
                <c:pt idx="299">
                  <c:v>95.96</c:v>
                </c:pt>
                <c:pt idx="300">
                  <c:v>96</c:v>
                </c:pt>
                <c:pt idx="301">
                  <c:v>96.04</c:v>
                </c:pt>
                <c:pt idx="302">
                  <c:v>96.08</c:v>
                </c:pt>
                <c:pt idx="303">
                  <c:v>96.12</c:v>
                </c:pt>
                <c:pt idx="304">
                  <c:v>96.16</c:v>
                </c:pt>
                <c:pt idx="305">
                  <c:v>96.2</c:v>
                </c:pt>
                <c:pt idx="306">
                  <c:v>96.24</c:v>
                </c:pt>
                <c:pt idx="307">
                  <c:v>96.28</c:v>
                </c:pt>
                <c:pt idx="308">
                  <c:v>96.320000000000007</c:v>
                </c:pt>
                <c:pt idx="309">
                  <c:v>96.36</c:v>
                </c:pt>
                <c:pt idx="310">
                  <c:v>96.4</c:v>
                </c:pt>
                <c:pt idx="311">
                  <c:v>96.44</c:v>
                </c:pt>
                <c:pt idx="312">
                  <c:v>96.48</c:v>
                </c:pt>
                <c:pt idx="313">
                  <c:v>96.52</c:v>
                </c:pt>
                <c:pt idx="314">
                  <c:v>96.56</c:v>
                </c:pt>
                <c:pt idx="315">
                  <c:v>96.600000000000009</c:v>
                </c:pt>
                <c:pt idx="316">
                  <c:v>96.64</c:v>
                </c:pt>
                <c:pt idx="317">
                  <c:v>96.68</c:v>
                </c:pt>
                <c:pt idx="318">
                  <c:v>96.72</c:v>
                </c:pt>
                <c:pt idx="319">
                  <c:v>96.76</c:v>
                </c:pt>
                <c:pt idx="320">
                  <c:v>96.800000000000011</c:v>
                </c:pt>
                <c:pt idx="321">
                  <c:v>96.84</c:v>
                </c:pt>
                <c:pt idx="322">
                  <c:v>96.88000000000001</c:v>
                </c:pt>
                <c:pt idx="323">
                  <c:v>96.92</c:v>
                </c:pt>
                <c:pt idx="324">
                  <c:v>96.960000000000008</c:v>
                </c:pt>
                <c:pt idx="325">
                  <c:v>97</c:v>
                </c:pt>
                <c:pt idx="326">
                  <c:v>97.04</c:v>
                </c:pt>
                <c:pt idx="327">
                  <c:v>97.080000000000013</c:v>
                </c:pt>
                <c:pt idx="328">
                  <c:v>97.12</c:v>
                </c:pt>
                <c:pt idx="329">
                  <c:v>97.160000000000011</c:v>
                </c:pt>
                <c:pt idx="330">
                  <c:v>97.2</c:v>
                </c:pt>
                <c:pt idx="331">
                  <c:v>97.240000000000009</c:v>
                </c:pt>
                <c:pt idx="332">
                  <c:v>97.28</c:v>
                </c:pt>
                <c:pt idx="333">
                  <c:v>97.320000000000007</c:v>
                </c:pt>
                <c:pt idx="334">
                  <c:v>97.36</c:v>
                </c:pt>
                <c:pt idx="335">
                  <c:v>97.4</c:v>
                </c:pt>
                <c:pt idx="336">
                  <c:v>97.44</c:v>
                </c:pt>
                <c:pt idx="337">
                  <c:v>97.47999999999999</c:v>
                </c:pt>
                <c:pt idx="338">
                  <c:v>97.52</c:v>
                </c:pt>
                <c:pt idx="339">
                  <c:v>97.559999999999988</c:v>
                </c:pt>
                <c:pt idx="340">
                  <c:v>97.6</c:v>
                </c:pt>
                <c:pt idx="341">
                  <c:v>97.64</c:v>
                </c:pt>
                <c:pt idx="342">
                  <c:v>97.679999999999993</c:v>
                </c:pt>
                <c:pt idx="343">
                  <c:v>97.72</c:v>
                </c:pt>
                <c:pt idx="344">
                  <c:v>97.759999999999991</c:v>
                </c:pt>
                <c:pt idx="345">
                  <c:v>97.8</c:v>
                </c:pt>
                <c:pt idx="346">
                  <c:v>97.839999999999989</c:v>
                </c:pt>
                <c:pt idx="347">
                  <c:v>97.88</c:v>
                </c:pt>
                <c:pt idx="348">
                  <c:v>97.92</c:v>
                </c:pt>
                <c:pt idx="349">
                  <c:v>97.96</c:v>
                </c:pt>
                <c:pt idx="350">
                  <c:v>98</c:v>
                </c:pt>
                <c:pt idx="351">
                  <c:v>98.039999999999992</c:v>
                </c:pt>
                <c:pt idx="352">
                  <c:v>98.08</c:v>
                </c:pt>
                <c:pt idx="353">
                  <c:v>98.11999999999999</c:v>
                </c:pt>
                <c:pt idx="354">
                  <c:v>98.16</c:v>
                </c:pt>
                <c:pt idx="355">
                  <c:v>98.2</c:v>
                </c:pt>
                <c:pt idx="356">
                  <c:v>98.24</c:v>
                </c:pt>
                <c:pt idx="357">
                  <c:v>98.28</c:v>
                </c:pt>
                <c:pt idx="358">
                  <c:v>98.32</c:v>
                </c:pt>
                <c:pt idx="359">
                  <c:v>98.36</c:v>
                </c:pt>
                <c:pt idx="360">
                  <c:v>98.399999999999991</c:v>
                </c:pt>
                <c:pt idx="361">
                  <c:v>98.44</c:v>
                </c:pt>
                <c:pt idx="362">
                  <c:v>98.48</c:v>
                </c:pt>
                <c:pt idx="363">
                  <c:v>98.52</c:v>
                </c:pt>
                <c:pt idx="364">
                  <c:v>98.56</c:v>
                </c:pt>
                <c:pt idx="365">
                  <c:v>98.6</c:v>
                </c:pt>
                <c:pt idx="366">
                  <c:v>98.64</c:v>
                </c:pt>
                <c:pt idx="367">
                  <c:v>98.679999999999993</c:v>
                </c:pt>
                <c:pt idx="368">
                  <c:v>98.72</c:v>
                </c:pt>
                <c:pt idx="369">
                  <c:v>98.76</c:v>
                </c:pt>
                <c:pt idx="370">
                  <c:v>98.8</c:v>
                </c:pt>
                <c:pt idx="371">
                  <c:v>98.84</c:v>
                </c:pt>
                <c:pt idx="372">
                  <c:v>98.88</c:v>
                </c:pt>
                <c:pt idx="373">
                  <c:v>98.92</c:v>
                </c:pt>
                <c:pt idx="374">
                  <c:v>98.96</c:v>
                </c:pt>
                <c:pt idx="375">
                  <c:v>99</c:v>
                </c:pt>
                <c:pt idx="376">
                  <c:v>99.04</c:v>
                </c:pt>
                <c:pt idx="377">
                  <c:v>99.08</c:v>
                </c:pt>
                <c:pt idx="378">
                  <c:v>99.12</c:v>
                </c:pt>
                <c:pt idx="379">
                  <c:v>99.16</c:v>
                </c:pt>
                <c:pt idx="380">
                  <c:v>99.2</c:v>
                </c:pt>
                <c:pt idx="381">
                  <c:v>99.24</c:v>
                </c:pt>
                <c:pt idx="382">
                  <c:v>99.28</c:v>
                </c:pt>
                <c:pt idx="383">
                  <c:v>99.320000000000007</c:v>
                </c:pt>
                <c:pt idx="384">
                  <c:v>99.36</c:v>
                </c:pt>
                <c:pt idx="385">
                  <c:v>99.4</c:v>
                </c:pt>
                <c:pt idx="386">
                  <c:v>99.44</c:v>
                </c:pt>
                <c:pt idx="387">
                  <c:v>99.48</c:v>
                </c:pt>
                <c:pt idx="388">
                  <c:v>99.52</c:v>
                </c:pt>
                <c:pt idx="389">
                  <c:v>99.56</c:v>
                </c:pt>
                <c:pt idx="390">
                  <c:v>99.600000000000009</c:v>
                </c:pt>
                <c:pt idx="391">
                  <c:v>99.64</c:v>
                </c:pt>
                <c:pt idx="392">
                  <c:v>99.68</c:v>
                </c:pt>
                <c:pt idx="393">
                  <c:v>99.72</c:v>
                </c:pt>
                <c:pt idx="394">
                  <c:v>99.76</c:v>
                </c:pt>
                <c:pt idx="395">
                  <c:v>99.8</c:v>
                </c:pt>
                <c:pt idx="396">
                  <c:v>99.84</c:v>
                </c:pt>
                <c:pt idx="397">
                  <c:v>99.88000000000001</c:v>
                </c:pt>
                <c:pt idx="398">
                  <c:v>99.92</c:v>
                </c:pt>
                <c:pt idx="399">
                  <c:v>99.960000000000008</c:v>
                </c:pt>
                <c:pt idx="400">
                  <c:v>100</c:v>
                </c:pt>
                <c:pt idx="401">
                  <c:v>100.04</c:v>
                </c:pt>
                <c:pt idx="402">
                  <c:v>100.08</c:v>
                </c:pt>
                <c:pt idx="403">
                  <c:v>100.12</c:v>
                </c:pt>
                <c:pt idx="404">
                  <c:v>100.16000000000001</c:v>
                </c:pt>
                <c:pt idx="405">
                  <c:v>100.2</c:v>
                </c:pt>
                <c:pt idx="406">
                  <c:v>100.24000000000001</c:v>
                </c:pt>
                <c:pt idx="407">
                  <c:v>100.28</c:v>
                </c:pt>
                <c:pt idx="408">
                  <c:v>100.32000000000001</c:v>
                </c:pt>
                <c:pt idx="409">
                  <c:v>100.36</c:v>
                </c:pt>
                <c:pt idx="410">
                  <c:v>100.4</c:v>
                </c:pt>
                <c:pt idx="411">
                  <c:v>100.44</c:v>
                </c:pt>
                <c:pt idx="412">
                  <c:v>100.48</c:v>
                </c:pt>
                <c:pt idx="413">
                  <c:v>100.52</c:v>
                </c:pt>
                <c:pt idx="414">
                  <c:v>100.56</c:v>
                </c:pt>
                <c:pt idx="415">
                  <c:v>100.6</c:v>
                </c:pt>
                <c:pt idx="416">
                  <c:v>100.64</c:v>
                </c:pt>
                <c:pt idx="417">
                  <c:v>100.67999999999999</c:v>
                </c:pt>
                <c:pt idx="418">
                  <c:v>100.72</c:v>
                </c:pt>
                <c:pt idx="419">
                  <c:v>100.75999999999999</c:v>
                </c:pt>
                <c:pt idx="420">
                  <c:v>100.8</c:v>
                </c:pt>
                <c:pt idx="421">
                  <c:v>100.83999999999999</c:v>
                </c:pt>
                <c:pt idx="422">
                  <c:v>100.88</c:v>
                </c:pt>
                <c:pt idx="423">
                  <c:v>100.92</c:v>
                </c:pt>
                <c:pt idx="424">
                  <c:v>100.96</c:v>
                </c:pt>
                <c:pt idx="425">
                  <c:v>101</c:v>
                </c:pt>
                <c:pt idx="426">
                  <c:v>101.03999999999999</c:v>
                </c:pt>
                <c:pt idx="427">
                  <c:v>101.08</c:v>
                </c:pt>
                <c:pt idx="428">
                  <c:v>101.11999999999999</c:v>
                </c:pt>
                <c:pt idx="429">
                  <c:v>101.16</c:v>
                </c:pt>
                <c:pt idx="430">
                  <c:v>101.2</c:v>
                </c:pt>
                <c:pt idx="431">
                  <c:v>101.24</c:v>
                </c:pt>
                <c:pt idx="432">
                  <c:v>101.28</c:v>
                </c:pt>
                <c:pt idx="433">
                  <c:v>101.32</c:v>
                </c:pt>
                <c:pt idx="434">
                  <c:v>101.36</c:v>
                </c:pt>
                <c:pt idx="435">
                  <c:v>101.39999999999999</c:v>
                </c:pt>
                <c:pt idx="436">
                  <c:v>101.44</c:v>
                </c:pt>
                <c:pt idx="437">
                  <c:v>101.48</c:v>
                </c:pt>
                <c:pt idx="438">
                  <c:v>101.52</c:v>
                </c:pt>
                <c:pt idx="439">
                  <c:v>101.56</c:v>
                </c:pt>
                <c:pt idx="440">
                  <c:v>101.6</c:v>
                </c:pt>
                <c:pt idx="441">
                  <c:v>101.64</c:v>
                </c:pt>
                <c:pt idx="442">
                  <c:v>101.67999999999999</c:v>
                </c:pt>
                <c:pt idx="443">
                  <c:v>101.72</c:v>
                </c:pt>
                <c:pt idx="444">
                  <c:v>101.76</c:v>
                </c:pt>
                <c:pt idx="445">
                  <c:v>101.8</c:v>
                </c:pt>
                <c:pt idx="446">
                  <c:v>101.84</c:v>
                </c:pt>
                <c:pt idx="447">
                  <c:v>101.88</c:v>
                </c:pt>
                <c:pt idx="448">
                  <c:v>101.92</c:v>
                </c:pt>
                <c:pt idx="449">
                  <c:v>101.96</c:v>
                </c:pt>
                <c:pt idx="450">
                  <c:v>102</c:v>
                </c:pt>
                <c:pt idx="451">
                  <c:v>102.04</c:v>
                </c:pt>
                <c:pt idx="452">
                  <c:v>102.08</c:v>
                </c:pt>
                <c:pt idx="453">
                  <c:v>102.12</c:v>
                </c:pt>
                <c:pt idx="454">
                  <c:v>102.16</c:v>
                </c:pt>
                <c:pt idx="455">
                  <c:v>102.2</c:v>
                </c:pt>
                <c:pt idx="456">
                  <c:v>102.24</c:v>
                </c:pt>
                <c:pt idx="457">
                  <c:v>102.28</c:v>
                </c:pt>
                <c:pt idx="458">
                  <c:v>102.32000000000001</c:v>
                </c:pt>
                <c:pt idx="459">
                  <c:v>102.36</c:v>
                </c:pt>
                <c:pt idx="460">
                  <c:v>102.4</c:v>
                </c:pt>
                <c:pt idx="461">
                  <c:v>102.44</c:v>
                </c:pt>
                <c:pt idx="462">
                  <c:v>102.48</c:v>
                </c:pt>
                <c:pt idx="463">
                  <c:v>102.52</c:v>
                </c:pt>
                <c:pt idx="464">
                  <c:v>102.56</c:v>
                </c:pt>
                <c:pt idx="465">
                  <c:v>102.60000000000001</c:v>
                </c:pt>
                <c:pt idx="466">
                  <c:v>102.64</c:v>
                </c:pt>
                <c:pt idx="467">
                  <c:v>102.68</c:v>
                </c:pt>
                <c:pt idx="468">
                  <c:v>102.72</c:v>
                </c:pt>
                <c:pt idx="469">
                  <c:v>102.76</c:v>
                </c:pt>
                <c:pt idx="470">
                  <c:v>102.8</c:v>
                </c:pt>
                <c:pt idx="471">
                  <c:v>102.84</c:v>
                </c:pt>
                <c:pt idx="472">
                  <c:v>102.88000000000001</c:v>
                </c:pt>
                <c:pt idx="473">
                  <c:v>102.92</c:v>
                </c:pt>
                <c:pt idx="474">
                  <c:v>102.96000000000001</c:v>
                </c:pt>
                <c:pt idx="475">
                  <c:v>103</c:v>
                </c:pt>
                <c:pt idx="476">
                  <c:v>103.04</c:v>
                </c:pt>
                <c:pt idx="477">
                  <c:v>103.08</c:v>
                </c:pt>
                <c:pt idx="478">
                  <c:v>103.12</c:v>
                </c:pt>
                <c:pt idx="479">
                  <c:v>103.16000000000001</c:v>
                </c:pt>
                <c:pt idx="480">
                  <c:v>103.2</c:v>
                </c:pt>
                <c:pt idx="481">
                  <c:v>103.24000000000001</c:v>
                </c:pt>
                <c:pt idx="482">
                  <c:v>103.28</c:v>
                </c:pt>
                <c:pt idx="483">
                  <c:v>103.32000000000001</c:v>
                </c:pt>
                <c:pt idx="484">
                  <c:v>103.36</c:v>
                </c:pt>
                <c:pt idx="485">
                  <c:v>103.4</c:v>
                </c:pt>
                <c:pt idx="486">
                  <c:v>103.44000000000001</c:v>
                </c:pt>
                <c:pt idx="487">
                  <c:v>103.48</c:v>
                </c:pt>
                <c:pt idx="488">
                  <c:v>103.52000000000001</c:v>
                </c:pt>
                <c:pt idx="489">
                  <c:v>103.56</c:v>
                </c:pt>
                <c:pt idx="490">
                  <c:v>103.6</c:v>
                </c:pt>
                <c:pt idx="491">
                  <c:v>103.64</c:v>
                </c:pt>
                <c:pt idx="492">
                  <c:v>103.67999999999999</c:v>
                </c:pt>
                <c:pt idx="493">
                  <c:v>103.72</c:v>
                </c:pt>
                <c:pt idx="494">
                  <c:v>103.75999999999999</c:v>
                </c:pt>
                <c:pt idx="495">
                  <c:v>103.8</c:v>
                </c:pt>
                <c:pt idx="496">
                  <c:v>103.83999999999999</c:v>
                </c:pt>
                <c:pt idx="497">
                  <c:v>103.88</c:v>
                </c:pt>
                <c:pt idx="498">
                  <c:v>103.91999999999999</c:v>
                </c:pt>
                <c:pt idx="499">
                  <c:v>103.96</c:v>
                </c:pt>
                <c:pt idx="500">
                  <c:v>104</c:v>
                </c:pt>
                <c:pt idx="501">
                  <c:v>104.03999999999999</c:v>
                </c:pt>
                <c:pt idx="502">
                  <c:v>104.08</c:v>
                </c:pt>
                <c:pt idx="503">
                  <c:v>104.11999999999999</c:v>
                </c:pt>
                <c:pt idx="504">
                  <c:v>104.16</c:v>
                </c:pt>
                <c:pt idx="505">
                  <c:v>104.2</c:v>
                </c:pt>
                <c:pt idx="506">
                  <c:v>104.24</c:v>
                </c:pt>
                <c:pt idx="507">
                  <c:v>104.28</c:v>
                </c:pt>
                <c:pt idx="508">
                  <c:v>104.32</c:v>
                </c:pt>
                <c:pt idx="509">
                  <c:v>104.36</c:v>
                </c:pt>
                <c:pt idx="510">
                  <c:v>104.39999999999999</c:v>
                </c:pt>
                <c:pt idx="511">
                  <c:v>104.44</c:v>
                </c:pt>
                <c:pt idx="512">
                  <c:v>104.48</c:v>
                </c:pt>
                <c:pt idx="513">
                  <c:v>104.52</c:v>
                </c:pt>
                <c:pt idx="514">
                  <c:v>104.56</c:v>
                </c:pt>
                <c:pt idx="515">
                  <c:v>104.6</c:v>
                </c:pt>
                <c:pt idx="516">
                  <c:v>104.64</c:v>
                </c:pt>
                <c:pt idx="517">
                  <c:v>104.67999999999999</c:v>
                </c:pt>
                <c:pt idx="518">
                  <c:v>104.72</c:v>
                </c:pt>
                <c:pt idx="519">
                  <c:v>104.76</c:v>
                </c:pt>
                <c:pt idx="520">
                  <c:v>104.8</c:v>
                </c:pt>
                <c:pt idx="521">
                  <c:v>104.84</c:v>
                </c:pt>
                <c:pt idx="522">
                  <c:v>104.88</c:v>
                </c:pt>
                <c:pt idx="523">
                  <c:v>104.92</c:v>
                </c:pt>
                <c:pt idx="524">
                  <c:v>104.96</c:v>
                </c:pt>
                <c:pt idx="525">
                  <c:v>105</c:v>
                </c:pt>
                <c:pt idx="526">
                  <c:v>105.04</c:v>
                </c:pt>
                <c:pt idx="527">
                  <c:v>105.08</c:v>
                </c:pt>
                <c:pt idx="528">
                  <c:v>105.12</c:v>
                </c:pt>
                <c:pt idx="529">
                  <c:v>105.16</c:v>
                </c:pt>
                <c:pt idx="530">
                  <c:v>105.2</c:v>
                </c:pt>
                <c:pt idx="531">
                  <c:v>105.24</c:v>
                </c:pt>
                <c:pt idx="532">
                  <c:v>105.28</c:v>
                </c:pt>
                <c:pt idx="533">
                  <c:v>105.32000000000001</c:v>
                </c:pt>
                <c:pt idx="534">
                  <c:v>105.36</c:v>
                </c:pt>
                <c:pt idx="535">
                  <c:v>105.4</c:v>
                </c:pt>
                <c:pt idx="536">
                  <c:v>105.44</c:v>
                </c:pt>
                <c:pt idx="537">
                  <c:v>105.48</c:v>
                </c:pt>
                <c:pt idx="538">
                  <c:v>105.52</c:v>
                </c:pt>
                <c:pt idx="539">
                  <c:v>105.56</c:v>
                </c:pt>
                <c:pt idx="540">
                  <c:v>105.60000000000001</c:v>
                </c:pt>
                <c:pt idx="541">
                  <c:v>105.64</c:v>
                </c:pt>
                <c:pt idx="542">
                  <c:v>105.68</c:v>
                </c:pt>
                <c:pt idx="543">
                  <c:v>105.72</c:v>
                </c:pt>
                <c:pt idx="544">
                  <c:v>105.76</c:v>
                </c:pt>
                <c:pt idx="545">
                  <c:v>105.8</c:v>
                </c:pt>
                <c:pt idx="546">
                  <c:v>105.84</c:v>
                </c:pt>
                <c:pt idx="547">
                  <c:v>105.88000000000001</c:v>
                </c:pt>
                <c:pt idx="548">
                  <c:v>105.92</c:v>
                </c:pt>
                <c:pt idx="549">
                  <c:v>105.96000000000001</c:v>
                </c:pt>
                <c:pt idx="550">
                  <c:v>106</c:v>
                </c:pt>
                <c:pt idx="551">
                  <c:v>106.04</c:v>
                </c:pt>
                <c:pt idx="552">
                  <c:v>106.08</c:v>
                </c:pt>
                <c:pt idx="553">
                  <c:v>106.12</c:v>
                </c:pt>
                <c:pt idx="554">
                  <c:v>106.16000000000001</c:v>
                </c:pt>
                <c:pt idx="555">
                  <c:v>106.2</c:v>
                </c:pt>
                <c:pt idx="556">
                  <c:v>106.24000000000001</c:v>
                </c:pt>
                <c:pt idx="557">
                  <c:v>106.28</c:v>
                </c:pt>
                <c:pt idx="558">
                  <c:v>106.32000000000001</c:v>
                </c:pt>
                <c:pt idx="559">
                  <c:v>106.36</c:v>
                </c:pt>
                <c:pt idx="560">
                  <c:v>106.4</c:v>
                </c:pt>
                <c:pt idx="561">
                  <c:v>106.44000000000001</c:v>
                </c:pt>
                <c:pt idx="562">
                  <c:v>106.48</c:v>
                </c:pt>
                <c:pt idx="563">
                  <c:v>106.52000000000001</c:v>
                </c:pt>
                <c:pt idx="564">
                  <c:v>106.56</c:v>
                </c:pt>
                <c:pt idx="565">
                  <c:v>106.60000000000001</c:v>
                </c:pt>
                <c:pt idx="566">
                  <c:v>106.64</c:v>
                </c:pt>
                <c:pt idx="567">
                  <c:v>106.67999999999999</c:v>
                </c:pt>
                <c:pt idx="568">
                  <c:v>106.72</c:v>
                </c:pt>
                <c:pt idx="569">
                  <c:v>106.75999999999999</c:v>
                </c:pt>
                <c:pt idx="570">
                  <c:v>106.8</c:v>
                </c:pt>
                <c:pt idx="571">
                  <c:v>106.83999999999999</c:v>
                </c:pt>
                <c:pt idx="572">
                  <c:v>106.88</c:v>
                </c:pt>
                <c:pt idx="573">
                  <c:v>106.91999999999999</c:v>
                </c:pt>
                <c:pt idx="574">
                  <c:v>106.96</c:v>
                </c:pt>
                <c:pt idx="575">
                  <c:v>107</c:v>
                </c:pt>
                <c:pt idx="576">
                  <c:v>107.03999999999999</c:v>
                </c:pt>
                <c:pt idx="577">
                  <c:v>107.08</c:v>
                </c:pt>
                <c:pt idx="578">
                  <c:v>107.11999999999999</c:v>
                </c:pt>
                <c:pt idx="579">
                  <c:v>107.16</c:v>
                </c:pt>
                <c:pt idx="580">
                  <c:v>107.19999999999999</c:v>
                </c:pt>
                <c:pt idx="581">
                  <c:v>107.24</c:v>
                </c:pt>
                <c:pt idx="582">
                  <c:v>107.28</c:v>
                </c:pt>
                <c:pt idx="583">
                  <c:v>107.32</c:v>
                </c:pt>
                <c:pt idx="584">
                  <c:v>107.36</c:v>
                </c:pt>
                <c:pt idx="585">
                  <c:v>107.39999999999999</c:v>
                </c:pt>
                <c:pt idx="586">
                  <c:v>107.44</c:v>
                </c:pt>
                <c:pt idx="587">
                  <c:v>107.47999999999999</c:v>
                </c:pt>
                <c:pt idx="588">
                  <c:v>107.52</c:v>
                </c:pt>
                <c:pt idx="589">
                  <c:v>107.56</c:v>
                </c:pt>
                <c:pt idx="590">
                  <c:v>107.6</c:v>
                </c:pt>
                <c:pt idx="591">
                  <c:v>107.64</c:v>
                </c:pt>
                <c:pt idx="592">
                  <c:v>107.67999999999999</c:v>
                </c:pt>
                <c:pt idx="593">
                  <c:v>107.72</c:v>
                </c:pt>
                <c:pt idx="594">
                  <c:v>107.75999999999999</c:v>
                </c:pt>
                <c:pt idx="595">
                  <c:v>107.8</c:v>
                </c:pt>
                <c:pt idx="596">
                  <c:v>107.84</c:v>
                </c:pt>
                <c:pt idx="597">
                  <c:v>107.88</c:v>
                </c:pt>
                <c:pt idx="598">
                  <c:v>107.92</c:v>
                </c:pt>
                <c:pt idx="599">
                  <c:v>107.96</c:v>
                </c:pt>
                <c:pt idx="600">
                  <c:v>108</c:v>
                </c:pt>
                <c:pt idx="601">
                  <c:v>108.04</c:v>
                </c:pt>
                <c:pt idx="602">
                  <c:v>108.08</c:v>
                </c:pt>
                <c:pt idx="603">
                  <c:v>108.12</c:v>
                </c:pt>
                <c:pt idx="604">
                  <c:v>108.16</c:v>
                </c:pt>
                <c:pt idx="605">
                  <c:v>108.2</c:v>
                </c:pt>
                <c:pt idx="606">
                  <c:v>108.24</c:v>
                </c:pt>
                <c:pt idx="607">
                  <c:v>108.28</c:v>
                </c:pt>
                <c:pt idx="608">
                  <c:v>108.32000000000001</c:v>
                </c:pt>
                <c:pt idx="609">
                  <c:v>108.36</c:v>
                </c:pt>
                <c:pt idx="610">
                  <c:v>108.4</c:v>
                </c:pt>
                <c:pt idx="611">
                  <c:v>108.44</c:v>
                </c:pt>
                <c:pt idx="612">
                  <c:v>108.48</c:v>
                </c:pt>
                <c:pt idx="613">
                  <c:v>108.52</c:v>
                </c:pt>
                <c:pt idx="614">
                  <c:v>108.56</c:v>
                </c:pt>
                <c:pt idx="615">
                  <c:v>108.60000000000001</c:v>
                </c:pt>
                <c:pt idx="616">
                  <c:v>108.64</c:v>
                </c:pt>
                <c:pt idx="617">
                  <c:v>108.68</c:v>
                </c:pt>
                <c:pt idx="618">
                  <c:v>108.72</c:v>
                </c:pt>
                <c:pt idx="619">
                  <c:v>108.76</c:v>
                </c:pt>
                <c:pt idx="620">
                  <c:v>108.8</c:v>
                </c:pt>
                <c:pt idx="621">
                  <c:v>108.84</c:v>
                </c:pt>
                <c:pt idx="622">
                  <c:v>108.88000000000001</c:v>
                </c:pt>
                <c:pt idx="623">
                  <c:v>108.92</c:v>
                </c:pt>
                <c:pt idx="624">
                  <c:v>108.96000000000001</c:v>
                </c:pt>
                <c:pt idx="625">
                  <c:v>109</c:v>
                </c:pt>
                <c:pt idx="626">
                  <c:v>109.04</c:v>
                </c:pt>
                <c:pt idx="627">
                  <c:v>109.08</c:v>
                </c:pt>
                <c:pt idx="628">
                  <c:v>109.12</c:v>
                </c:pt>
                <c:pt idx="629">
                  <c:v>109.16000000000001</c:v>
                </c:pt>
                <c:pt idx="630">
                  <c:v>109.2</c:v>
                </c:pt>
                <c:pt idx="631">
                  <c:v>109.24000000000001</c:v>
                </c:pt>
                <c:pt idx="632">
                  <c:v>109.28</c:v>
                </c:pt>
                <c:pt idx="633">
                  <c:v>109.32000000000001</c:v>
                </c:pt>
                <c:pt idx="634">
                  <c:v>109.36</c:v>
                </c:pt>
                <c:pt idx="635">
                  <c:v>109.4</c:v>
                </c:pt>
                <c:pt idx="636">
                  <c:v>109.44000000000001</c:v>
                </c:pt>
                <c:pt idx="637">
                  <c:v>109.48</c:v>
                </c:pt>
                <c:pt idx="638">
                  <c:v>109.52000000000001</c:v>
                </c:pt>
                <c:pt idx="639">
                  <c:v>109.56</c:v>
                </c:pt>
                <c:pt idx="640">
                  <c:v>109.60000000000001</c:v>
                </c:pt>
                <c:pt idx="641">
                  <c:v>109.64</c:v>
                </c:pt>
                <c:pt idx="642">
                  <c:v>109.68</c:v>
                </c:pt>
                <c:pt idx="643">
                  <c:v>109.72</c:v>
                </c:pt>
                <c:pt idx="644">
                  <c:v>109.76</c:v>
                </c:pt>
                <c:pt idx="645">
                  <c:v>109.8</c:v>
                </c:pt>
                <c:pt idx="646">
                  <c:v>109.83999999999999</c:v>
                </c:pt>
                <c:pt idx="647">
                  <c:v>109.88</c:v>
                </c:pt>
                <c:pt idx="648">
                  <c:v>109.91999999999999</c:v>
                </c:pt>
                <c:pt idx="649">
                  <c:v>109.96</c:v>
                </c:pt>
                <c:pt idx="650">
                  <c:v>110</c:v>
                </c:pt>
                <c:pt idx="651">
                  <c:v>110.03999999999999</c:v>
                </c:pt>
                <c:pt idx="652">
                  <c:v>110.08</c:v>
                </c:pt>
                <c:pt idx="653">
                  <c:v>110.11999999999999</c:v>
                </c:pt>
                <c:pt idx="654">
                  <c:v>110.16</c:v>
                </c:pt>
                <c:pt idx="655">
                  <c:v>110.19999999999999</c:v>
                </c:pt>
                <c:pt idx="656">
                  <c:v>110.24</c:v>
                </c:pt>
                <c:pt idx="657">
                  <c:v>110.28</c:v>
                </c:pt>
                <c:pt idx="658">
                  <c:v>110.32</c:v>
                </c:pt>
                <c:pt idx="659">
                  <c:v>110.36</c:v>
                </c:pt>
                <c:pt idx="660">
                  <c:v>110.39999999999999</c:v>
                </c:pt>
                <c:pt idx="661">
                  <c:v>110.44</c:v>
                </c:pt>
                <c:pt idx="662">
                  <c:v>110.47999999999999</c:v>
                </c:pt>
                <c:pt idx="663">
                  <c:v>110.52</c:v>
                </c:pt>
                <c:pt idx="664">
                  <c:v>110.56</c:v>
                </c:pt>
                <c:pt idx="665">
                  <c:v>110.6</c:v>
                </c:pt>
                <c:pt idx="666">
                  <c:v>110.64</c:v>
                </c:pt>
                <c:pt idx="667">
                  <c:v>110.67999999999999</c:v>
                </c:pt>
                <c:pt idx="668">
                  <c:v>110.72</c:v>
                </c:pt>
                <c:pt idx="669">
                  <c:v>110.75999999999999</c:v>
                </c:pt>
                <c:pt idx="670">
                  <c:v>110.8</c:v>
                </c:pt>
                <c:pt idx="671">
                  <c:v>110.84</c:v>
                </c:pt>
                <c:pt idx="672">
                  <c:v>110.88</c:v>
                </c:pt>
                <c:pt idx="673">
                  <c:v>110.92</c:v>
                </c:pt>
                <c:pt idx="674">
                  <c:v>110.96</c:v>
                </c:pt>
                <c:pt idx="675">
                  <c:v>111</c:v>
                </c:pt>
                <c:pt idx="676">
                  <c:v>111.03999999999999</c:v>
                </c:pt>
                <c:pt idx="677">
                  <c:v>111.08</c:v>
                </c:pt>
                <c:pt idx="678">
                  <c:v>111.12</c:v>
                </c:pt>
                <c:pt idx="679">
                  <c:v>111.16</c:v>
                </c:pt>
                <c:pt idx="680">
                  <c:v>111.2</c:v>
                </c:pt>
                <c:pt idx="681">
                  <c:v>111.24</c:v>
                </c:pt>
                <c:pt idx="682">
                  <c:v>111.28</c:v>
                </c:pt>
                <c:pt idx="683">
                  <c:v>111.32</c:v>
                </c:pt>
                <c:pt idx="684">
                  <c:v>111.36</c:v>
                </c:pt>
                <c:pt idx="685">
                  <c:v>111.4</c:v>
                </c:pt>
                <c:pt idx="686">
                  <c:v>111.44</c:v>
                </c:pt>
                <c:pt idx="687">
                  <c:v>111.48</c:v>
                </c:pt>
                <c:pt idx="688">
                  <c:v>111.52</c:v>
                </c:pt>
                <c:pt idx="689">
                  <c:v>111.56</c:v>
                </c:pt>
                <c:pt idx="690">
                  <c:v>111.6</c:v>
                </c:pt>
                <c:pt idx="691">
                  <c:v>111.64</c:v>
                </c:pt>
                <c:pt idx="692">
                  <c:v>111.68</c:v>
                </c:pt>
                <c:pt idx="693">
                  <c:v>111.72</c:v>
                </c:pt>
                <c:pt idx="694">
                  <c:v>111.76</c:v>
                </c:pt>
                <c:pt idx="695">
                  <c:v>111.8</c:v>
                </c:pt>
                <c:pt idx="696">
                  <c:v>111.84</c:v>
                </c:pt>
                <c:pt idx="697">
                  <c:v>111.88000000000001</c:v>
                </c:pt>
                <c:pt idx="698">
                  <c:v>111.92</c:v>
                </c:pt>
                <c:pt idx="699">
                  <c:v>111.96000000000001</c:v>
                </c:pt>
                <c:pt idx="700">
                  <c:v>112</c:v>
                </c:pt>
                <c:pt idx="701">
                  <c:v>112.04</c:v>
                </c:pt>
                <c:pt idx="702">
                  <c:v>112.08</c:v>
                </c:pt>
                <c:pt idx="703">
                  <c:v>112.12</c:v>
                </c:pt>
                <c:pt idx="704">
                  <c:v>112.16000000000001</c:v>
                </c:pt>
                <c:pt idx="705">
                  <c:v>112.2</c:v>
                </c:pt>
                <c:pt idx="706">
                  <c:v>112.24000000000001</c:v>
                </c:pt>
                <c:pt idx="707">
                  <c:v>112.28</c:v>
                </c:pt>
                <c:pt idx="708">
                  <c:v>112.32000000000001</c:v>
                </c:pt>
                <c:pt idx="709">
                  <c:v>112.36</c:v>
                </c:pt>
                <c:pt idx="710">
                  <c:v>112.4</c:v>
                </c:pt>
                <c:pt idx="711">
                  <c:v>112.44000000000001</c:v>
                </c:pt>
                <c:pt idx="712">
                  <c:v>112.48</c:v>
                </c:pt>
                <c:pt idx="713">
                  <c:v>112.52000000000001</c:v>
                </c:pt>
                <c:pt idx="714">
                  <c:v>112.56</c:v>
                </c:pt>
                <c:pt idx="715">
                  <c:v>112.60000000000001</c:v>
                </c:pt>
                <c:pt idx="716">
                  <c:v>112.64</c:v>
                </c:pt>
                <c:pt idx="717">
                  <c:v>112.68</c:v>
                </c:pt>
                <c:pt idx="718">
                  <c:v>112.72000000000001</c:v>
                </c:pt>
                <c:pt idx="719">
                  <c:v>112.76</c:v>
                </c:pt>
                <c:pt idx="720">
                  <c:v>112.8</c:v>
                </c:pt>
                <c:pt idx="721">
                  <c:v>112.84</c:v>
                </c:pt>
                <c:pt idx="722">
                  <c:v>112.88</c:v>
                </c:pt>
                <c:pt idx="723">
                  <c:v>112.92</c:v>
                </c:pt>
                <c:pt idx="724">
                  <c:v>112.96</c:v>
                </c:pt>
                <c:pt idx="725">
                  <c:v>113</c:v>
                </c:pt>
                <c:pt idx="726">
                  <c:v>113.03999999999999</c:v>
                </c:pt>
                <c:pt idx="727">
                  <c:v>113.08</c:v>
                </c:pt>
                <c:pt idx="728">
                  <c:v>113.11999999999999</c:v>
                </c:pt>
                <c:pt idx="729">
                  <c:v>113.16</c:v>
                </c:pt>
                <c:pt idx="730">
                  <c:v>113.19999999999999</c:v>
                </c:pt>
                <c:pt idx="731">
                  <c:v>113.24</c:v>
                </c:pt>
                <c:pt idx="732">
                  <c:v>113.28</c:v>
                </c:pt>
                <c:pt idx="733">
                  <c:v>113.32</c:v>
                </c:pt>
                <c:pt idx="734">
                  <c:v>113.36</c:v>
                </c:pt>
                <c:pt idx="735">
                  <c:v>113.39999999999999</c:v>
                </c:pt>
                <c:pt idx="736">
                  <c:v>113.44</c:v>
                </c:pt>
                <c:pt idx="737">
                  <c:v>113.47999999999999</c:v>
                </c:pt>
                <c:pt idx="738">
                  <c:v>113.52</c:v>
                </c:pt>
                <c:pt idx="739">
                  <c:v>113.56</c:v>
                </c:pt>
                <c:pt idx="740">
                  <c:v>113.6</c:v>
                </c:pt>
                <c:pt idx="741">
                  <c:v>113.64</c:v>
                </c:pt>
                <c:pt idx="742">
                  <c:v>113.67999999999999</c:v>
                </c:pt>
                <c:pt idx="743">
                  <c:v>113.72</c:v>
                </c:pt>
                <c:pt idx="744">
                  <c:v>113.75999999999999</c:v>
                </c:pt>
                <c:pt idx="745">
                  <c:v>113.8</c:v>
                </c:pt>
                <c:pt idx="746">
                  <c:v>113.84</c:v>
                </c:pt>
                <c:pt idx="747">
                  <c:v>113.88</c:v>
                </c:pt>
                <c:pt idx="748">
                  <c:v>113.92</c:v>
                </c:pt>
                <c:pt idx="749">
                  <c:v>113.96</c:v>
                </c:pt>
                <c:pt idx="750">
                  <c:v>114</c:v>
                </c:pt>
                <c:pt idx="751">
                  <c:v>114.03999999999999</c:v>
                </c:pt>
                <c:pt idx="752">
                  <c:v>114.08</c:v>
                </c:pt>
                <c:pt idx="753">
                  <c:v>114.12</c:v>
                </c:pt>
                <c:pt idx="754">
                  <c:v>114.16</c:v>
                </c:pt>
                <c:pt idx="755">
                  <c:v>114.2</c:v>
                </c:pt>
                <c:pt idx="756">
                  <c:v>114.24</c:v>
                </c:pt>
                <c:pt idx="757">
                  <c:v>114.28</c:v>
                </c:pt>
                <c:pt idx="758">
                  <c:v>114.32</c:v>
                </c:pt>
                <c:pt idx="759">
                  <c:v>114.36</c:v>
                </c:pt>
                <c:pt idx="760">
                  <c:v>114.4</c:v>
                </c:pt>
                <c:pt idx="761">
                  <c:v>114.44</c:v>
                </c:pt>
                <c:pt idx="762">
                  <c:v>114.48</c:v>
                </c:pt>
                <c:pt idx="763">
                  <c:v>114.52</c:v>
                </c:pt>
                <c:pt idx="764">
                  <c:v>114.56</c:v>
                </c:pt>
                <c:pt idx="765">
                  <c:v>114.6</c:v>
                </c:pt>
                <c:pt idx="766">
                  <c:v>114.64</c:v>
                </c:pt>
                <c:pt idx="767">
                  <c:v>114.68</c:v>
                </c:pt>
                <c:pt idx="768">
                  <c:v>114.72</c:v>
                </c:pt>
                <c:pt idx="769">
                  <c:v>114.76</c:v>
                </c:pt>
                <c:pt idx="770">
                  <c:v>114.8</c:v>
                </c:pt>
                <c:pt idx="771">
                  <c:v>114.84</c:v>
                </c:pt>
                <c:pt idx="772">
                  <c:v>114.88</c:v>
                </c:pt>
                <c:pt idx="773">
                  <c:v>114.92</c:v>
                </c:pt>
                <c:pt idx="774">
                  <c:v>114.96000000000001</c:v>
                </c:pt>
                <c:pt idx="775">
                  <c:v>115</c:v>
                </c:pt>
                <c:pt idx="776">
                  <c:v>115.04</c:v>
                </c:pt>
                <c:pt idx="777">
                  <c:v>115.08</c:v>
                </c:pt>
                <c:pt idx="778">
                  <c:v>115.12</c:v>
                </c:pt>
                <c:pt idx="779">
                  <c:v>115.16</c:v>
                </c:pt>
                <c:pt idx="780">
                  <c:v>115.2</c:v>
                </c:pt>
                <c:pt idx="781">
                  <c:v>115.24000000000001</c:v>
                </c:pt>
                <c:pt idx="782">
                  <c:v>115.28</c:v>
                </c:pt>
                <c:pt idx="783">
                  <c:v>115.32000000000001</c:v>
                </c:pt>
                <c:pt idx="784">
                  <c:v>115.36</c:v>
                </c:pt>
                <c:pt idx="785">
                  <c:v>115.4</c:v>
                </c:pt>
                <c:pt idx="786">
                  <c:v>115.44</c:v>
                </c:pt>
                <c:pt idx="787">
                  <c:v>115.48</c:v>
                </c:pt>
                <c:pt idx="788">
                  <c:v>115.52000000000001</c:v>
                </c:pt>
                <c:pt idx="789">
                  <c:v>115.56</c:v>
                </c:pt>
                <c:pt idx="790">
                  <c:v>115.60000000000001</c:v>
                </c:pt>
                <c:pt idx="791">
                  <c:v>115.64</c:v>
                </c:pt>
                <c:pt idx="792">
                  <c:v>115.68</c:v>
                </c:pt>
                <c:pt idx="793">
                  <c:v>115.72000000000001</c:v>
                </c:pt>
                <c:pt idx="794">
                  <c:v>115.76</c:v>
                </c:pt>
                <c:pt idx="795">
                  <c:v>115.80000000000001</c:v>
                </c:pt>
                <c:pt idx="796">
                  <c:v>115.84</c:v>
                </c:pt>
                <c:pt idx="797">
                  <c:v>115.88000000000001</c:v>
                </c:pt>
                <c:pt idx="798">
                  <c:v>115.92</c:v>
                </c:pt>
                <c:pt idx="799">
                  <c:v>115.96</c:v>
                </c:pt>
                <c:pt idx="800">
                  <c:v>116</c:v>
                </c:pt>
                <c:pt idx="801">
                  <c:v>116.03999999999999</c:v>
                </c:pt>
                <c:pt idx="802">
                  <c:v>116.08</c:v>
                </c:pt>
                <c:pt idx="803">
                  <c:v>116.11999999999999</c:v>
                </c:pt>
                <c:pt idx="804">
                  <c:v>116.16</c:v>
                </c:pt>
                <c:pt idx="805">
                  <c:v>116.19999999999999</c:v>
                </c:pt>
                <c:pt idx="806">
                  <c:v>116.24</c:v>
                </c:pt>
                <c:pt idx="807">
                  <c:v>116.28</c:v>
                </c:pt>
                <c:pt idx="808">
                  <c:v>116.32</c:v>
                </c:pt>
                <c:pt idx="809">
                  <c:v>116.36</c:v>
                </c:pt>
                <c:pt idx="810">
                  <c:v>116.39999999999999</c:v>
                </c:pt>
                <c:pt idx="811">
                  <c:v>116.44</c:v>
                </c:pt>
                <c:pt idx="812">
                  <c:v>116.47999999999999</c:v>
                </c:pt>
                <c:pt idx="813">
                  <c:v>116.52</c:v>
                </c:pt>
                <c:pt idx="814">
                  <c:v>116.56</c:v>
                </c:pt>
                <c:pt idx="815">
                  <c:v>116.6</c:v>
                </c:pt>
                <c:pt idx="816">
                  <c:v>116.64</c:v>
                </c:pt>
                <c:pt idx="817">
                  <c:v>116.67999999999999</c:v>
                </c:pt>
                <c:pt idx="818">
                  <c:v>116.72</c:v>
                </c:pt>
                <c:pt idx="819">
                  <c:v>116.75999999999999</c:v>
                </c:pt>
                <c:pt idx="820">
                  <c:v>116.8</c:v>
                </c:pt>
                <c:pt idx="821">
                  <c:v>116.84</c:v>
                </c:pt>
                <c:pt idx="822">
                  <c:v>116.88</c:v>
                </c:pt>
                <c:pt idx="823">
                  <c:v>116.92</c:v>
                </c:pt>
                <c:pt idx="824">
                  <c:v>116.96</c:v>
                </c:pt>
                <c:pt idx="825">
                  <c:v>117</c:v>
                </c:pt>
                <c:pt idx="826">
                  <c:v>117.03999999999999</c:v>
                </c:pt>
                <c:pt idx="827">
                  <c:v>117.08</c:v>
                </c:pt>
                <c:pt idx="828">
                  <c:v>117.12</c:v>
                </c:pt>
                <c:pt idx="829">
                  <c:v>117.16</c:v>
                </c:pt>
                <c:pt idx="830">
                  <c:v>117.2</c:v>
                </c:pt>
                <c:pt idx="831">
                  <c:v>117.24</c:v>
                </c:pt>
                <c:pt idx="832">
                  <c:v>117.28</c:v>
                </c:pt>
                <c:pt idx="833">
                  <c:v>117.32</c:v>
                </c:pt>
                <c:pt idx="834">
                  <c:v>117.36</c:v>
                </c:pt>
                <c:pt idx="835">
                  <c:v>117.4</c:v>
                </c:pt>
                <c:pt idx="836">
                  <c:v>117.44</c:v>
                </c:pt>
                <c:pt idx="837">
                  <c:v>117.48</c:v>
                </c:pt>
                <c:pt idx="838">
                  <c:v>117.52</c:v>
                </c:pt>
                <c:pt idx="839">
                  <c:v>117.56</c:v>
                </c:pt>
                <c:pt idx="840">
                  <c:v>117.6</c:v>
                </c:pt>
                <c:pt idx="841">
                  <c:v>117.64</c:v>
                </c:pt>
                <c:pt idx="842">
                  <c:v>117.68</c:v>
                </c:pt>
                <c:pt idx="843">
                  <c:v>117.72</c:v>
                </c:pt>
                <c:pt idx="844">
                  <c:v>117.76</c:v>
                </c:pt>
                <c:pt idx="845">
                  <c:v>117.8</c:v>
                </c:pt>
                <c:pt idx="846">
                  <c:v>117.84</c:v>
                </c:pt>
                <c:pt idx="847">
                  <c:v>117.88</c:v>
                </c:pt>
                <c:pt idx="848">
                  <c:v>117.92</c:v>
                </c:pt>
                <c:pt idx="849">
                  <c:v>117.96000000000001</c:v>
                </c:pt>
                <c:pt idx="850">
                  <c:v>118</c:v>
                </c:pt>
                <c:pt idx="851">
                  <c:v>118.04</c:v>
                </c:pt>
                <c:pt idx="852">
                  <c:v>118.08</c:v>
                </c:pt>
                <c:pt idx="853">
                  <c:v>118.12</c:v>
                </c:pt>
                <c:pt idx="854">
                  <c:v>118.16</c:v>
                </c:pt>
                <c:pt idx="855">
                  <c:v>118.2</c:v>
                </c:pt>
                <c:pt idx="856">
                  <c:v>118.24000000000001</c:v>
                </c:pt>
                <c:pt idx="857">
                  <c:v>118.28</c:v>
                </c:pt>
                <c:pt idx="858">
                  <c:v>118.32000000000001</c:v>
                </c:pt>
                <c:pt idx="859">
                  <c:v>118.36</c:v>
                </c:pt>
                <c:pt idx="860">
                  <c:v>118.4</c:v>
                </c:pt>
                <c:pt idx="861">
                  <c:v>118.44</c:v>
                </c:pt>
                <c:pt idx="862">
                  <c:v>118.48</c:v>
                </c:pt>
                <c:pt idx="863">
                  <c:v>118.52000000000001</c:v>
                </c:pt>
                <c:pt idx="864">
                  <c:v>118.56</c:v>
                </c:pt>
                <c:pt idx="865">
                  <c:v>118.60000000000001</c:v>
                </c:pt>
                <c:pt idx="866">
                  <c:v>118.64</c:v>
                </c:pt>
                <c:pt idx="867">
                  <c:v>118.68</c:v>
                </c:pt>
                <c:pt idx="868">
                  <c:v>118.72</c:v>
                </c:pt>
                <c:pt idx="869">
                  <c:v>118.76</c:v>
                </c:pt>
                <c:pt idx="870">
                  <c:v>118.80000000000001</c:v>
                </c:pt>
                <c:pt idx="871">
                  <c:v>118.84</c:v>
                </c:pt>
                <c:pt idx="872">
                  <c:v>118.88000000000001</c:v>
                </c:pt>
                <c:pt idx="873">
                  <c:v>118.92</c:v>
                </c:pt>
                <c:pt idx="874">
                  <c:v>118.96000000000001</c:v>
                </c:pt>
                <c:pt idx="875">
                  <c:v>119</c:v>
                </c:pt>
                <c:pt idx="876">
                  <c:v>119.04</c:v>
                </c:pt>
                <c:pt idx="877">
                  <c:v>119.08</c:v>
                </c:pt>
                <c:pt idx="878">
                  <c:v>119.11999999999999</c:v>
                </c:pt>
                <c:pt idx="879">
                  <c:v>119.16</c:v>
                </c:pt>
                <c:pt idx="880">
                  <c:v>119.19999999999999</c:v>
                </c:pt>
                <c:pt idx="881">
                  <c:v>119.24</c:v>
                </c:pt>
                <c:pt idx="882">
                  <c:v>119.27999999999999</c:v>
                </c:pt>
                <c:pt idx="883">
                  <c:v>119.32000000000001</c:v>
                </c:pt>
                <c:pt idx="884">
                  <c:v>119.36</c:v>
                </c:pt>
                <c:pt idx="885">
                  <c:v>119.39999999999999</c:v>
                </c:pt>
                <c:pt idx="886">
                  <c:v>119.43999999999998</c:v>
                </c:pt>
                <c:pt idx="887">
                  <c:v>119.48</c:v>
                </c:pt>
                <c:pt idx="888">
                  <c:v>119.52</c:v>
                </c:pt>
                <c:pt idx="889">
                  <c:v>119.55999999999999</c:v>
                </c:pt>
                <c:pt idx="890">
                  <c:v>119.60000000000001</c:v>
                </c:pt>
                <c:pt idx="891">
                  <c:v>119.64</c:v>
                </c:pt>
                <c:pt idx="892">
                  <c:v>119.67999999999999</c:v>
                </c:pt>
                <c:pt idx="893">
                  <c:v>119.71999999999998</c:v>
                </c:pt>
                <c:pt idx="894">
                  <c:v>119.76</c:v>
                </c:pt>
                <c:pt idx="895">
                  <c:v>119.8</c:v>
                </c:pt>
                <c:pt idx="896">
                  <c:v>119.83999999999999</c:v>
                </c:pt>
                <c:pt idx="897">
                  <c:v>119.88000000000001</c:v>
                </c:pt>
                <c:pt idx="898">
                  <c:v>119.92</c:v>
                </c:pt>
                <c:pt idx="899">
                  <c:v>119.96</c:v>
                </c:pt>
                <c:pt idx="900">
                  <c:v>119.99999999999999</c:v>
                </c:pt>
                <c:pt idx="901">
                  <c:v>120.04</c:v>
                </c:pt>
                <c:pt idx="902">
                  <c:v>120.08</c:v>
                </c:pt>
                <c:pt idx="903">
                  <c:v>120.11999999999999</c:v>
                </c:pt>
                <c:pt idx="904">
                  <c:v>120.16000000000001</c:v>
                </c:pt>
                <c:pt idx="905">
                  <c:v>120.2</c:v>
                </c:pt>
                <c:pt idx="906">
                  <c:v>120.24</c:v>
                </c:pt>
                <c:pt idx="907">
                  <c:v>120.27999999999999</c:v>
                </c:pt>
                <c:pt idx="908">
                  <c:v>120.32000000000001</c:v>
                </c:pt>
                <c:pt idx="909">
                  <c:v>120.36</c:v>
                </c:pt>
                <c:pt idx="910">
                  <c:v>120.39999999999999</c:v>
                </c:pt>
                <c:pt idx="911">
                  <c:v>120.44000000000001</c:v>
                </c:pt>
                <c:pt idx="912">
                  <c:v>120.48</c:v>
                </c:pt>
                <c:pt idx="913">
                  <c:v>120.52</c:v>
                </c:pt>
                <c:pt idx="914">
                  <c:v>120.55999999999999</c:v>
                </c:pt>
                <c:pt idx="915">
                  <c:v>120.60000000000001</c:v>
                </c:pt>
                <c:pt idx="916">
                  <c:v>120.64</c:v>
                </c:pt>
                <c:pt idx="917">
                  <c:v>120.67999999999999</c:v>
                </c:pt>
                <c:pt idx="918">
                  <c:v>120.72000000000001</c:v>
                </c:pt>
                <c:pt idx="919">
                  <c:v>120.76</c:v>
                </c:pt>
                <c:pt idx="920">
                  <c:v>120.8</c:v>
                </c:pt>
                <c:pt idx="921">
                  <c:v>120.83999999999999</c:v>
                </c:pt>
                <c:pt idx="922">
                  <c:v>120.88000000000001</c:v>
                </c:pt>
                <c:pt idx="923">
                  <c:v>120.92</c:v>
                </c:pt>
                <c:pt idx="924">
                  <c:v>120.96</c:v>
                </c:pt>
                <c:pt idx="925">
                  <c:v>121.00000000000001</c:v>
                </c:pt>
                <c:pt idx="926">
                  <c:v>121.04</c:v>
                </c:pt>
                <c:pt idx="927">
                  <c:v>121.08</c:v>
                </c:pt>
                <c:pt idx="928">
                  <c:v>121.11999999999999</c:v>
                </c:pt>
                <c:pt idx="929">
                  <c:v>121.16000000000001</c:v>
                </c:pt>
                <c:pt idx="930">
                  <c:v>121.2</c:v>
                </c:pt>
                <c:pt idx="931">
                  <c:v>121.24</c:v>
                </c:pt>
                <c:pt idx="932">
                  <c:v>121.28000000000002</c:v>
                </c:pt>
                <c:pt idx="933">
                  <c:v>121.32000000000001</c:v>
                </c:pt>
                <c:pt idx="934">
                  <c:v>121.36</c:v>
                </c:pt>
                <c:pt idx="935">
                  <c:v>121.39999999999999</c:v>
                </c:pt>
                <c:pt idx="936">
                  <c:v>121.44000000000001</c:v>
                </c:pt>
                <c:pt idx="937">
                  <c:v>121.48</c:v>
                </c:pt>
                <c:pt idx="938">
                  <c:v>121.52</c:v>
                </c:pt>
                <c:pt idx="939">
                  <c:v>121.56000000000002</c:v>
                </c:pt>
                <c:pt idx="940">
                  <c:v>121.60000000000001</c:v>
                </c:pt>
                <c:pt idx="941">
                  <c:v>121.64</c:v>
                </c:pt>
                <c:pt idx="942">
                  <c:v>121.67999999999999</c:v>
                </c:pt>
                <c:pt idx="943">
                  <c:v>121.72000000000001</c:v>
                </c:pt>
                <c:pt idx="944">
                  <c:v>121.76</c:v>
                </c:pt>
                <c:pt idx="945">
                  <c:v>121.8</c:v>
                </c:pt>
                <c:pt idx="946">
                  <c:v>121.84000000000002</c:v>
                </c:pt>
                <c:pt idx="947">
                  <c:v>121.88000000000001</c:v>
                </c:pt>
                <c:pt idx="948">
                  <c:v>121.92</c:v>
                </c:pt>
                <c:pt idx="949">
                  <c:v>121.96</c:v>
                </c:pt>
                <c:pt idx="950">
                  <c:v>122.00000000000001</c:v>
                </c:pt>
                <c:pt idx="951">
                  <c:v>122.04</c:v>
                </c:pt>
                <c:pt idx="952">
                  <c:v>122.08</c:v>
                </c:pt>
                <c:pt idx="953">
                  <c:v>122.12</c:v>
                </c:pt>
                <c:pt idx="954">
                  <c:v>122.16</c:v>
                </c:pt>
                <c:pt idx="955">
                  <c:v>122.2</c:v>
                </c:pt>
                <c:pt idx="956">
                  <c:v>122.24</c:v>
                </c:pt>
                <c:pt idx="957">
                  <c:v>122.28</c:v>
                </c:pt>
                <c:pt idx="958">
                  <c:v>122.32</c:v>
                </c:pt>
                <c:pt idx="959">
                  <c:v>122.35999999999999</c:v>
                </c:pt>
                <c:pt idx="960">
                  <c:v>122.4</c:v>
                </c:pt>
                <c:pt idx="961">
                  <c:v>122.44</c:v>
                </c:pt>
                <c:pt idx="962">
                  <c:v>122.47999999999999</c:v>
                </c:pt>
                <c:pt idx="963">
                  <c:v>122.51999999999998</c:v>
                </c:pt>
                <c:pt idx="964">
                  <c:v>122.56</c:v>
                </c:pt>
                <c:pt idx="965">
                  <c:v>122.6</c:v>
                </c:pt>
                <c:pt idx="966">
                  <c:v>122.63999999999999</c:v>
                </c:pt>
                <c:pt idx="967">
                  <c:v>122.68</c:v>
                </c:pt>
                <c:pt idx="968">
                  <c:v>122.72</c:v>
                </c:pt>
                <c:pt idx="969">
                  <c:v>122.75999999999999</c:v>
                </c:pt>
                <c:pt idx="970">
                  <c:v>122.79999999999998</c:v>
                </c:pt>
                <c:pt idx="971">
                  <c:v>122.84</c:v>
                </c:pt>
                <c:pt idx="972">
                  <c:v>122.88</c:v>
                </c:pt>
                <c:pt idx="973">
                  <c:v>122.91999999999999</c:v>
                </c:pt>
                <c:pt idx="974">
                  <c:v>122.96000000000001</c:v>
                </c:pt>
                <c:pt idx="975">
                  <c:v>123</c:v>
                </c:pt>
                <c:pt idx="976">
                  <c:v>123.03999999999999</c:v>
                </c:pt>
                <c:pt idx="977">
                  <c:v>123.07999999999998</c:v>
                </c:pt>
                <c:pt idx="978">
                  <c:v>123.12</c:v>
                </c:pt>
                <c:pt idx="979">
                  <c:v>123.16</c:v>
                </c:pt>
                <c:pt idx="980">
                  <c:v>123.19999999999999</c:v>
                </c:pt>
                <c:pt idx="981">
                  <c:v>123.24000000000001</c:v>
                </c:pt>
                <c:pt idx="982">
                  <c:v>123.28</c:v>
                </c:pt>
                <c:pt idx="983">
                  <c:v>123.32</c:v>
                </c:pt>
                <c:pt idx="984">
                  <c:v>123.35999999999999</c:v>
                </c:pt>
                <c:pt idx="985">
                  <c:v>123.4</c:v>
                </c:pt>
                <c:pt idx="986">
                  <c:v>123.44</c:v>
                </c:pt>
                <c:pt idx="987">
                  <c:v>123.47999999999999</c:v>
                </c:pt>
                <c:pt idx="988">
                  <c:v>123.52000000000001</c:v>
                </c:pt>
                <c:pt idx="989">
                  <c:v>123.56</c:v>
                </c:pt>
                <c:pt idx="990">
                  <c:v>123.6</c:v>
                </c:pt>
                <c:pt idx="991">
                  <c:v>123.63999999999999</c:v>
                </c:pt>
                <c:pt idx="992">
                  <c:v>123.68</c:v>
                </c:pt>
                <c:pt idx="993">
                  <c:v>123.72</c:v>
                </c:pt>
                <c:pt idx="994">
                  <c:v>123.75999999999999</c:v>
                </c:pt>
                <c:pt idx="995">
                  <c:v>123.80000000000001</c:v>
                </c:pt>
                <c:pt idx="996">
                  <c:v>123.84</c:v>
                </c:pt>
                <c:pt idx="997">
                  <c:v>123.88</c:v>
                </c:pt>
                <c:pt idx="998">
                  <c:v>123.91999999999999</c:v>
                </c:pt>
                <c:pt idx="999">
                  <c:v>123.96000000000001</c:v>
                </c:pt>
                <c:pt idx="1000">
                  <c:v>124</c:v>
                </c:pt>
                <c:pt idx="1001">
                  <c:v>124.03999999999999</c:v>
                </c:pt>
                <c:pt idx="1002">
                  <c:v>124.08000000000001</c:v>
                </c:pt>
                <c:pt idx="1003">
                  <c:v>124.12</c:v>
                </c:pt>
                <c:pt idx="1004">
                  <c:v>124.16</c:v>
                </c:pt>
                <c:pt idx="1005">
                  <c:v>124.19999999999999</c:v>
                </c:pt>
                <c:pt idx="1006">
                  <c:v>124.24000000000001</c:v>
                </c:pt>
                <c:pt idx="1007">
                  <c:v>124.28</c:v>
                </c:pt>
                <c:pt idx="1008">
                  <c:v>124.32</c:v>
                </c:pt>
                <c:pt idx="1009">
                  <c:v>124.36000000000001</c:v>
                </c:pt>
                <c:pt idx="1010">
                  <c:v>124.4</c:v>
                </c:pt>
                <c:pt idx="1011">
                  <c:v>124.44</c:v>
                </c:pt>
                <c:pt idx="1012">
                  <c:v>124.47999999999999</c:v>
                </c:pt>
                <c:pt idx="1013">
                  <c:v>124.52000000000001</c:v>
                </c:pt>
                <c:pt idx="1014">
                  <c:v>124.56</c:v>
                </c:pt>
                <c:pt idx="1015">
                  <c:v>124.6</c:v>
                </c:pt>
                <c:pt idx="1016">
                  <c:v>124.64000000000001</c:v>
                </c:pt>
                <c:pt idx="1017">
                  <c:v>124.68</c:v>
                </c:pt>
                <c:pt idx="1018">
                  <c:v>124.72</c:v>
                </c:pt>
                <c:pt idx="1019">
                  <c:v>124.75999999999999</c:v>
                </c:pt>
                <c:pt idx="1020">
                  <c:v>124.80000000000001</c:v>
                </c:pt>
                <c:pt idx="1021">
                  <c:v>124.84</c:v>
                </c:pt>
                <c:pt idx="1022">
                  <c:v>124.88</c:v>
                </c:pt>
                <c:pt idx="1023">
                  <c:v>124.92000000000002</c:v>
                </c:pt>
                <c:pt idx="1024">
                  <c:v>124.96000000000001</c:v>
                </c:pt>
                <c:pt idx="1025">
                  <c:v>125</c:v>
                </c:pt>
                <c:pt idx="1026">
                  <c:v>125.04</c:v>
                </c:pt>
                <c:pt idx="1027">
                  <c:v>125.08000000000001</c:v>
                </c:pt>
                <c:pt idx="1028">
                  <c:v>125.12</c:v>
                </c:pt>
                <c:pt idx="1029">
                  <c:v>125.16</c:v>
                </c:pt>
                <c:pt idx="1030">
                  <c:v>125.2</c:v>
                </c:pt>
                <c:pt idx="1031">
                  <c:v>125.24</c:v>
                </c:pt>
                <c:pt idx="1032">
                  <c:v>125.28</c:v>
                </c:pt>
                <c:pt idx="1033">
                  <c:v>125.32000000000001</c:v>
                </c:pt>
                <c:pt idx="1034">
                  <c:v>125.36</c:v>
                </c:pt>
                <c:pt idx="1035">
                  <c:v>125.39999999999999</c:v>
                </c:pt>
                <c:pt idx="1036">
                  <c:v>125.43999999999998</c:v>
                </c:pt>
                <c:pt idx="1037">
                  <c:v>125.48</c:v>
                </c:pt>
                <c:pt idx="1038">
                  <c:v>125.52</c:v>
                </c:pt>
                <c:pt idx="1039">
                  <c:v>125.55999999999999</c:v>
                </c:pt>
                <c:pt idx="1040">
                  <c:v>125.60000000000001</c:v>
                </c:pt>
                <c:pt idx="1041">
                  <c:v>125.64</c:v>
                </c:pt>
                <c:pt idx="1042">
                  <c:v>125.67999999999999</c:v>
                </c:pt>
                <c:pt idx="1043">
                  <c:v>125.71999999999998</c:v>
                </c:pt>
                <c:pt idx="1044">
                  <c:v>125.76</c:v>
                </c:pt>
                <c:pt idx="1045">
                  <c:v>125.8</c:v>
                </c:pt>
                <c:pt idx="1046">
                  <c:v>125.83999999999999</c:v>
                </c:pt>
                <c:pt idx="1047">
                  <c:v>125.88000000000001</c:v>
                </c:pt>
                <c:pt idx="1048">
                  <c:v>125.92</c:v>
                </c:pt>
                <c:pt idx="1049">
                  <c:v>125.96</c:v>
                </c:pt>
                <c:pt idx="1050">
                  <c:v>125.99999999999999</c:v>
                </c:pt>
                <c:pt idx="1051">
                  <c:v>126.04</c:v>
                </c:pt>
                <c:pt idx="1052">
                  <c:v>126.08</c:v>
                </c:pt>
                <c:pt idx="1053">
                  <c:v>126.11999999999999</c:v>
                </c:pt>
                <c:pt idx="1054">
                  <c:v>126.16000000000001</c:v>
                </c:pt>
                <c:pt idx="1055">
                  <c:v>126.2</c:v>
                </c:pt>
                <c:pt idx="1056">
                  <c:v>126.24</c:v>
                </c:pt>
                <c:pt idx="1057">
                  <c:v>126.27999999999999</c:v>
                </c:pt>
                <c:pt idx="1058">
                  <c:v>126.32000000000001</c:v>
                </c:pt>
                <c:pt idx="1059">
                  <c:v>126.36</c:v>
                </c:pt>
                <c:pt idx="1060">
                  <c:v>126.39999999999999</c:v>
                </c:pt>
                <c:pt idx="1061">
                  <c:v>126.44000000000001</c:v>
                </c:pt>
                <c:pt idx="1062">
                  <c:v>126.48</c:v>
                </c:pt>
                <c:pt idx="1063">
                  <c:v>126.52</c:v>
                </c:pt>
                <c:pt idx="1064">
                  <c:v>126.55999999999999</c:v>
                </c:pt>
                <c:pt idx="1065">
                  <c:v>126.60000000000001</c:v>
                </c:pt>
                <c:pt idx="1066">
                  <c:v>126.64</c:v>
                </c:pt>
                <c:pt idx="1067">
                  <c:v>126.67999999999999</c:v>
                </c:pt>
                <c:pt idx="1068">
                  <c:v>126.72000000000001</c:v>
                </c:pt>
                <c:pt idx="1069">
                  <c:v>126.76</c:v>
                </c:pt>
                <c:pt idx="1070">
                  <c:v>126.8</c:v>
                </c:pt>
                <c:pt idx="1071">
                  <c:v>126.83999999999999</c:v>
                </c:pt>
                <c:pt idx="1072">
                  <c:v>126.88000000000001</c:v>
                </c:pt>
                <c:pt idx="1073">
                  <c:v>126.92</c:v>
                </c:pt>
                <c:pt idx="1074">
                  <c:v>126.96</c:v>
                </c:pt>
                <c:pt idx="1075">
                  <c:v>127.00000000000001</c:v>
                </c:pt>
                <c:pt idx="1076">
                  <c:v>127.04</c:v>
                </c:pt>
                <c:pt idx="1077">
                  <c:v>127.08</c:v>
                </c:pt>
                <c:pt idx="1078">
                  <c:v>127.11999999999999</c:v>
                </c:pt>
                <c:pt idx="1079">
                  <c:v>127.16000000000001</c:v>
                </c:pt>
                <c:pt idx="1080">
                  <c:v>127.2</c:v>
                </c:pt>
                <c:pt idx="1081">
                  <c:v>127.24</c:v>
                </c:pt>
                <c:pt idx="1082">
                  <c:v>127.28000000000002</c:v>
                </c:pt>
                <c:pt idx="1083">
                  <c:v>127.32000000000001</c:v>
                </c:pt>
                <c:pt idx="1084">
                  <c:v>127.36</c:v>
                </c:pt>
                <c:pt idx="1085">
                  <c:v>127.39999999999999</c:v>
                </c:pt>
                <c:pt idx="1086">
                  <c:v>127.44000000000001</c:v>
                </c:pt>
                <c:pt idx="1087">
                  <c:v>127.48</c:v>
                </c:pt>
                <c:pt idx="1088">
                  <c:v>127.52</c:v>
                </c:pt>
                <c:pt idx="1089">
                  <c:v>127.56000000000002</c:v>
                </c:pt>
                <c:pt idx="1090">
                  <c:v>127.60000000000001</c:v>
                </c:pt>
                <c:pt idx="1091">
                  <c:v>127.64</c:v>
                </c:pt>
                <c:pt idx="1092">
                  <c:v>127.67999999999999</c:v>
                </c:pt>
                <c:pt idx="1093">
                  <c:v>127.72000000000001</c:v>
                </c:pt>
                <c:pt idx="1094">
                  <c:v>127.76</c:v>
                </c:pt>
                <c:pt idx="1095">
                  <c:v>127.8</c:v>
                </c:pt>
                <c:pt idx="1096">
                  <c:v>127.84000000000002</c:v>
                </c:pt>
                <c:pt idx="1097">
                  <c:v>127.88000000000001</c:v>
                </c:pt>
                <c:pt idx="1098">
                  <c:v>127.92</c:v>
                </c:pt>
                <c:pt idx="1099">
                  <c:v>127.96</c:v>
                </c:pt>
                <c:pt idx="1100">
                  <c:v>128</c:v>
                </c:pt>
                <c:pt idx="1101">
                  <c:v>128.04</c:v>
                </c:pt>
                <c:pt idx="1102">
                  <c:v>128.07999999999998</c:v>
                </c:pt>
                <c:pt idx="1103">
                  <c:v>128.12</c:v>
                </c:pt>
                <c:pt idx="1104">
                  <c:v>128.16</c:v>
                </c:pt>
                <c:pt idx="1105">
                  <c:v>128.19999999999999</c:v>
                </c:pt>
                <c:pt idx="1106">
                  <c:v>128.23999999999998</c:v>
                </c:pt>
                <c:pt idx="1107">
                  <c:v>128.28</c:v>
                </c:pt>
                <c:pt idx="1108">
                  <c:v>128.32</c:v>
                </c:pt>
                <c:pt idx="1109">
                  <c:v>128.35999999999999</c:v>
                </c:pt>
                <c:pt idx="1110">
                  <c:v>128.4</c:v>
                </c:pt>
                <c:pt idx="1111">
                  <c:v>128.44</c:v>
                </c:pt>
                <c:pt idx="1112">
                  <c:v>128.47999999999999</c:v>
                </c:pt>
                <c:pt idx="1113">
                  <c:v>128.51999999999998</c:v>
                </c:pt>
                <c:pt idx="1114">
                  <c:v>128.56</c:v>
                </c:pt>
                <c:pt idx="1115">
                  <c:v>128.6</c:v>
                </c:pt>
                <c:pt idx="1116">
                  <c:v>128.63999999999999</c:v>
                </c:pt>
                <c:pt idx="1117">
                  <c:v>128.68</c:v>
                </c:pt>
                <c:pt idx="1118">
                  <c:v>128.72</c:v>
                </c:pt>
                <c:pt idx="1119">
                  <c:v>128.76</c:v>
                </c:pt>
                <c:pt idx="1120">
                  <c:v>128.79999999999998</c:v>
                </c:pt>
                <c:pt idx="1121">
                  <c:v>128.84</c:v>
                </c:pt>
                <c:pt idx="1122">
                  <c:v>128.88</c:v>
                </c:pt>
                <c:pt idx="1123">
                  <c:v>128.91999999999999</c:v>
                </c:pt>
                <c:pt idx="1124">
                  <c:v>128.96</c:v>
                </c:pt>
                <c:pt idx="1125">
                  <c:v>129</c:v>
                </c:pt>
                <c:pt idx="1126">
                  <c:v>129.04</c:v>
                </c:pt>
                <c:pt idx="1127">
                  <c:v>129.07999999999998</c:v>
                </c:pt>
                <c:pt idx="1128">
                  <c:v>129.12</c:v>
                </c:pt>
                <c:pt idx="1129">
                  <c:v>129.16</c:v>
                </c:pt>
                <c:pt idx="1130">
                  <c:v>129.19999999999999</c:v>
                </c:pt>
                <c:pt idx="1131">
                  <c:v>129.24</c:v>
                </c:pt>
                <c:pt idx="1132">
                  <c:v>129.28</c:v>
                </c:pt>
                <c:pt idx="1133">
                  <c:v>129.32</c:v>
                </c:pt>
                <c:pt idx="1134">
                  <c:v>129.35999999999999</c:v>
                </c:pt>
                <c:pt idx="1135">
                  <c:v>129.4</c:v>
                </c:pt>
                <c:pt idx="1136">
                  <c:v>129.44</c:v>
                </c:pt>
                <c:pt idx="1137">
                  <c:v>129.47999999999999</c:v>
                </c:pt>
                <c:pt idx="1138">
                  <c:v>129.52000000000001</c:v>
                </c:pt>
                <c:pt idx="1139">
                  <c:v>129.56</c:v>
                </c:pt>
                <c:pt idx="1140">
                  <c:v>129.6</c:v>
                </c:pt>
                <c:pt idx="1141">
                  <c:v>129.63999999999999</c:v>
                </c:pt>
                <c:pt idx="1142">
                  <c:v>129.68</c:v>
                </c:pt>
                <c:pt idx="1143">
                  <c:v>129.72</c:v>
                </c:pt>
                <c:pt idx="1144">
                  <c:v>129.76</c:v>
                </c:pt>
                <c:pt idx="1145">
                  <c:v>129.80000000000001</c:v>
                </c:pt>
                <c:pt idx="1146">
                  <c:v>129.84</c:v>
                </c:pt>
                <c:pt idx="1147">
                  <c:v>129.88</c:v>
                </c:pt>
                <c:pt idx="1148">
                  <c:v>129.91999999999999</c:v>
                </c:pt>
                <c:pt idx="1149">
                  <c:v>129.96</c:v>
                </c:pt>
                <c:pt idx="1150">
                  <c:v>130</c:v>
                </c:pt>
                <c:pt idx="1151">
                  <c:v>130.04</c:v>
                </c:pt>
                <c:pt idx="1152">
                  <c:v>130.08000000000001</c:v>
                </c:pt>
                <c:pt idx="1153">
                  <c:v>130.12</c:v>
                </c:pt>
                <c:pt idx="1154">
                  <c:v>130.16</c:v>
                </c:pt>
                <c:pt idx="1155">
                  <c:v>130.19999999999999</c:v>
                </c:pt>
                <c:pt idx="1156">
                  <c:v>130.24</c:v>
                </c:pt>
                <c:pt idx="1157">
                  <c:v>130.28</c:v>
                </c:pt>
                <c:pt idx="1158">
                  <c:v>130.32</c:v>
                </c:pt>
                <c:pt idx="1159">
                  <c:v>130.36000000000001</c:v>
                </c:pt>
                <c:pt idx="1160">
                  <c:v>130.4</c:v>
                </c:pt>
                <c:pt idx="1161">
                  <c:v>130.44</c:v>
                </c:pt>
                <c:pt idx="1162">
                  <c:v>130.47999999999999</c:v>
                </c:pt>
                <c:pt idx="1163">
                  <c:v>130.52000000000001</c:v>
                </c:pt>
                <c:pt idx="1164">
                  <c:v>130.56</c:v>
                </c:pt>
                <c:pt idx="1165">
                  <c:v>130.6</c:v>
                </c:pt>
                <c:pt idx="1166">
                  <c:v>130.64000000000001</c:v>
                </c:pt>
                <c:pt idx="1167">
                  <c:v>130.68</c:v>
                </c:pt>
                <c:pt idx="1168">
                  <c:v>130.72</c:v>
                </c:pt>
                <c:pt idx="1169">
                  <c:v>130.76</c:v>
                </c:pt>
                <c:pt idx="1170">
                  <c:v>130.80000000000001</c:v>
                </c:pt>
                <c:pt idx="1171">
                  <c:v>130.84</c:v>
                </c:pt>
                <c:pt idx="1172">
                  <c:v>130.88</c:v>
                </c:pt>
                <c:pt idx="1173">
                  <c:v>130.92000000000002</c:v>
                </c:pt>
                <c:pt idx="1174">
                  <c:v>130.96</c:v>
                </c:pt>
                <c:pt idx="1175">
                  <c:v>131</c:v>
                </c:pt>
                <c:pt idx="1176">
                  <c:v>131.04</c:v>
                </c:pt>
                <c:pt idx="1177">
                  <c:v>131.08000000000001</c:v>
                </c:pt>
                <c:pt idx="1178">
                  <c:v>131.12</c:v>
                </c:pt>
                <c:pt idx="1179">
                  <c:v>131.16</c:v>
                </c:pt>
                <c:pt idx="1180">
                  <c:v>131.20000000000002</c:v>
                </c:pt>
                <c:pt idx="1181">
                  <c:v>131.24</c:v>
                </c:pt>
                <c:pt idx="1182">
                  <c:v>131.28</c:v>
                </c:pt>
                <c:pt idx="1183">
                  <c:v>131.32</c:v>
                </c:pt>
                <c:pt idx="1184">
                  <c:v>131.36000000000001</c:v>
                </c:pt>
                <c:pt idx="1185">
                  <c:v>131.4</c:v>
                </c:pt>
                <c:pt idx="1186">
                  <c:v>131.44</c:v>
                </c:pt>
                <c:pt idx="1187">
                  <c:v>131.48000000000002</c:v>
                </c:pt>
                <c:pt idx="1188">
                  <c:v>131.52000000000001</c:v>
                </c:pt>
                <c:pt idx="1189">
                  <c:v>131.56</c:v>
                </c:pt>
                <c:pt idx="1190">
                  <c:v>131.6</c:v>
                </c:pt>
                <c:pt idx="1191">
                  <c:v>131.64000000000001</c:v>
                </c:pt>
                <c:pt idx="1192">
                  <c:v>131.68</c:v>
                </c:pt>
                <c:pt idx="1193">
                  <c:v>131.72</c:v>
                </c:pt>
                <c:pt idx="1194">
                  <c:v>131.76000000000002</c:v>
                </c:pt>
                <c:pt idx="1195">
                  <c:v>131.80000000000001</c:v>
                </c:pt>
                <c:pt idx="1196">
                  <c:v>131.84</c:v>
                </c:pt>
                <c:pt idx="1197">
                  <c:v>131.88</c:v>
                </c:pt>
                <c:pt idx="1198">
                  <c:v>131.92000000000002</c:v>
                </c:pt>
                <c:pt idx="1199">
                  <c:v>131.96</c:v>
                </c:pt>
                <c:pt idx="1200">
                  <c:v>132</c:v>
                </c:pt>
                <c:pt idx="1201">
                  <c:v>132.04000000000002</c:v>
                </c:pt>
                <c:pt idx="1202">
                  <c:v>132.08000000000001</c:v>
                </c:pt>
                <c:pt idx="1203">
                  <c:v>132.12</c:v>
                </c:pt>
                <c:pt idx="1204">
                  <c:v>132.16</c:v>
                </c:pt>
                <c:pt idx="1205">
                  <c:v>132.20000000000002</c:v>
                </c:pt>
                <c:pt idx="1206">
                  <c:v>132.24</c:v>
                </c:pt>
                <c:pt idx="1207">
                  <c:v>132.28</c:v>
                </c:pt>
                <c:pt idx="1208">
                  <c:v>132.32000000000002</c:v>
                </c:pt>
                <c:pt idx="1209">
                  <c:v>132.36000000000001</c:v>
                </c:pt>
                <c:pt idx="1210">
                  <c:v>132.4</c:v>
                </c:pt>
                <c:pt idx="1211">
                  <c:v>132.44</c:v>
                </c:pt>
                <c:pt idx="1212">
                  <c:v>132.48000000000002</c:v>
                </c:pt>
                <c:pt idx="1213">
                  <c:v>132.52000000000001</c:v>
                </c:pt>
                <c:pt idx="1214">
                  <c:v>132.56</c:v>
                </c:pt>
                <c:pt idx="1215">
                  <c:v>132.60000000000002</c:v>
                </c:pt>
                <c:pt idx="1216">
                  <c:v>132.64000000000001</c:v>
                </c:pt>
                <c:pt idx="1217">
                  <c:v>132.68</c:v>
                </c:pt>
                <c:pt idx="1218">
                  <c:v>132.72000000000003</c:v>
                </c:pt>
                <c:pt idx="1219">
                  <c:v>132.76000000000002</c:v>
                </c:pt>
                <c:pt idx="1220">
                  <c:v>132.80000000000001</c:v>
                </c:pt>
                <c:pt idx="1221">
                  <c:v>132.84</c:v>
                </c:pt>
                <c:pt idx="1222">
                  <c:v>132.88</c:v>
                </c:pt>
                <c:pt idx="1223">
                  <c:v>132.92000000000002</c:v>
                </c:pt>
                <c:pt idx="1224">
                  <c:v>132.96</c:v>
                </c:pt>
                <c:pt idx="1225">
                  <c:v>133</c:v>
                </c:pt>
                <c:pt idx="1226">
                  <c:v>133.04</c:v>
                </c:pt>
                <c:pt idx="1227">
                  <c:v>133.07999999999998</c:v>
                </c:pt>
                <c:pt idx="1228">
                  <c:v>133.11999999999998</c:v>
                </c:pt>
                <c:pt idx="1229">
                  <c:v>133.16</c:v>
                </c:pt>
                <c:pt idx="1230">
                  <c:v>133.19999999999999</c:v>
                </c:pt>
                <c:pt idx="1231">
                  <c:v>133.23999999999998</c:v>
                </c:pt>
                <c:pt idx="1232">
                  <c:v>133.28</c:v>
                </c:pt>
                <c:pt idx="1233">
                  <c:v>133.32</c:v>
                </c:pt>
                <c:pt idx="1234">
                  <c:v>133.35999999999999</c:v>
                </c:pt>
                <c:pt idx="1235">
                  <c:v>133.39999999999998</c:v>
                </c:pt>
                <c:pt idx="1236">
                  <c:v>133.44</c:v>
                </c:pt>
                <c:pt idx="1237">
                  <c:v>133.47999999999999</c:v>
                </c:pt>
                <c:pt idx="1238">
                  <c:v>133.51999999999998</c:v>
                </c:pt>
                <c:pt idx="1239">
                  <c:v>133.56</c:v>
                </c:pt>
                <c:pt idx="1240">
                  <c:v>133.6</c:v>
                </c:pt>
                <c:pt idx="1241">
                  <c:v>133.63999999999999</c:v>
                </c:pt>
                <c:pt idx="1242">
                  <c:v>133.67999999999998</c:v>
                </c:pt>
                <c:pt idx="1243">
                  <c:v>133.72</c:v>
                </c:pt>
                <c:pt idx="1244">
                  <c:v>133.76</c:v>
                </c:pt>
                <c:pt idx="1245">
                  <c:v>133.79999999999998</c:v>
                </c:pt>
                <c:pt idx="1246">
                  <c:v>133.84</c:v>
                </c:pt>
                <c:pt idx="1247">
                  <c:v>133.88</c:v>
                </c:pt>
                <c:pt idx="1248">
                  <c:v>133.91999999999999</c:v>
                </c:pt>
                <c:pt idx="1249">
                  <c:v>133.95999999999998</c:v>
                </c:pt>
                <c:pt idx="1250">
                  <c:v>134</c:v>
                </c:pt>
                <c:pt idx="1251">
                  <c:v>134.04</c:v>
                </c:pt>
                <c:pt idx="1252">
                  <c:v>134.07999999999998</c:v>
                </c:pt>
                <c:pt idx="1253">
                  <c:v>134.12</c:v>
                </c:pt>
                <c:pt idx="1254">
                  <c:v>134.16</c:v>
                </c:pt>
                <c:pt idx="1255">
                  <c:v>134.19999999999999</c:v>
                </c:pt>
                <c:pt idx="1256">
                  <c:v>134.23999999999998</c:v>
                </c:pt>
                <c:pt idx="1257">
                  <c:v>134.28</c:v>
                </c:pt>
                <c:pt idx="1258">
                  <c:v>134.32</c:v>
                </c:pt>
                <c:pt idx="1259">
                  <c:v>134.35999999999999</c:v>
                </c:pt>
                <c:pt idx="1260">
                  <c:v>134.4</c:v>
                </c:pt>
                <c:pt idx="1261">
                  <c:v>134.44</c:v>
                </c:pt>
                <c:pt idx="1262">
                  <c:v>134.47999999999999</c:v>
                </c:pt>
                <c:pt idx="1263">
                  <c:v>134.51999999999998</c:v>
                </c:pt>
                <c:pt idx="1264">
                  <c:v>134.56</c:v>
                </c:pt>
                <c:pt idx="1265">
                  <c:v>134.6</c:v>
                </c:pt>
                <c:pt idx="1266">
                  <c:v>134.63999999999999</c:v>
                </c:pt>
                <c:pt idx="1267">
                  <c:v>134.68</c:v>
                </c:pt>
                <c:pt idx="1268">
                  <c:v>134.72</c:v>
                </c:pt>
                <c:pt idx="1269">
                  <c:v>134.76</c:v>
                </c:pt>
                <c:pt idx="1270">
                  <c:v>134.79999999999998</c:v>
                </c:pt>
                <c:pt idx="1271">
                  <c:v>134.84</c:v>
                </c:pt>
                <c:pt idx="1272">
                  <c:v>134.88</c:v>
                </c:pt>
                <c:pt idx="1273">
                  <c:v>134.91999999999999</c:v>
                </c:pt>
                <c:pt idx="1274">
                  <c:v>134.96</c:v>
                </c:pt>
                <c:pt idx="1275">
                  <c:v>135</c:v>
                </c:pt>
                <c:pt idx="1276">
                  <c:v>135.04</c:v>
                </c:pt>
                <c:pt idx="1277">
                  <c:v>135.07999999999998</c:v>
                </c:pt>
                <c:pt idx="1278">
                  <c:v>135.12</c:v>
                </c:pt>
                <c:pt idx="1279">
                  <c:v>135.16</c:v>
                </c:pt>
                <c:pt idx="1280">
                  <c:v>135.19999999999999</c:v>
                </c:pt>
                <c:pt idx="1281">
                  <c:v>135.24</c:v>
                </c:pt>
                <c:pt idx="1282">
                  <c:v>135.28</c:v>
                </c:pt>
                <c:pt idx="1283">
                  <c:v>135.32</c:v>
                </c:pt>
                <c:pt idx="1284">
                  <c:v>135.35999999999999</c:v>
                </c:pt>
                <c:pt idx="1285">
                  <c:v>135.4</c:v>
                </c:pt>
                <c:pt idx="1286">
                  <c:v>135.44</c:v>
                </c:pt>
                <c:pt idx="1287">
                  <c:v>135.47999999999999</c:v>
                </c:pt>
                <c:pt idx="1288">
                  <c:v>135.52000000000001</c:v>
                </c:pt>
                <c:pt idx="1289">
                  <c:v>135.56</c:v>
                </c:pt>
                <c:pt idx="1290">
                  <c:v>135.6</c:v>
                </c:pt>
                <c:pt idx="1291">
                  <c:v>135.63999999999999</c:v>
                </c:pt>
                <c:pt idx="1292">
                  <c:v>135.68</c:v>
                </c:pt>
                <c:pt idx="1293">
                  <c:v>135.72</c:v>
                </c:pt>
                <c:pt idx="1294">
                  <c:v>135.76</c:v>
                </c:pt>
                <c:pt idx="1295">
                  <c:v>135.80000000000001</c:v>
                </c:pt>
                <c:pt idx="1296">
                  <c:v>135.84</c:v>
                </c:pt>
                <c:pt idx="1297">
                  <c:v>135.88</c:v>
                </c:pt>
                <c:pt idx="1298">
                  <c:v>135.91999999999999</c:v>
                </c:pt>
                <c:pt idx="1299">
                  <c:v>135.96</c:v>
                </c:pt>
                <c:pt idx="1300">
                  <c:v>136</c:v>
                </c:pt>
                <c:pt idx="1301">
                  <c:v>136.04</c:v>
                </c:pt>
                <c:pt idx="1302">
                  <c:v>136.08000000000001</c:v>
                </c:pt>
                <c:pt idx="1303">
                  <c:v>136.12</c:v>
                </c:pt>
                <c:pt idx="1304">
                  <c:v>136.16</c:v>
                </c:pt>
                <c:pt idx="1305">
                  <c:v>136.19999999999999</c:v>
                </c:pt>
                <c:pt idx="1306">
                  <c:v>136.24</c:v>
                </c:pt>
                <c:pt idx="1307">
                  <c:v>136.28</c:v>
                </c:pt>
                <c:pt idx="1308">
                  <c:v>136.32</c:v>
                </c:pt>
                <c:pt idx="1309">
                  <c:v>136.36000000000001</c:v>
                </c:pt>
                <c:pt idx="1310">
                  <c:v>136.4</c:v>
                </c:pt>
                <c:pt idx="1311">
                  <c:v>136.44</c:v>
                </c:pt>
                <c:pt idx="1312">
                  <c:v>136.47999999999999</c:v>
                </c:pt>
                <c:pt idx="1313">
                  <c:v>136.52000000000001</c:v>
                </c:pt>
                <c:pt idx="1314">
                  <c:v>136.56</c:v>
                </c:pt>
                <c:pt idx="1315">
                  <c:v>136.6</c:v>
                </c:pt>
                <c:pt idx="1316">
                  <c:v>136.64000000000001</c:v>
                </c:pt>
                <c:pt idx="1317">
                  <c:v>136.68</c:v>
                </c:pt>
                <c:pt idx="1318">
                  <c:v>136.72</c:v>
                </c:pt>
                <c:pt idx="1319">
                  <c:v>136.76</c:v>
                </c:pt>
                <c:pt idx="1320">
                  <c:v>136.80000000000001</c:v>
                </c:pt>
                <c:pt idx="1321">
                  <c:v>136.84</c:v>
                </c:pt>
                <c:pt idx="1322">
                  <c:v>136.88</c:v>
                </c:pt>
                <c:pt idx="1323">
                  <c:v>136.92000000000002</c:v>
                </c:pt>
                <c:pt idx="1324">
                  <c:v>136.96</c:v>
                </c:pt>
                <c:pt idx="1325">
                  <c:v>137</c:v>
                </c:pt>
                <c:pt idx="1326">
                  <c:v>137.04</c:v>
                </c:pt>
                <c:pt idx="1327">
                  <c:v>137.08000000000001</c:v>
                </c:pt>
                <c:pt idx="1328">
                  <c:v>137.12</c:v>
                </c:pt>
                <c:pt idx="1329">
                  <c:v>137.16</c:v>
                </c:pt>
                <c:pt idx="1330">
                  <c:v>137.20000000000002</c:v>
                </c:pt>
                <c:pt idx="1331">
                  <c:v>137.24</c:v>
                </c:pt>
                <c:pt idx="1332">
                  <c:v>137.28</c:v>
                </c:pt>
                <c:pt idx="1333">
                  <c:v>137.32</c:v>
                </c:pt>
                <c:pt idx="1334">
                  <c:v>137.36000000000001</c:v>
                </c:pt>
                <c:pt idx="1335">
                  <c:v>137.4</c:v>
                </c:pt>
                <c:pt idx="1336">
                  <c:v>137.44</c:v>
                </c:pt>
                <c:pt idx="1337">
                  <c:v>137.48000000000002</c:v>
                </c:pt>
                <c:pt idx="1338">
                  <c:v>137.52000000000001</c:v>
                </c:pt>
                <c:pt idx="1339">
                  <c:v>137.56</c:v>
                </c:pt>
                <c:pt idx="1340">
                  <c:v>137.6</c:v>
                </c:pt>
                <c:pt idx="1341">
                  <c:v>137.64000000000001</c:v>
                </c:pt>
                <c:pt idx="1342">
                  <c:v>137.68</c:v>
                </c:pt>
                <c:pt idx="1343">
                  <c:v>137.72</c:v>
                </c:pt>
                <c:pt idx="1344">
                  <c:v>137.76000000000002</c:v>
                </c:pt>
                <c:pt idx="1345">
                  <c:v>137.80000000000001</c:v>
                </c:pt>
                <c:pt idx="1346">
                  <c:v>137.84</c:v>
                </c:pt>
                <c:pt idx="1347">
                  <c:v>137.88</c:v>
                </c:pt>
                <c:pt idx="1348">
                  <c:v>137.92000000000002</c:v>
                </c:pt>
                <c:pt idx="1349">
                  <c:v>137.96</c:v>
                </c:pt>
                <c:pt idx="1350">
                  <c:v>138</c:v>
                </c:pt>
                <c:pt idx="1351">
                  <c:v>138.04000000000002</c:v>
                </c:pt>
                <c:pt idx="1352">
                  <c:v>138.08000000000001</c:v>
                </c:pt>
                <c:pt idx="1353">
                  <c:v>138.12</c:v>
                </c:pt>
                <c:pt idx="1354">
                  <c:v>138.16</c:v>
                </c:pt>
                <c:pt idx="1355">
                  <c:v>138.20000000000002</c:v>
                </c:pt>
                <c:pt idx="1356">
                  <c:v>138.24</c:v>
                </c:pt>
                <c:pt idx="1357">
                  <c:v>138.28</c:v>
                </c:pt>
                <c:pt idx="1358">
                  <c:v>138.32000000000002</c:v>
                </c:pt>
                <c:pt idx="1359">
                  <c:v>138.36000000000001</c:v>
                </c:pt>
                <c:pt idx="1360">
                  <c:v>138.4</c:v>
                </c:pt>
                <c:pt idx="1361">
                  <c:v>138.44</c:v>
                </c:pt>
                <c:pt idx="1362">
                  <c:v>138.48000000000002</c:v>
                </c:pt>
                <c:pt idx="1363">
                  <c:v>138.52000000000001</c:v>
                </c:pt>
                <c:pt idx="1364">
                  <c:v>138.56</c:v>
                </c:pt>
                <c:pt idx="1365">
                  <c:v>138.60000000000002</c:v>
                </c:pt>
                <c:pt idx="1366">
                  <c:v>138.64000000000001</c:v>
                </c:pt>
                <c:pt idx="1367">
                  <c:v>138.68</c:v>
                </c:pt>
                <c:pt idx="1368">
                  <c:v>138.72</c:v>
                </c:pt>
                <c:pt idx="1369">
                  <c:v>138.76000000000002</c:v>
                </c:pt>
                <c:pt idx="1370">
                  <c:v>138.80000000000001</c:v>
                </c:pt>
                <c:pt idx="1371">
                  <c:v>138.84</c:v>
                </c:pt>
                <c:pt idx="1372">
                  <c:v>138.88000000000002</c:v>
                </c:pt>
                <c:pt idx="1373">
                  <c:v>138.92000000000002</c:v>
                </c:pt>
                <c:pt idx="1374">
                  <c:v>138.96</c:v>
                </c:pt>
                <c:pt idx="1375">
                  <c:v>139</c:v>
                </c:pt>
                <c:pt idx="1376">
                  <c:v>139.04</c:v>
                </c:pt>
                <c:pt idx="1377">
                  <c:v>139.08000000000001</c:v>
                </c:pt>
                <c:pt idx="1378">
                  <c:v>139.12</c:v>
                </c:pt>
                <c:pt idx="1379">
                  <c:v>139.16</c:v>
                </c:pt>
                <c:pt idx="1380">
                  <c:v>139.19999999999999</c:v>
                </c:pt>
                <c:pt idx="1381">
                  <c:v>139.23999999999998</c:v>
                </c:pt>
                <c:pt idx="1382">
                  <c:v>139.28</c:v>
                </c:pt>
                <c:pt idx="1383">
                  <c:v>139.32</c:v>
                </c:pt>
                <c:pt idx="1384">
                  <c:v>139.35999999999999</c:v>
                </c:pt>
                <c:pt idx="1385">
                  <c:v>139.39999999999998</c:v>
                </c:pt>
                <c:pt idx="1386">
                  <c:v>139.44</c:v>
                </c:pt>
                <c:pt idx="1387">
                  <c:v>139.47999999999999</c:v>
                </c:pt>
                <c:pt idx="1388">
                  <c:v>139.51999999999998</c:v>
                </c:pt>
                <c:pt idx="1389">
                  <c:v>139.55999999999997</c:v>
                </c:pt>
                <c:pt idx="1390">
                  <c:v>139.6</c:v>
                </c:pt>
                <c:pt idx="1391">
                  <c:v>139.63999999999999</c:v>
                </c:pt>
                <c:pt idx="1392">
                  <c:v>139.67999999999998</c:v>
                </c:pt>
                <c:pt idx="1393">
                  <c:v>139.72</c:v>
                </c:pt>
                <c:pt idx="1394">
                  <c:v>139.76</c:v>
                </c:pt>
                <c:pt idx="1395">
                  <c:v>139.79999999999998</c:v>
                </c:pt>
                <c:pt idx="1396">
                  <c:v>139.83999999999997</c:v>
                </c:pt>
                <c:pt idx="1397">
                  <c:v>139.88</c:v>
                </c:pt>
                <c:pt idx="1398">
                  <c:v>139.91999999999999</c:v>
                </c:pt>
                <c:pt idx="1399">
                  <c:v>139.95999999999998</c:v>
                </c:pt>
                <c:pt idx="1400">
                  <c:v>140</c:v>
                </c:pt>
                <c:pt idx="1401">
                  <c:v>140.04</c:v>
                </c:pt>
                <c:pt idx="1402">
                  <c:v>140.07999999999998</c:v>
                </c:pt>
                <c:pt idx="1403">
                  <c:v>140.11999999999998</c:v>
                </c:pt>
                <c:pt idx="1404">
                  <c:v>140.16</c:v>
                </c:pt>
                <c:pt idx="1405">
                  <c:v>140.19999999999999</c:v>
                </c:pt>
                <c:pt idx="1406">
                  <c:v>140.23999999999998</c:v>
                </c:pt>
                <c:pt idx="1407">
                  <c:v>140.28</c:v>
                </c:pt>
                <c:pt idx="1408">
                  <c:v>140.32</c:v>
                </c:pt>
                <c:pt idx="1409">
                  <c:v>140.35999999999999</c:v>
                </c:pt>
                <c:pt idx="1410">
                  <c:v>140.4</c:v>
                </c:pt>
                <c:pt idx="1411">
                  <c:v>140.44</c:v>
                </c:pt>
                <c:pt idx="1412">
                  <c:v>140.47999999999999</c:v>
                </c:pt>
                <c:pt idx="1413">
                  <c:v>140.51999999999998</c:v>
                </c:pt>
                <c:pt idx="1414">
                  <c:v>140.56</c:v>
                </c:pt>
                <c:pt idx="1415">
                  <c:v>140.6</c:v>
                </c:pt>
                <c:pt idx="1416">
                  <c:v>140.63999999999999</c:v>
                </c:pt>
                <c:pt idx="1417">
                  <c:v>140.68</c:v>
                </c:pt>
                <c:pt idx="1418">
                  <c:v>140.72</c:v>
                </c:pt>
                <c:pt idx="1419">
                  <c:v>140.76</c:v>
                </c:pt>
                <c:pt idx="1420">
                  <c:v>140.79999999999998</c:v>
                </c:pt>
                <c:pt idx="1421">
                  <c:v>140.84</c:v>
                </c:pt>
                <c:pt idx="1422">
                  <c:v>140.88</c:v>
                </c:pt>
                <c:pt idx="1423">
                  <c:v>140.91999999999999</c:v>
                </c:pt>
                <c:pt idx="1424">
                  <c:v>140.96</c:v>
                </c:pt>
                <c:pt idx="1425">
                  <c:v>141</c:v>
                </c:pt>
                <c:pt idx="1426">
                  <c:v>141.04</c:v>
                </c:pt>
                <c:pt idx="1427">
                  <c:v>141.07999999999998</c:v>
                </c:pt>
                <c:pt idx="1428">
                  <c:v>141.12</c:v>
                </c:pt>
                <c:pt idx="1429">
                  <c:v>141.16</c:v>
                </c:pt>
                <c:pt idx="1430">
                  <c:v>141.19999999999999</c:v>
                </c:pt>
                <c:pt idx="1431">
                  <c:v>141.24</c:v>
                </c:pt>
                <c:pt idx="1432">
                  <c:v>141.28</c:v>
                </c:pt>
                <c:pt idx="1433">
                  <c:v>141.32</c:v>
                </c:pt>
                <c:pt idx="1434">
                  <c:v>141.35999999999999</c:v>
                </c:pt>
                <c:pt idx="1435">
                  <c:v>141.4</c:v>
                </c:pt>
                <c:pt idx="1436">
                  <c:v>141.44</c:v>
                </c:pt>
                <c:pt idx="1437">
                  <c:v>141.47999999999999</c:v>
                </c:pt>
                <c:pt idx="1438">
                  <c:v>141.52000000000001</c:v>
                </c:pt>
                <c:pt idx="1439">
                  <c:v>141.56</c:v>
                </c:pt>
                <c:pt idx="1440">
                  <c:v>141.6</c:v>
                </c:pt>
                <c:pt idx="1441">
                  <c:v>141.63999999999999</c:v>
                </c:pt>
                <c:pt idx="1442">
                  <c:v>141.68</c:v>
                </c:pt>
                <c:pt idx="1443">
                  <c:v>141.72</c:v>
                </c:pt>
                <c:pt idx="1444">
                  <c:v>141.76</c:v>
                </c:pt>
                <c:pt idx="1445">
                  <c:v>141.80000000000001</c:v>
                </c:pt>
                <c:pt idx="1446">
                  <c:v>141.84</c:v>
                </c:pt>
                <c:pt idx="1447">
                  <c:v>141.88</c:v>
                </c:pt>
                <c:pt idx="1448">
                  <c:v>141.91999999999999</c:v>
                </c:pt>
                <c:pt idx="1449">
                  <c:v>141.96</c:v>
                </c:pt>
                <c:pt idx="1450">
                  <c:v>142</c:v>
                </c:pt>
                <c:pt idx="1451">
                  <c:v>142.04</c:v>
                </c:pt>
                <c:pt idx="1452">
                  <c:v>142.08000000000001</c:v>
                </c:pt>
                <c:pt idx="1453">
                  <c:v>142.12</c:v>
                </c:pt>
                <c:pt idx="1454">
                  <c:v>142.16</c:v>
                </c:pt>
                <c:pt idx="1455">
                  <c:v>142.19999999999999</c:v>
                </c:pt>
                <c:pt idx="1456">
                  <c:v>142.24</c:v>
                </c:pt>
                <c:pt idx="1457">
                  <c:v>142.28</c:v>
                </c:pt>
                <c:pt idx="1458">
                  <c:v>142.32</c:v>
                </c:pt>
                <c:pt idx="1459">
                  <c:v>142.36000000000001</c:v>
                </c:pt>
                <c:pt idx="1460">
                  <c:v>142.4</c:v>
                </c:pt>
                <c:pt idx="1461">
                  <c:v>142.44</c:v>
                </c:pt>
                <c:pt idx="1462">
                  <c:v>142.47999999999999</c:v>
                </c:pt>
                <c:pt idx="1463">
                  <c:v>142.52000000000001</c:v>
                </c:pt>
                <c:pt idx="1464">
                  <c:v>142.56</c:v>
                </c:pt>
                <c:pt idx="1465">
                  <c:v>142.6</c:v>
                </c:pt>
                <c:pt idx="1466">
                  <c:v>142.64000000000001</c:v>
                </c:pt>
                <c:pt idx="1467">
                  <c:v>142.68</c:v>
                </c:pt>
                <c:pt idx="1468">
                  <c:v>142.72</c:v>
                </c:pt>
                <c:pt idx="1469">
                  <c:v>142.76</c:v>
                </c:pt>
                <c:pt idx="1470">
                  <c:v>142.80000000000001</c:v>
                </c:pt>
                <c:pt idx="1471">
                  <c:v>142.84</c:v>
                </c:pt>
                <c:pt idx="1472">
                  <c:v>142.88</c:v>
                </c:pt>
                <c:pt idx="1473">
                  <c:v>142.92000000000002</c:v>
                </c:pt>
                <c:pt idx="1474">
                  <c:v>142.96</c:v>
                </c:pt>
                <c:pt idx="1475">
                  <c:v>143</c:v>
                </c:pt>
                <c:pt idx="1476">
                  <c:v>143.04</c:v>
                </c:pt>
                <c:pt idx="1477">
                  <c:v>143.08000000000001</c:v>
                </c:pt>
                <c:pt idx="1478">
                  <c:v>143.12</c:v>
                </c:pt>
                <c:pt idx="1479">
                  <c:v>143.16</c:v>
                </c:pt>
                <c:pt idx="1480">
                  <c:v>143.20000000000002</c:v>
                </c:pt>
                <c:pt idx="1481">
                  <c:v>143.24</c:v>
                </c:pt>
                <c:pt idx="1482">
                  <c:v>143.28</c:v>
                </c:pt>
                <c:pt idx="1483">
                  <c:v>143.32</c:v>
                </c:pt>
                <c:pt idx="1484">
                  <c:v>143.36000000000001</c:v>
                </c:pt>
                <c:pt idx="1485">
                  <c:v>143.4</c:v>
                </c:pt>
                <c:pt idx="1486">
                  <c:v>143.44</c:v>
                </c:pt>
                <c:pt idx="1487">
                  <c:v>143.48000000000002</c:v>
                </c:pt>
                <c:pt idx="1488">
                  <c:v>143.52000000000001</c:v>
                </c:pt>
                <c:pt idx="1489">
                  <c:v>143.56</c:v>
                </c:pt>
                <c:pt idx="1490">
                  <c:v>143.6</c:v>
                </c:pt>
                <c:pt idx="1491">
                  <c:v>143.64000000000001</c:v>
                </c:pt>
                <c:pt idx="1492">
                  <c:v>143.68</c:v>
                </c:pt>
                <c:pt idx="1493">
                  <c:v>143.72</c:v>
                </c:pt>
                <c:pt idx="1494">
                  <c:v>143.76000000000002</c:v>
                </c:pt>
                <c:pt idx="1495">
                  <c:v>143.80000000000001</c:v>
                </c:pt>
                <c:pt idx="1496">
                  <c:v>143.84</c:v>
                </c:pt>
                <c:pt idx="1497">
                  <c:v>143.88</c:v>
                </c:pt>
                <c:pt idx="1498">
                  <c:v>143.92000000000002</c:v>
                </c:pt>
                <c:pt idx="1499">
                  <c:v>143.96</c:v>
                </c:pt>
                <c:pt idx="1500">
                  <c:v>144</c:v>
                </c:pt>
                <c:pt idx="1501">
                  <c:v>144.04000000000002</c:v>
                </c:pt>
                <c:pt idx="1502">
                  <c:v>144.08000000000001</c:v>
                </c:pt>
                <c:pt idx="1503">
                  <c:v>144.12</c:v>
                </c:pt>
                <c:pt idx="1504">
                  <c:v>144.16</c:v>
                </c:pt>
                <c:pt idx="1505">
                  <c:v>144.20000000000002</c:v>
                </c:pt>
                <c:pt idx="1506">
                  <c:v>144.24</c:v>
                </c:pt>
                <c:pt idx="1507">
                  <c:v>144.28</c:v>
                </c:pt>
                <c:pt idx="1508">
                  <c:v>144.32000000000002</c:v>
                </c:pt>
                <c:pt idx="1509">
                  <c:v>144.36000000000001</c:v>
                </c:pt>
                <c:pt idx="1510">
                  <c:v>144.4</c:v>
                </c:pt>
                <c:pt idx="1511">
                  <c:v>144.44</c:v>
                </c:pt>
                <c:pt idx="1512">
                  <c:v>144.48000000000002</c:v>
                </c:pt>
                <c:pt idx="1513">
                  <c:v>144.52000000000001</c:v>
                </c:pt>
                <c:pt idx="1514">
                  <c:v>144.56</c:v>
                </c:pt>
                <c:pt idx="1515">
                  <c:v>144.60000000000002</c:v>
                </c:pt>
                <c:pt idx="1516">
                  <c:v>144.64000000000001</c:v>
                </c:pt>
                <c:pt idx="1517">
                  <c:v>144.68</c:v>
                </c:pt>
                <c:pt idx="1518">
                  <c:v>144.72</c:v>
                </c:pt>
                <c:pt idx="1519">
                  <c:v>144.76000000000002</c:v>
                </c:pt>
                <c:pt idx="1520">
                  <c:v>144.80000000000001</c:v>
                </c:pt>
                <c:pt idx="1521">
                  <c:v>144.84</c:v>
                </c:pt>
                <c:pt idx="1522">
                  <c:v>144.88000000000002</c:v>
                </c:pt>
                <c:pt idx="1523">
                  <c:v>144.92000000000002</c:v>
                </c:pt>
                <c:pt idx="1524">
                  <c:v>144.96</c:v>
                </c:pt>
                <c:pt idx="1525">
                  <c:v>145</c:v>
                </c:pt>
                <c:pt idx="1526">
                  <c:v>145.04000000000002</c:v>
                </c:pt>
                <c:pt idx="1527">
                  <c:v>145.08000000000001</c:v>
                </c:pt>
                <c:pt idx="1528">
                  <c:v>145.12</c:v>
                </c:pt>
                <c:pt idx="1529">
                  <c:v>145.16</c:v>
                </c:pt>
                <c:pt idx="1530">
                  <c:v>145.20000000000002</c:v>
                </c:pt>
                <c:pt idx="1531">
                  <c:v>145.24</c:v>
                </c:pt>
                <c:pt idx="1532">
                  <c:v>145.28</c:v>
                </c:pt>
                <c:pt idx="1533">
                  <c:v>145.32</c:v>
                </c:pt>
                <c:pt idx="1534">
                  <c:v>145.35999999999999</c:v>
                </c:pt>
                <c:pt idx="1535">
                  <c:v>145.4</c:v>
                </c:pt>
                <c:pt idx="1536">
                  <c:v>145.44</c:v>
                </c:pt>
                <c:pt idx="1537">
                  <c:v>145.47999999999999</c:v>
                </c:pt>
                <c:pt idx="1538">
                  <c:v>145.51999999999998</c:v>
                </c:pt>
                <c:pt idx="1539">
                  <c:v>145.55999999999997</c:v>
                </c:pt>
                <c:pt idx="1540">
                  <c:v>145.6</c:v>
                </c:pt>
                <c:pt idx="1541">
                  <c:v>145.63999999999999</c:v>
                </c:pt>
                <c:pt idx="1542">
                  <c:v>145.67999999999998</c:v>
                </c:pt>
                <c:pt idx="1543">
                  <c:v>145.72</c:v>
                </c:pt>
                <c:pt idx="1544">
                  <c:v>145.76</c:v>
                </c:pt>
                <c:pt idx="1545">
                  <c:v>145.79999999999998</c:v>
                </c:pt>
                <c:pt idx="1546">
                  <c:v>145.83999999999997</c:v>
                </c:pt>
                <c:pt idx="1547">
                  <c:v>145.88</c:v>
                </c:pt>
                <c:pt idx="1548">
                  <c:v>145.91999999999999</c:v>
                </c:pt>
                <c:pt idx="1549">
                  <c:v>145.95999999999998</c:v>
                </c:pt>
                <c:pt idx="1550">
                  <c:v>146</c:v>
                </c:pt>
                <c:pt idx="1551">
                  <c:v>146.04</c:v>
                </c:pt>
                <c:pt idx="1552">
                  <c:v>146.07999999999998</c:v>
                </c:pt>
                <c:pt idx="1553">
                  <c:v>146.11999999999998</c:v>
                </c:pt>
                <c:pt idx="1554">
                  <c:v>146.16</c:v>
                </c:pt>
                <c:pt idx="1555">
                  <c:v>146.19999999999999</c:v>
                </c:pt>
                <c:pt idx="1556">
                  <c:v>146.23999999999998</c:v>
                </c:pt>
                <c:pt idx="1557">
                  <c:v>146.28</c:v>
                </c:pt>
                <c:pt idx="1558">
                  <c:v>146.32</c:v>
                </c:pt>
                <c:pt idx="1559">
                  <c:v>146.35999999999999</c:v>
                </c:pt>
                <c:pt idx="1560">
                  <c:v>146.39999999999998</c:v>
                </c:pt>
                <c:pt idx="1561">
                  <c:v>146.44</c:v>
                </c:pt>
                <c:pt idx="1562">
                  <c:v>146.47999999999999</c:v>
                </c:pt>
                <c:pt idx="1563">
                  <c:v>146.51999999999998</c:v>
                </c:pt>
                <c:pt idx="1564">
                  <c:v>146.56</c:v>
                </c:pt>
                <c:pt idx="1565">
                  <c:v>146.6</c:v>
                </c:pt>
                <c:pt idx="1566">
                  <c:v>146.63999999999999</c:v>
                </c:pt>
                <c:pt idx="1567">
                  <c:v>146.67999999999998</c:v>
                </c:pt>
                <c:pt idx="1568">
                  <c:v>146.72</c:v>
                </c:pt>
                <c:pt idx="1569">
                  <c:v>146.76</c:v>
                </c:pt>
                <c:pt idx="1570">
                  <c:v>146.79999999999998</c:v>
                </c:pt>
                <c:pt idx="1571">
                  <c:v>146.84</c:v>
                </c:pt>
                <c:pt idx="1572">
                  <c:v>146.88</c:v>
                </c:pt>
                <c:pt idx="1573">
                  <c:v>146.91999999999999</c:v>
                </c:pt>
                <c:pt idx="1574">
                  <c:v>146.95999999999998</c:v>
                </c:pt>
                <c:pt idx="1575">
                  <c:v>147</c:v>
                </c:pt>
                <c:pt idx="1576">
                  <c:v>147.04</c:v>
                </c:pt>
                <c:pt idx="1577">
                  <c:v>147.07999999999998</c:v>
                </c:pt>
                <c:pt idx="1578">
                  <c:v>147.12</c:v>
                </c:pt>
                <c:pt idx="1579">
                  <c:v>147.16</c:v>
                </c:pt>
                <c:pt idx="1580">
                  <c:v>147.19999999999999</c:v>
                </c:pt>
                <c:pt idx="1581">
                  <c:v>147.23999999999998</c:v>
                </c:pt>
                <c:pt idx="1582">
                  <c:v>147.28</c:v>
                </c:pt>
                <c:pt idx="1583">
                  <c:v>147.32</c:v>
                </c:pt>
                <c:pt idx="1584">
                  <c:v>147.35999999999999</c:v>
                </c:pt>
                <c:pt idx="1585">
                  <c:v>147.4</c:v>
                </c:pt>
                <c:pt idx="1586">
                  <c:v>147.44</c:v>
                </c:pt>
                <c:pt idx="1587">
                  <c:v>147.47999999999999</c:v>
                </c:pt>
                <c:pt idx="1588">
                  <c:v>147.51999999999998</c:v>
                </c:pt>
                <c:pt idx="1589">
                  <c:v>147.56</c:v>
                </c:pt>
                <c:pt idx="1590">
                  <c:v>147.6</c:v>
                </c:pt>
                <c:pt idx="1591">
                  <c:v>147.63999999999999</c:v>
                </c:pt>
                <c:pt idx="1592">
                  <c:v>147.68</c:v>
                </c:pt>
                <c:pt idx="1593">
                  <c:v>147.72</c:v>
                </c:pt>
                <c:pt idx="1594">
                  <c:v>147.76</c:v>
                </c:pt>
                <c:pt idx="1595">
                  <c:v>147.80000000000001</c:v>
                </c:pt>
                <c:pt idx="1596">
                  <c:v>147.84</c:v>
                </c:pt>
                <c:pt idx="1597">
                  <c:v>147.88</c:v>
                </c:pt>
                <c:pt idx="1598">
                  <c:v>147.91999999999999</c:v>
                </c:pt>
                <c:pt idx="1599">
                  <c:v>147.96</c:v>
                </c:pt>
                <c:pt idx="1600">
                  <c:v>148</c:v>
                </c:pt>
                <c:pt idx="1601">
                  <c:v>148.04</c:v>
                </c:pt>
                <c:pt idx="1602">
                  <c:v>148.08000000000001</c:v>
                </c:pt>
                <c:pt idx="1603">
                  <c:v>148.12</c:v>
                </c:pt>
                <c:pt idx="1604">
                  <c:v>148.16</c:v>
                </c:pt>
                <c:pt idx="1605">
                  <c:v>148.19999999999999</c:v>
                </c:pt>
                <c:pt idx="1606">
                  <c:v>148.24</c:v>
                </c:pt>
                <c:pt idx="1607">
                  <c:v>148.28</c:v>
                </c:pt>
                <c:pt idx="1608">
                  <c:v>148.32</c:v>
                </c:pt>
                <c:pt idx="1609">
                  <c:v>148.36000000000001</c:v>
                </c:pt>
                <c:pt idx="1610">
                  <c:v>148.4</c:v>
                </c:pt>
                <c:pt idx="1611">
                  <c:v>148.44</c:v>
                </c:pt>
                <c:pt idx="1612">
                  <c:v>148.47999999999999</c:v>
                </c:pt>
                <c:pt idx="1613">
                  <c:v>148.52000000000001</c:v>
                </c:pt>
                <c:pt idx="1614">
                  <c:v>148.56</c:v>
                </c:pt>
                <c:pt idx="1615">
                  <c:v>148.6</c:v>
                </c:pt>
                <c:pt idx="1616">
                  <c:v>148.64000000000001</c:v>
                </c:pt>
                <c:pt idx="1617">
                  <c:v>148.68</c:v>
                </c:pt>
                <c:pt idx="1618">
                  <c:v>148.72</c:v>
                </c:pt>
                <c:pt idx="1619">
                  <c:v>148.76</c:v>
                </c:pt>
                <c:pt idx="1620">
                  <c:v>148.80000000000001</c:v>
                </c:pt>
                <c:pt idx="1621">
                  <c:v>148.84</c:v>
                </c:pt>
                <c:pt idx="1622">
                  <c:v>148.88</c:v>
                </c:pt>
                <c:pt idx="1623">
                  <c:v>148.92000000000002</c:v>
                </c:pt>
                <c:pt idx="1624">
                  <c:v>148.96</c:v>
                </c:pt>
                <c:pt idx="1625">
                  <c:v>149</c:v>
                </c:pt>
                <c:pt idx="1626">
                  <c:v>149.04</c:v>
                </c:pt>
                <c:pt idx="1627">
                  <c:v>149.08000000000001</c:v>
                </c:pt>
                <c:pt idx="1628">
                  <c:v>149.12</c:v>
                </c:pt>
                <c:pt idx="1629">
                  <c:v>149.16</c:v>
                </c:pt>
                <c:pt idx="1630">
                  <c:v>149.20000000000002</c:v>
                </c:pt>
                <c:pt idx="1631">
                  <c:v>149.24</c:v>
                </c:pt>
                <c:pt idx="1632">
                  <c:v>149.28</c:v>
                </c:pt>
                <c:pt idx="1633">
                  <c:v>149.32</c:v>
                </c:pt>
                <c:pt idx="1634">
                  <c:v>149.36000000000001</c:v>
                </c:pt>
                <c:pt idx="1635">
                  <c:v>149.4</c:v>
                </c:pt>
                <c:pt idx="1636">
                  <c:v>149.44</c:v>
                </c:pt>
                <c:pt idx="1637">
                  <c:v>149.48000000000002</c:v>
                </c:pt>
                <c:pt idx="1638">
                  <c:v>149.52000000000001</c:v>
                </c:pt>
                <c:pt idx="1639">
                  <c:v>149.56</c:v>
                </c:pt>
                <c:pt idx="1640">
                  <c:v>149.6</c:v>
                </c:pt>
                <c:pt idx="1641">
                  <c:v>149.64000000000001</c:v>
                </c:pt>
                <c:pt idx="1642">
                  <c:v>149.68</c:v>
                </c:pt>
                <c:pt idx="1643">
                  <c:v>149.72</c:v>
                </c:pt>
                <c:pt idx="1644">
                  <c:v>149.76000000000002</c:v>
                </c:pt>
                <c:pt idx="1645">
                  <c:v>149.80000000000001</c:v>
                </c:pt>
                <c:pt idx="1646">
                  <c:v>149.84</c:v>
                </c:pt>
                <c:pt idx="1647">
                  <c:v>149.88</c:v>
                </c:pt>
                <c:pt idx="1648">
                  <c:v>149.92000000000002</c:v>
                </c:pt>
                <c:pt idx="1649">
                  <c:v>149.96</c:v>
                </c:pt>
                <c:pt idx="1650">
                  <c:v>150</c:v>
                </c:pt>
                <c:pt idx="1651">
                  <c:v>150.04000000000002</c:v>
                </c:pt>
                <c:pt idx="1652">
                  <c:v>150.08000000000001</c:v>
                </c:pt>
                <c:pt idx="1653">
                  <c:v>150.12</c:v>
                </c:pt>
                <c:pt idx="1654">
                  <c:v>150.16</c:v>
                </c:pt>
                <c:pt idx="1655">
                  <c:v>150.20000000000002</c:v>
                </c:pt>
                <c:pt idx="1656">
                  <c:v>150.24</c:v>
                </c:pt>
                <c:pt idx="1657">
                  <c:v>150.28</c:v>
                </c:pt>
                <c:pt idx="1658">
                  <c:v>150.32000000000002</c:v>
                </c:pt>
                <c:pt idx="1659">
                  <c:v>150.36000000000001</c:v>
                </c:pt>
                <c:pt idx="1660">
                  <c:v>150.4</c:v>
                </c:pt>
                <c:pt idx="1661">
                  <c:v>150.44</c:v>
                </c:pt>
                <c:pt idx="1662">
                  <c:v>150.48000000000002</c:v>
                </c:pt>
                <c:pt idx="1663">
                  <c:v>150.52000000000001</c:v>
                </c:pt>
                <c:pt idx="1664">
                  <c:v>150.56</c:v>
                </c:pt>
                <c:pt idx="1665">
                  <c:v>150.60000000000002</c:v>
                </c:pt>
                <c:pt idx="1666">
                  <c:v>150.64000000000001</c:v>
                </c:pt>
                <c:pt idx="1667">
                  <c:v>150.68</c:v>
                </c:pt>
                <c:pt idx="1668">
                  <c:v>150.72</c:v>
                </c:pt>
                <c:pt idx="1669">
                  <c:v>150.76000000000002</c:v>
                </c:pt>
                <c:pt idx="1670">
                  <c:v>150.80000000000001</c:v>
                </c:pt>
                <c:pt idx="1671">
                  <c:v>150.84</c:v>
                </c:pt>
                <c:pt idx="1672">
                  <c:v>150.88000000000002</c:v>
                </c:pt>
                <c:pt idx="1673">
                  <c:v>150.92000000000002</c:v>
                </c:pt>
                <c:pt idx="1674">
                  <c:v>150.96</c:v>
                </c:pt>
                <c:pt idx="1675">
                  <c:v>151</c:v>
                </c:pt>
                <c:pt idx="1676">
                  <c:v>151.04000000000002</c:v>
                </c:pt>
                <c:pt idx="1677">
                  <c:v>151.08000000000001</c:v>
                </c:pt>
                <c:pt idx="1678">
                  <c:v>151.12</c:v>
                </c:pt>
                <c:pt idx="1679">
                  <c:v>151.16000000000003</c:v>
                </c:pt>
                <c:pt idx="1680">
                  <c:v>151.20000000000002</c:v>
                </c:pt>
                <c:pt idx="1681">
                  <c:v>151.24</c:v>
                </c:pt>
                <c:pt idx="1682">
                  <c:v>151.28</c:v>
                </c:pt>
                <c:pt idx="1683">
                  <c:v>151.32000000000002</c:v>
                </c:pt>
                <c:pt idx="1684">
                  <c:v>151.36000000000001</c:v>
                </c:pt>
                <c:pt idx="1685">
                  <c:v>151.4</c:v>
                </c:pt>
                <c:pt idx="1686">
                  <c:v>151.44</c:v>
                </c:pt>
                <c:pt idx="1687">
                  <c:v>151.47999999999999</c:v>
                </c:pt>
                <c:pt idx="1688">
                  <c:v>151.52000000000001</c:v>
                </c:pt>
                <c:pt idx="1689">
                  <c:v>151.56</c:v>
                </c:pt>
                <c:pt idx="1690">
                  <c:v>151.6</c:v>
                </c:pt>
                <c:pt idx="1691">
                  <c:v>151.63999999999999</c:v>
                </c:pt>
                <c:pt idx="1692">
                  <c:v>151.67999999999998</c:v>
                </c:pt>
                <c:pt idx="1693">
                  <c:v>151.72</c:v>
                </c:pt>
                <c:pt idx="1694">
                  <c:v>151.76</c:v>
                </c:pt>
                <c:pt idx="1695">
                  <c:v>151.79999999999998</c:v>
                </c:pt>
                <c:pt idx="1696">
                  <c:v>151.83999999999997</c:v>
                </c:pt>
                <c:pt idx="1697">
                  <c:v>151.88</c:v>
                </c:pt>
                <c:pt idx="1698">
                  <c:v>151.91999999999999</c:v>
                </c:pt>
                <c:pt idx="1699">
                  <c:v>151.95999999999998</c:v>
                </c:pt>
                <c:pt idx="1700">
                  <c:v>152</c:v>
                </c:pt>
                <c:pt idx="1701">
                  <c:v>152.04</c:v>
                </c:pt>
                <c:pt idx="1702">
                  <c:v>152.07999999999998</c:v>
                </c:pt>
                <c:pt idx="1703">
                  <c:v>152.11999999999998</c:v>
                </c:pt>
                <c:pt idx="1704">
                  <c:v>152.16</c:v>
                </c:pt>
                <c:pt idx="1705">
                  <c:v>152.19999999999999</c:v>
                </c:pt>
                <c:pt idx="1706">
                  <c:v>152.23999999999998</c:v>
                </c:pt>
                <c:pt idx="1707">
                  <c:v>152.28</c:v>
                </c:pt>
                <c:pt idx="1708">
                  <c:v>152.32</c:v>
                </c:pt>
                <c:pt idx="1709">
                  <c:v>152.35999999999999</c:v>
                </c:pt>
                <c:pt idx="1710">
                  <c:v>152.39999999999998</c:v>
                </c:pt>
                <c:pt idx="1711">
                  <c:v>152.44</c:v>
                </c:pt>
                <c:pt idx="1712">
                  <c:v>152.47999999999999</c:v>
                </c:pt>
                <c:pt idx="1713">
                  <c:v>152.51999999999998</c:v>
                </c:pt>
                <c:pt idx="1714">
                  <c:v>152.56</c:v>
                </c:pt>
                <c:pt idx="1715">
                  <c:v>152.6</c:v>
                </c:pt>
                <c:pt idx="1716">
                  <c:v>152.63999999999999</c:v>
                </c:pt>
                <c:pt idx="1717">
                  <c:v>152.67999999999998</c:v>
                </c:pt>
                <c:pt idx="1718">
                  <c:v>152.72</c:v>
                </c:pt>
                <c:pt idx="1719">
                  <c:v>152.76</c:v>
                </c:pt>
                <c:pt idx="1720">
                  <c:v>152.79999999999998</c:v>
                </c:pt>
                <c:pt idx="1721">
                  <c:v>152.84</c:v>
                </c:pt>
                <c:pt idx="1722">
                  <c:v>152.88</c:v>
                </c:pt>
                <c:pt idx="1723">
                  <c:v>152.91999999999999</c:v>
                </c:pt>
                <c:pt idx="1724">
                  <c:v>152.95999999999998</c:v>
                </c:pt>
                <c:pt idx="1725">
                  <c:v>153</c:v>
                </c:pt>
                <c:pt idx="1726">
                  <c:v>153.04</c:v>
                </c:pt>
                <c:pt idx="1727">
                  <c:v>153.07999999999998</c:v>
                </c:pt>
                <c:pt idx="1728">
                  <c:v>153.12</c:v>
                </c:pt>
                <c:pt idx="1729">
                  <c:v>153.16</c:v>
                </c:pt>
                <c:pt idx="1730">
                  <c:v>153.19999999999999</c:v>
                </c:pt>
                <c:pt idx="1731">
                  <c:v>153.23999999999998</c:v>
                </c:pt>
                <c:pt idx="1732">
                  <c:v>153.28</c:v>
                </c:pt>
                <c:pt idx="1733">
                  <c:v>153.32</c:v>
                </c:pt>
                <c:pt idx="1734">
                  <c:v>153.35999999999999</c:v>
                </c:pt>
                <c:pt idx="1735">
                  <c:v>153.4</c:v>
                </c:pt>
                <c:pt idx="1736">
                  <c:v>153.44</c:v>
                </c:pt>
                <c:pt idx="1737">
                  <c:v>153.47999999999999</c:v>
                </c:pt>
                <c:pt idx="1738">
                  <c:v>153.51999999999998</c:v>
                </c:pt>
                <c:pt idx="1739">
                  <c:v>153.56</c:v>
                </c:pt>
                <c:pt idx="1740">
                  <c:v>153.6</c:v>
                </c:pt>
                <c:pt idx="1741">
                  <c:v>153.63999999999999</c:v>
                </c:pt>
                <c:pt idx="1742">
                  <c:v>153.68</c:v>
                </c:pt>
                <c:pt idx="1743">
                  <c:v>153.72</c:v>
                </c:pt>
                <c:pt idx="1744">
                  <c:v>153.76</c:v>
                </c:pt>
                <c:pt idx="1745">
                  <c:v>153.79999999999998</c:v>
                </c:pt>
                <c:pt idx="1746">
                  <c:v>153.84</c:v>
                </c:pt>
                <c:pt idx="1747">
                  <c:v>153.88</c:v>
                </c:pt>
                <c:pt idx="1748">
                  <c:v>153.91999999999999</c:v>
                </c:pt>
                <c:pt idx="1749">
                  <c:v>153.96</c:v>
                </c:pt>
                <c:pt idx="1750">
                  <c:v>154</c:v>
                </c:pt>
                <c:pt idx="1751">
                  <c:v>154.04</c:v>
                </c:pt>
                <c:pt idx="1752">
                  <c:v>154.07999999999998</c:v>
                </c:pt>
                <c:pt idx="1753">
                  <c:v>154.12</c:v>
                </c:pt>
                <c:pt idx="1754">
                  <c:v>154.16</c:v>
                </c:pt>
                <c:pt idx="1755">
                  <c:v>154.19999999999999</c:v>
                </c:pt>
                <c:pt idx="1756">
                  <c:v>154.24</c:v>
                </c:pt>
                <c:pt idx="1757">
                  <c:v>154.28</c:v>
                </c:pt>
                <c:pt idx="1758">
                  <c:v>154.32</c:v>
                </c:pt>
                <c:pt idx="1759">
                  <c:v>154.35999999999999</c:v>
                </c:pt>
                <c:pt idx="1760">
                  <c:v>154.4</c:v>
                </c:pt>
                <c:pt idx="1761">
                  <c:v>154.44</c:v>
                </c:pt>
                <c:pt idx="1762">
                  <c:v>154.47999999999999</c:v>
                </c:pt>
                <c:pt idx="1763">
                  <c:v>154.52000000000001</c:v>
                </c:pt>
                <c:pt idx="1764">
                  <c:v>154.56</c:v>
                </c:pt>
                <c:pt idx="1765">
                  <c:v>154.6</c:v>
                </c:pt>
                <c:pt idx="1766">
                  <c:v>154.63999999999999</c:v>
                </c:pt>
                <c:pt idx="1767">
                  <c:v>154.68</c:v>
                </c:pt>
                <c:pt idx="1768">
                  <c:v>154.72</c:v>
                </c:pt>
                <c:pt idx="1769">
                  <c:v>154.76</c:v>
                </c:pt>
                <c:pt idx="1770">
                  <c:v>154.80000000000001</c:v>
                </c:pt>
                <c:pt idx="1771">
                  <c:v>154.84</c:v>
                </c:pt>
                <c:pt idx="1772">
                  <c:v>154.88</c:v>
                </c:pt>
                <c:pt idx="1773">
                  <c:v>154.91999999999999</c:v>
                </c:pt>
                <c:pt idx="1774">
                  <c:v>154.96</c:v>
                </c:pt>
                <c:pt idx="1775">
                  <c:v>155</c:v>
                </c:pt>
                <c:pt idx="1776">
                  <c:v>155.04</c:v>
                </c:pt>
                <c:pt idx="1777">
                  <c:v>155.08000000000001</c:v>
                </c:pt>
                <c:pt idx="1778">
                  <c:v>155.12</c:v>
                </c:pt>
                <c:pt idx="1779">
                  <c:v>155.16</c:v>
                </c:pt>
                <c:pt idx="1780">
                  <c:v>155.19999999999999</c:v>
                </c:pt>
                <c:pt idx="1781">
                  <c:v>155.24</c:v>
                </c:pt>
                <c:pt idx="1782">
                  <c:v>155.28</c:v>
                </c:pt>
                <c:pt idx="1783">
                  <c:v>155.32</c:v>
                </c:pt>
                <c:pt idx="1784">
                  <c:v>155.36000000000001</c:v>
                </c:pt>
                <c:pt idx="1785">
                  <c:v>155.4</c:v>
                </c:pt>
                <c:pt idx="1786">
                  <c:v>155.44</c:v>
                </c:pt>
                <c:pt idx="1787">
                  <c:v>155.48000000000002</c:v>
                </c:pt>
                <c:pt idx="1788">
                  <c:v>155.52000000000001</c:v>
                </c:pt>
                <c:pt idx="1789">
                  <c:v>155.56</c:v>
                </c:pt>
                <c:pt idx="1790">
                  <c:v>155.6</c:v>
                </c:pt>
                <c:pt idx="1791">
                  <c:v>155.64000000000001</c:v>
                </c:pt>
                <c:pt idx="1792">
                  <c:v>155.68</c:v>
                </c:pt>
                <c:pt idx="1793">
                  <c:v>155.72</c:v>
                </c:pt>
                <c:pt idx="1794">
                  <c:v>155.76000000000002</c:v>
                </c:pt>
                <c:pt idx="1795">
                  <c:v>155.80000000000001</c:v>
                </c:pt>
                <c:pt idx="1796">
                  <c:v>155.84</c:v>
                </c:pt>
                <c:pt idx="1797">
                  <c:v>155.88</c:v>
                </c:pt>
                <c:pt idx="1798">
                  <c:v>155.92000000000002</c:v>
                </c:pt>
                <c:pt idx="1799">
                  <c:v>155.96</c:v>
                </c:pt>
                <c:pt idx="1800">
                  <c:v>156</c:v>
                </c:pt>
                <c:pt idx="1801">
                  <c:v>156.04000000000002</c:v>
                </c:pt>
                <c:pt idx="1802">
                  <c:v>156.08000000000001</c:v>
                </c:pt>
                <c:pt idx="1803">
                  <c:v>156.12</c:v>
                </c:pt>
                <c:pt idx="1804">
                  <c:v>156.16</c:v>
                </c:pt>
                <c:pt idx="1805">
                  <c:v>156.20000000000002</c:v>
                </c:pt>
                <c:pt idx="1806">
                  <c:v>156.24</c:v>
                </c:pt>
                <c:pt idx="1807">
                  <c:v>156.28</c:v>
                </c:pt>
                <c:pt idx="1808">
                  <c:v>156.32000000000002</c:v>
                </c:pt>
                <c:pt idx="1809">
                  <c:v>156.36000000000001</c:v>
                </c:pt>
                <c:pt idx="1810">
                  <c:v>156.4</c:v>
                </c:pt>
                <c:pt idx="1811">
                  <c:v>156.44</c:v>
                </c:pt>
                <c:pt idx="1812">
                  <c:v>156.48000000000002</c:v>
                </c:pt>
                <c:pt idx="1813">
                  <c:v>156.52000000000001</c:v>
                </c:pt>
                <c:pt idx="1814">
                  <c:v>156.56</c:v>
                </c:pt>
                <c:pt idx="1815">
                  <c:v>156.60000000000002</c:v>
                </c:pt>
                <c:pt idx="1816">
                  <c:v>156.64000000000001</c:v>
                </c:pt>
                <c:pt idx="1817">
                  <c:v>156.68</c:v>
                </c:pt>
                <c:pt idx="1818">
                  <c:v>156.72</c:v>
                </c:pt>
                <c:pt idx="1819">
                  <c:v>156.76000000000002</c:v>
                </c:pt>
                <c:pt idx="1820">
                  <c:v>156.80000000000001</c:v>
                </c:pt>
                <c:pt idx="1821">
                  <c:v>156.84</c:v>
                </c:pt>
                <c:pt idx="1822">
                  <c:v>156.88000000000002</c:v>
                </c:pt>
                <c:pt idx="1823">
                  <c:v>156.92000000000002</c:v>
                </c:pt>
                <c:pt idx="1824">
                  <c:v>156.96</c:v>
                </c:pt>
                <c:pt idx="1825">
                  <c:v>157</c:v>
                </c:pt>
                <c:pt idx="1826">
                  <c:v>157.04000000000002</c:v>
                </c:pt>
                <c:pt idx="1827">
                  <c:v>157.08000000000001</c:v>
                </c:pt>
                <c:pt idx="1828">
                  <c:v>157.12</c:v>
                </c:pt>
                <c:pt idx="1829">
                  <c:v>157.16000000000003</c:v>
                </c:pt>
                <c:pt idx="1830">
                  <c:v>157.20000000000002</c:v>
                </c:pt>
                <c:pt idx="1831">
                  <c:v>157.24</c:v>
                </c:pt>
                <c:pt idx="1832">
                  <c:v>157.28</c:v>
                </c:pt>
                <c:pt idx="1833">
                  <c:v>157.32000000000002</c:v>
                </c:pt>
                <c:pt idx="1834">
                  <c:v>157.36000000000001</c:v>
                </c:pt>
                <c:pt idx="1835">
                  <c:v>157.4</c:v>
                </c:pt>
                <c:pt idx="1836">
                  <c:v>157.44000000000003</c:v>
                </c:pt>
                <c:pt idx="1837">
                  <c:v>157.48000000000002</c:v>
                </c:pt>
                <c:pt idx="1838">
                  <c:v>157.52000000000001</c:v>
                </c:pt>
                <c:pt idx="1839">
                  <c:v>157.56</c:v>
                </c:pt>
                <c:pt idx="1840">
                  <c:v>157.6</c:v>
                </c:pt>
                <c:pt idx="1841">
                  <c:v>157.64000000000001</c:v>
                </c:pt>
                <c:pt idx="1842">
                  <c:v>157.68</c:v>
                </c:pt>
                <c:pt idx="1843">
                  <c:v>157.72</c:v>
                </c:pt>
                <c:pt idx="1844">
                  <c:v>157.76</c:v>
                </c:pt>
                <c:pt idx="1845">
                  <c:v>157.79999999999998</c:v>
                </c:pt>
                <c:pt idx="1846">
                  <c:v>157.84</c:v>
                </c:pt>
                <c:pt idx="1847">
                  <c:v>157.88</c:v>
                </c:pt>
                <c:pt idx="1848">
                  <c:v>157.91999999999999</c:v>
                </c:pt>
                <c:pt idx="1849">
                  <c:v>157.95999999999998</c:v>
                </c:pt>
                <c:pt idx="1850">
                  <c:v>158</c:v>
                </c:pt>
                <c:pt idx="1851">
                  <c:v>158.04</c:v>
                </c:pt>
                <c:pt idx="1852">
                  <c:v>158.07999999999998</c:v>
                </c:pt>
                <c:pt idx="1853">
                  <c:v>158.11999999999998</c:v>
                </c:pt>
                <c:pt idx="1854">
                  <c:v>158.16</c:v>
                </c:pt>
                <c:pt idx="1855">
                  <c:v>158.19999999999999</c:v>
                </c:pt>
                <c:pt idx="1856">
                  <c:v>158.23999999999998</c:v>
                </c:pt>
                <c:pt idx="1857">
                  <c:v>158.28</c:v>
                </c:pt>
                <c:pt idx="1858">
                  <c:v>158.32</c:v>
                </c:pt>
                <c:pt idx="1859">
                  <c:v>158.35999999999999</c:v>
                </c:pt>
                <c:pt idx="1860">
                  <c:v>158.39999999999998</c:v>
                </c:pt>
                <c:pt idx="1861">
                  <c:v>158.44</c:v>
                </c:pt>
                <c:pt idx="1862">
                  <c:v>158.47999999999999</c:v>
                </c:pt>
                <c:pt idx="1863">
                  <c:v>158.51999999999998</c:v>
                </c:pt>
                <c:pt idx="1864">
                  <c:v>158.56</c:v>
                </c:pt>
                <c:pt idx="1865">
                  <c:v>158.6</c:v>
                </c:pt>
                <c:pt idx="1866">
                  <c:v>158.63999999999999</c:v>
                </c:pt>
                <c:pt idx="1867">
                  <c:v>158.67999999999998</c:v>
                </c:pt>
                <c:pt idx="1868">
                  <c:v>158.72</c:v>
                </c:pt>
                <c:pt idx="1869">
                  <c:v>158.76</c:v>
                </c:pt>
                <c:pt idx="1870">
                  <c:v>158.79999999999998</c:v>
                </c:pt>
                <c:pt idx="1871">
                  <c:v>158.84</c:v>
                </c:pt>
                <c:pt idx="1872">
                  <c:v>158.88</c:v>
                </c:pt>
                <c:pt idx="1873">
                  <c:v>158.91999999999999</c:v>
                </c:pt>
                <c:pt idx="1874">
                  <c:v>158.95999999999998</c:v>
                </c:pt>
                <c:pt idx="1875">
                  <c:v>159</c:v>
                </c:pt>
                <c:pt idx="1876">
                  <c:v>159.04</c:v>
                </c:pt>
                <c:pt idx="1877">
                  <c:v>159.07999999999998</c:v>
                </c:pt>
                <c:pt idx="1878">
                  <c:v>159.12</c:v>
                </c:pt>
                <c:pt idx="1879">
                  <c:v>159.16</c:v>
                </c:pt>
                <c:pt idx="1880">
                  <c:v>159.19999999999999</c:v>
                </c:pt>
                <c:pt idx="1881">
                  <c:v>159.23999999999998</c:v>
                </c:pt>
                <c:pt idx="1882">
                  <c:v>159.28</c:v>
                </c:pt>
                <c:pt idx="1883">
                  <c:v>159.32</c:v>
                </c:pt>
                <c:pt idx="1884">
                  <c:v>159.35999999999999</c:v>
                </c:pt>
                <c:pt idx="1885">
                  <c:v>159.4</c:v>
                </c:pt>
                <c:pt idx="1886">
                  <c:v>159.44</c:v>
                </c:pt>
                <c:pt idx="1887">
                  <c:v>159.47999999999999</c:v>
                </c:pt>
                <c:pt idx="1888">
                  <c:v>159.51999999999998</c:v>
                </c:pt>
                <c:pt idx="1889">
                  <c:v>159.56</c:v>
                </c:pt>
                <c:pt idx="1890">
                  <c:v>159.6</c:v>
                </c:pt>
                <c:pt idx="1891">
                  <c:v>159.63999999999999</c:v>
                </c:pt>
                <c:pt idx="1892">
                  <c:v>159.68</c:v>
                </c:pt>
                <c:pt idx="1893">
                  <c:v>159.72</c:v>
                </c:pt>
                <c:pt idx="1894">
                  <c:v>159.76</c:v>
                </c:pt>
                <c:pt idx="1895">
                  <c:v>159.79999999999998</c:v>
                </c:pt>
                <c:pt idx="1896">
                  <c:v>159.84</c:v>
                </c:pt>
                <c:pt idx="1897">
                  <c:v>159.88</c:v>
                </c:pt>
                <c:pt idx="1898">
                  <c:v>159.91999999999999</c:v>
                </c:pt>
                <c:pt idx="1899">
                  <c:v>159.96</c:v>
                </c:pt>
                <c:pt idx="1900">
                  <c:v>160</c:v>
                </c:pt>
                <c:pt idx="1901">
                  <c:v>160.04</c:v>
                </c:pt>
                <c:pt idx="1902">
                  <c:v>160.07999999999998</c:v>
                </c:pt>
                <c:pt idx="1903">
                  <c:v>160.12</c:v>
                </c:pt>
                <c:pt idx="1904">
                  <c:v>160.16</c:v>
                </c:pt>
                <c:pt idx="1905">
                  <c:v>160.19999999999999</c:v>
                </c:pt>
                <c:pt idx="1906">
                  <c:v>160.24</c:v>
                </c:pt>
                <c:pt idx="1907">
                  <c:v>160.28</c:v>
                </c:pt>
                <c:pt idx="1908">
                  <c:v>160.32</c:v>
                </c:pt>
                <c:pt idx="1909">
                  <c:v>160.35999999999999</c:v>
                </c:pt>
                <c:pt idx="1910">
                  <c:v>160.4</c:v>
                </c:pt>
                <c:pt idx="1911">
                  <c:v>160.44</c:v>
                </c:pt>
                <c:pt idx="1912">
                  <c:v>160.47999999999999</c:v>
                </c:pt>
                <c:pt idx="1913">
                  <c:v>160.52000000000001</c:v>
                </c:pt>
                <c:pt idx="1914">
                  <c:v>160.56</c:v>
                </c:pt>
                <c:pt idx="1915">
                  <c:v>160.6</c:v>
                </c:pt>
                <c:pt idx="1916">
                  <c:v>160.63999999999999</c:v>
                </c:pt>
                <c:pt idx="1917">
                  <c:v>160.68</c:v>
                </c:pt>
                <c:pt idx="1918">
                  <c:v>160.72</c:v>
                </c:pt>
                <c:pt idx="1919">
                  <c:v>160.76</c:v>
                </c:pt>
                <c:pt idx="1920">
                  <c:v>160.80000000000001</c:v>
                </c:pt>
                <c:pt idx="1921">
                  <c:v>160.84</c:v>
                </c:pt>
                <c:pt idx="1922">
                  <c:v>160.88</c:v>
                </c:pt>
                <c:pt idx="1923">
                  <c:v>160.91999999999999</c:v>
                </c:pt>
                <c:pt idx="1924">
                  <c:v>160.96</c:v>
                </c:pt>
                <c:pt idx="1925">
                  <c:v>161</c:v>
                </c:pt>
                <c:pt idx="1926">
                  <c:v>161.04</c:v>
                </c:pt>
                <c:pt idx="1927">
                  <c:v>161.08000000000001</c:v>
                </c:pt>
                <c:pt idx="1928">
                  <c:v>161.12</c:v>
                </c:pt>
                <c:pt idx="1929">
                  <c:v>161.16</c:v>
                </c:pt>
                <c:pt idx="1930">
                  <c:v>161.19999999999999</c:v>
                </c:pt>
                <c:pt idx="1931">
                  <c:v>161.24</c:v>
                </c:pt>
                <c:pt idx="1932">
                  <c:v>161.28</c:v>
                </c:pt>
                <c:pt idx="1933">
                  <c:v>161.32</c:v>
                </c:pt>
                <c:pt idx="1934">
                  <c:v>161.36000000000001</c:v>
                </c:pt>
                <c:pt idx="1935">
                  <c:v>161.4</c:v>
                </c:pt>
                <c:pt idx="1936">
                  <c:v>161.44</c:v>
                </c:pt>
                <c:pt idx="1937">
                  <c:v>161.47999999999999</c:v>
                </c:pt>
                <c:pt idx="1938">
                  <c:v>161.52000000000001</c:v>
                </c:pt>
                <c:pt idx="1939">
                  <c:v>161.56</c:v>
                </c:pt>
                <c:pt idx="1940">
                  <c:v>161.6</c:v>
                </c:pt>
                <c:pt idx="1941">
                  <c:v>161.64000000000001</c:v>
                </c:pt>
                <c:pt idx="1942">
                  <c:v>161.68</c:v>
                </c:pt>
                <c:pt idx="1943">
                  <c:v>161.72</c:v>
                </c:pt>
                <c:pt idx="1944">
                  <c:v>161.76</c:v>
                </c:pt>
                <c:pt idx="1945">
                  <c:v>161.80000000000001</c:v>
                </c:pt>
                <c:pt idx="1946">
                  <c:v>161.84</c:v>
                </c:pt>
                <c:pt idx="1947">
                  <c:v>161.88</c:v>
                </c:pt>
                <c:pt idx="1948">
                  <c:v>161.92000000000002</c:v>
                </c:pt>
                <c:pt idx="1949">
                  <c:v>161.96</c:v>
                </c:pt>
                <c:pt idx="1950">
                  <c:v>162</c:v>
                </c:pt>
                <c:pt idx="1951">
                  <c:v>162.04</c:v>
                </c:pt>
                <c:pt idx="1952">
                  <c:v>162.08000000000001</c:v>
                </c:pt>
                <c:pt idx="1953">
                  <c:v>162.12</c:v>
                </c:pt>
                <c:pt idx="1954">
                  <c:v>162.16</c:v>
                </c:pt>
                <c:pt idx="1955">
                  <c:v>162.20000000000002</c:v>
                </c:pt>
                <c:pt idx="1956">
                  <c:v>162.24</c:v>
                </c:pt>
                <c:pt idx="1957">
                  <c:v>162.28</c:v>
                </c:pt>
                <c:pt idx="1958">
                  <c:v>162.32</c:v>
                </c:pt>
                <c:pt idx="1959">
                  <c:v>162.36000000000001</c:v>
                </c:pt>
                <c:pt idx="1960">
                  <c:v>162.4</c:v>
                </c:pt>
                <c:pt idx="1961">
                  <c:v>162.44</c:v>
                </c:pt>
                <c:pt idx="1962">
                  <c:v>162.48000000000002</c:v>
                </c:pt>
                <c:pt idx="1963">
                  <c:v>162.52000000000001</c:v>
                </c:pt>
                <c:pt idx="1964">
                  <c:v>162.56</c:v>
                </c:pt>
                <c:pt idx="1965">
                  <c:v>162.6</c:v>
                </c:pt>
                <c:pt idx="1966">
                  <c:v>162.64000000000001</c:v>
                </c:pt>
                <c:pt idx="1967">
                  <c:v>162.68</c:v>
                </c:pt>
                <c:pt idx="1968">
                  <c:v>162.72</c:v>
                </c:pt>
                <c:pt idx="1969">
                  <c:v>162.76000000000002</c:v>
                </c:pt>
                <c:pt idx="1970">
                  <c:v>162.80000000000001</c:v>
                </c:pt>
                <c:pt idx="1971">
                  <c:v>162.84</c:v>
                </c:pt>
                <c:pt idx="1972">
                  <c:v>162.88</c:v>
                </c:pt>
                <c:pt idx="1973">
                  <c:v>162.92000000000002</c:v>
                </c:pt>
                <c:pt idx="1974">
                  <c:v>162.96</c:v>
                </c:pt>
                <c:pt idx="1975">
                  <c:v>163</c:v>
                </c:pt>
                <c:pt idx="1976">
                  <c:v>163.04000000000002</c:v>
                </c:pt>
                <c:pt idx="1977">
                  <c:v>163.08000000000001</c:v>
                </c:pt>
                <c:pt idx="1978">
                  <c:v>163.12</c:v>
                </c:pt>
                <c:pt idx="1979">
                  <c:v>163.16000000000003</c:v>
                </c:pt>
                <c:pt idx="1980">
                  <c:v>163.20000000000002</c:v>
                </c:pt>
                <c:pt idx="1981">
                  <c:v>163.24</c:v>
                </c:pt>
                <c:pt idx="1982">
                  <c:v>163.28</c:v>
                </c:pt>
                <c:pt idx="1983">
                  <c:v>163.32000000000002</c:v>
                </c:pt>
                <c:pt idx="1984">
                  <c:v>163.36000000000001</c:v>
                </c:pt>
                <c:pt idx="1985">
                  <c:v>163.4</c:v>
                </c:pt>
                <c:pt idx="1986">
                  <c:v>163.44000000000003</c:v>
                </c:pt>
                <c:pt idx="1987">
                  <c:v>163.48000000000002</c:v>
                </c:pt>
                <c:pt idx="1988">
                  <c:v>163.52000000000001</c:v>
                </c:pt>
                <c:pt idx="1989">
                  <c:v>163.56</c:v>
                </c:pt>
                <c:pt idx="1990">
                  <c:v>163.60000000000002</c:v>
                </c:pt>
                <c:pt idx="1991">
                  <c:v>163.64000000000001</c:v>
                </c:pt>
                <c:pt idx="1992">
                  <c:v>163.68</c:v>
                </c:pt>
                <c:pt idx="1993">
                  <c:v>163.72</c:v>
                </c:pt>
                <c:pt idx="1994">
                  <c:v>163.76000000000002</c:v>
                </c:pt>
                <c:pt idx="1995">
                  <c:v>163.80000000000001</c:v>
                </c:pt>
                <c:pt idx="1996">
                  <c:v>163.84</c:v>
                </c:pt>
                <c:pt idx="1997">
                  <c:v>163.88</c:v>
                </c:pt>
                <c:pt idx="1998">
                  <c:v>163.92</c:v>
                </c:pt>
                <c:pt idx="1999">
                  <c:v>163.96</c:v>
                </c:pt>
                <c:pt idx="2000">
                  <c:v>164</c:v>
                </c:pt>
                <c:pt idx="2001">
                  <c:v>164.04</c:v>
                </c:pt>
                <c:pt idx="2002">
                  <c:v>164.07999999999998</c:v>
                </c:pt>
                <c:pt idx="2003">
                  <c:v>164.11999999999998</c:v>
                </c:pt>
                <c:pt idx="2004">
                  <c:v>164.16</c:v>
                </c:pt>
                <c:pt idx="2005">
                  <c:v>164.2</c:v>
                </c:pt>
                <c:pt idx="2006">
                  <c:v>164.23999999999998</c:v>
                </c:pt>
                <c:pt idx="2007">
                  <c:v>164.28</c:v>
                </c:pt>
                <c:pt idx="2008">
                  <c:v>164.32</c:v>
                </c:pt>
                <c:pt idx="2009">
                  <c:v>164.35999999999999</c:v>
                </c:pt>
                <c:pt idx="2010">
                  <c:v>164.39999999999998</c:v>
                </c:pt>
                <c:pt idx="2011">
                  <c:v>164.44</c:v>
                </c:pt>
                <c:pt idx="2012">
                  <c:v>164.48</c:v>
                </c:pt>
                <c:pt idx="2013">
                  <c:v>164.51999999999998</c:v>
                </c:pt>
                <c:pt idx="2014">
                  <c:v>164.56</c:v>
                </c:pt>
                <c:pt idx="2015">
                  <c:v>164.6</c:v>
                </c:pt>
                <c:pt idx="2016">
                  <c:v>164.64</c:v>
                </c:pt>
                <c:pt idx="2017">
                  <c:v>164.67999999999998</c:v>
                </c:pt>
                <c:pt idx="2018">
                  <c:v>164.72</c:v>
                </c:pt>
                <c:pt idx="2019">
                  <c:v>164.76</c:v>
                </c:pt>
                <c:pt idx="2020">
                  <c:v>164.79999999999998</c:v>
                </c:pt>
                <c:pt idx="2021">
                  <c:v>164.84</c:v>
                </c:pt>
                <c:pt idx="2022">
                  <c:v>164.88</c:v>
                </c:pt>
                <c:pt idx="2023">
                  <c:v>164.92</c:v>
                </c:pt>
                <c:pt idx="2024">
                  <c:v>164.95999999999998</c:v>
                </c:pt>
                <c:pt idx="2025">
                  <c:v>165</c:v>
                </c:pt>
                <c:pt idx="2026">
                  <c:v>165.04</c:v>
                </c:pt>
                <c:pt idx="2027">
                  <c:v>165.07999999999998</c:v>
                </c:pt>
                <c:pt idx="2028">
                  <c:v>165.12</c:v>
                </c:pt>
                <c:pt idx="2029">
                  <c:v>165.16</c:v>
                </c:pt>
                <c:pt idx="2030">
                  <c:v>165.2</c:v>
                </c:pt>
                <c:pt idx="2031">
                  <c:v>165.23999999999998</c:v>
                </c:pt>
                <c:pt idx="2032">
                  <c:v>165.28</c:v>
                </c:pt>
                <c:pt idx="2033">
                  <c:v>165.32</c:v>
                </c:pt>
                <c:pt idx="2034">
                  <c:v>165.35999999999999</c:v>
                </c:pt>
                <c:pt idx="2035">
                  <c:v>165.4</c:v>
                </c:pt>
                <c:pt idx="2036">
                  <c:v>165.44</c:v>
                </c:pt>
                <c:pt idx="2037">
                  <c:v>165.48</c:v>
                </c:pt>
                <c:pt idx="2038">
                  <c:v>165.51999999999998</c:v>
                </c:pt>
                <c:pt idx="2039">
                  <c:v>165.56</c:v>
                </c:pt>
                <c:pt idx="2040">
                  <c:v>165.6</c:v>
                </c:pt>
                <c:pt idx="2041">
                  <c:v>165.64</c:v>
                </c:pt>
                <c:pt idx="2042">
                  <c:v>165.68</c:v>
                </c:pt>
                <c:pt idx="2043">
                  <c:v>165.72</c:v>
                </c:pt>
                <c:pt idx="2044">
                  <c:v>165.76</c:v>
                </c:pt>
                <c:pt idx="2045">
                  <c:v>165.79999999999998</c:v>
                </c:pt>
                <c:pt idx="2046">
                  <c:v>165.84</c:v>
                </c:pt>
                <c:pt idx="2047">
                  <c:v>165.88</c:v>
                </c:pt>
                <c:pt idx="2048">
                  <c:v>165.92</c:v>
                </c:pt>
                <c:pt idx="2049">
                  <c:v>165.96</c:v>
                </c:pt>
                <c:pt idx="2050">
                  <c:v>166</c:v>
                </c:pt>
                <c:pt idx="2051">
                  <c:v>166.04</c:v>
                </c:pt>
                <c:pt idx="2052">
                  <c:v>166.07999999999998</c:v>
                </c:pt>
                <c:pt idx="2053">
                  <c:v>166.12</c:v>
                </c:pt>
                <c:pt idx="2054">
                  <c:v>166.16</c:v>
                </c:pt>
                <c:pt idx="2055">
                  <c:v>166.2</c:v>
                </c:pt>
                <c:pt idx="2056">
                  <c:v>166.24</c:v>
                </c:pt>
                <c:pt idx="2057">
                  <c:v>166.28</c:v>
                </c:pt>
                <c:pt idx="2058">
                  <c:v>166.32</c:v>
                </c:pt>
                <c:pt idx="2059">
                  <c:v>166.35999999999999</c:v>
                </c:pt>
                <c:pt idx="2060">
                  <c:v>166.4</c:v>
                </c:pt>
                <c:pt idx="2061">
                  <c:v>166.44</c:v>
                </c:pt>
                <c:pt idx="2062">
                  <c:v>166.48</c:v>
                </c:pt>
                <c:pt idx="2063">
                  <c:v>166.52</c:v>
                </c:pt>
                <c:pt idx="2064">
                  <c:v>166.56</c:v>
                </c:pt>
                <c:pt idx="2065">
                  <c:v>166.6</c:v>
                </c:pt>
                <c:pt idx="2066">
                  <c:v>166.64</c:v>
                </c:pt>
                <c:pt idx="2067">
                  <c:v>166.68</c:v>
                </c:pt>
                <c:pt idx="2068">
                  <c:v>166.72</c:v>
                </c:pt>
                <c:pt idx="2069">
                  <c:v>166.76</c:v>
                </c:pt>
                <c:pt idx="2070">
                  <c:v>166.8</c:v>
                </c:pt>
                <c:pt idx="2071">
                  <c:v>166.84</c:v>
                </c:pt>
                <c:pt idx="2072">
                  <c:v>166.88</c:v>
                </c:pt>
                <c:pt idx="2073">
                  <c:v>166.92</c:v>
                </c:pt>
                <c:pt idx="2074">
                  <c:v>166.96</c:v>
                </c:pt>
                <c:pt idx="2075">
                  <c:v>167</c:v>
                </c:pt>
                <c:pt idx="2076">
                  <c:v>167.04</c:v>
                </c:pt>
                <c:pt idx="2077">
                  <c:v>167.08</c:v>
                </c:pt>
                <c:pt idx="2078">
                  <c:v>167.12</c:v>
                </c:pt>
                <c:pt idx="2079">
                  <c:v>167.16</c:v>
                </c:pt>
                <c:pt idx="2080">
                  <c:v>167.2</c:v>
                </c:pt>
                <c:pt idx="2081">
                  <c:v>167.24</c:v>
                </c:pt>
                <c:pt idx="2082">
                  <c:v>167.28</c:v>
                </c:pt>
                <c:pt idx="2083">
                  <c:v>167.32</c:v>
                </c:pt>
                <c:pt idx="2084">
                  <c:v>167.36</c:v>
                </c:pt>
                <c:pt idx="2085">
                  <c:v>167.4</c:v>
                </c:pt>
                <c:pt idx="2086">
                  <c:v>167.44</c:v>
                </c:pt>
                <c:pt idx="2087">
                  <c:v>167.48</c:v>
                </c:pt>
                <c:pt idx="2088">
                  <c:v>167.52</c:v>
                </c:pt>
                <c:pt idx="2089">
                  <c:v>167.56</c:v>
                </c:pt>
                <c:pt idx="2090">
                  <c:v>167.6</c:v>
                </c:pt>
                <c:pt idx="2091">
                  <c:v>167.64000000000001</c:v>
                </c:pt>
                <c:pt idx="2092">
                  <c:v>167.68</c:v>
                </c:pt>
                <c:pt idx="2093">
                  <c:v>167.72</c:v>
                </c:pt>
                <c:pt idx="2094">
                  <c:v>167.76</c:v>
                </c:pt>
                <c:pt idx="2095">
                  <c:v>167.8</c:v>
                </c:pt>
                <c:pt idx="2096">
                  <c:v>167.84</c:v>
                </c:pt>
                <c:pt idx="2097">
                  <c:v>167.88</c:v>
                </c:pt>
                <c:pt idx="2098">
                  <c:v>167.92000000000002</c:v>
                </c:pt>
                <c:pt idx="2099">
                  <c:v>167.96</c:v>
                </c:pt>
                <c:pt idx="2100">
                  <c:v>168</c:v>
                </c:pt>
                <c:pt idx="2101">
                  <c:v>168.04</c:v>
                </c:pt>
                <c:pt idx="2102">
                  <c:v>168.08</c:v>
                </c:pt>
                <c:pt idx="2103">
                  <c:v>168.12</c:v>
                </c:pt>
                <c:pt idx="2104">
                  <c:v>168.16</c:v>
                </c:pt>
                <c:pt idx="2105">
                  <c:v>168.20000000000002</c:v>
                </c:pt>
                <c:pt idx="2106">
                  <c:v>168.24</c:v>
                </c:pt>
                <c:pt idx="2107">
                  <c:v>168.28</c:v>
                </c:pt>
                <c:pt idx="2108">
                  <c:v>168.32</c:v>
                </c:pt>
                <c:pt idx="2109">
                  <c:v>168.36</c:v>
                </c:pt>
                <c:pt idx="2110">
                  <c:v>168.4</c:v>
                </c:pt>
                <c:pt idx="2111">
                  <c:v>168.44</c:v>
                </c:pt>
                <c:pt idx="2112">
                  <c:v>168.48000000000002</c:v>
                </c:pt>
                <c:pt idx="2113">
                  <c:v>168.52</c:v>
                </c:pt>
                <c:pt idx="2114">
                  <c:v>168.56</c:v>
                </c:pt>
                <c:pt idx="2115">
                  <c:v>168.6</c:v>
                </c:pt>
                <c:pt idx="2116">
                  <c:v>168.64000000000001</c:v>
                </c:pt>
                <c:pt idx="2117">
                  <c:v>168.68</c:v>
                </c:pt>
                <c:pt idx="2118">
                  <c:v>168.72</c:v>
                </c:pt>
                <c:pt idx="2119">
                  <c:v>168.76000000000002</c:v>
                </c:pt>
                <c:pt idx="2120">
                  <c:v>168.8</c:v>
                </c:pt>
                <c:pt idx="2121">
                  <c:v>168.84</c:v>
                </c:pt>
                <c:pt idx="2122">
                  <c:v>168.88</c:v>
                </c:pt>
                <c:pt idx="2123">
                  <c:v>168.92000000000002</c:v>
                </c:pt>
                <c:pt idx="2124">
                  <c:v>168.96</c:v>
                </c:pt>
                <c:pt idx="2125">
                  <c:v>169</c:v>
                </c:pt>
                <c:pt idx="2126">
                  <c:v>169.04000000000002</c:v>
                </c:pt>
                <c:pt idx="2127">
                  <c:v>169.08</c:v>
                </c:pt>
                <c:pt idx="2128">
                  <c:v>169.12</c:v>
                </c:pt>
                <c:pt idx="2129">
                  <c:v>169.16</c:v>
                </c:pt>
                <c:pt idx="2130">
                  <c:v>169.20000000000002</c:v>
                </c:pt>
                <c:pt idx="2131">
                  <c:v>169.24</c:v>
                </c:pt>
                <c:pt idx="2132">
                  <c:v>169.28</c:v>
                </c:pt>
                <c:pt idx="2133">
                  <c:v>169.32000000000002</c:v>
                </c:pt>
                <c:pt idx="2134">
                  <c:v>169.36</c:v>
                </c:pt>
                <c:pt idx="2135">
                  <c:v>169.4</c:v>
                </c:pt>
                <c:pt idx="2136">
                  <c:v>169.44</c:v>
                </c:pt>
                <c:pt idx="2137">
                  <c:v>169.48000000000002</c:v>
                </c:pt>
                <c:pt idx="2138">
                  <c:v>169.52</c:v>
                </c:pt>
                <c:pt idx="2139">
                  <c:v>169.56</c:v>
                </c:pt>
                <c:pt idx="2140">
                  <c:v>169.60000000000002</c:v>
                </c:pt>
                <c:pt idx="2141">
                  <c:v>169.64000000000001</c:v>
                </c:pt>
                <c:pt idx="2142">
                  <c:v>169.68</c:v>
                </c:pt>
                <c:pt idx="2143">
                  <c:v>169.72</c:v>
                </c:pt>
                <c:pt idx="2144">
                  <c:v>169.76000000000002</c:v>
                </c:pt>
                <c:pt idx="2145">
                  <c:v>169.8</c:v>
                </c:pt>
                <c:pt idx="2146">
                  <c:v>169.84</c:v>
                </c:pt>
                <c:pt idx="2147">
                  <c:v>169.88000000000002</c:v>
                </c:pt>
                <c:pt idx="2148">
                  <c:v>169.92000000000002</c:v>
                </c:pt>
                <c:pt idx="2149">
                  <c:v>169.96</c:v>
                </c:pt>
                <c:pt idx="2150">
                  <c:v>170</c:v>
                </c:pt>
                <c:pt idx="2151">
                  <c:v>170.04</c:v>
                </c:pt>
                <c:pt idx="2152">
                  <c:v>170.08</c:v>
                </c:pt>
                <c:pt idx="2153">
                  <c:v>170.12</c:v>
                </c:pt>
                <c:pt idx="2154">
                  <c:v>170.16</c:v>
                </c:pt>
                <c:pt idx="2155">
                  <c:v>170.2</c:v>
                </c:pt>
                <c:pt idx="2156">
                  <c:v>170.23999999999998</c:v>
                </c:pt>
                <c:pt idx="2157">
                  <c:v>170.27999999999997</c:v>
                </c:pt>
                <c:pt idx="2158">
                  <c:v>170.32</c:v>
                </c:pt>
                <c:pt idx="2159">
                  <c:v>170.35999999999999</c:v>
                </c:pt>
                <c:pt idx="2160">
                  <c:v>170.39999999999998</c:v>
                </c:pt>
                <c:pt idx="2161">
                  <c:v>170.44</c:v>
                </c:pt>
                <c:pt idx="2162">
                  <c:v>170.48</c:v>
                </c:pt>
                <c:pt idx="2163">
                  <c:v>170.51999999999998</c:v>
                </c:pt>
                <c:pt idx="2164">
                  <c:v>170.56</c:v>
                </c:pt>
                <c:pt idx="2165">
                  <c:v>170.6</c:v>
                </c:pt>
                <c:pt idx="2166">
                  <c:v>170.64</c:v>
                </c:pt>
                <c:pt idx="2167">
                  <c:v>170.67999999999998</c:v>
                </c:pt>
                <c:pt idx="2168">
                  <c:v>170.72</c:v>
                </c:pt>
                <c:pt idx="2169">
                  <c:v>170.76</c:v>
                </c:pt>
                <c:pt idx="2170">
                  <c:v>170.79999999999998</c:v>
                </c:pt>
                <c:pt idx="2171">
                  <c:v>170.84</c:v>
                </c:pt>
                <c:pt idx="2172">
                  <c:v>170.88</c:v>
                </c:pt>
                <c:pt idx="2173">
                  <c:v>170.92</c:v>
                </c:pt>
                <c:pt idx="2174">
                  <c:v>170.95999999999998</c:v>
                </c:pt>
                <c:pt idx="2175">
                  <c:v>171</c:v>
                </c:pt>
                <c:pt idx="2176">
                  <c:v>171.04</c:v>
                </c:pt>
                <c:pt idx="2177">
                  <c:v>171.07999999999998</c:v>
                </c:pt>
                <c:pt idx="2178">
                  <c:v>171.12</c:v>
                </c:pt>
                <c:pt idx="2179">
                  <c:v>171.16</c:v>
                </c:pt>
                <c:pt idx="2180">
                  <c:v>171.2</c:v>
                </c:pt>
                <c:pt idx="2181">
                  <c:v>171.23999999999998</c:v>
                </c:pt>
                <c:pt idx="2182">
                  <c:v>171.28</c:v>
                </c:pt>
                <c:pt idx="2183">
                  <c:v>171.32</c:v>
                </c:pt>
                <c:pt idx="2184">
                  <c:v>171.35999999999999</c:v>
                </c:pt>
                <c:pt idx="2185">
                  <c:v>171.4</c:v>
                </c:pt>
                <c:pt idx="2186">
                  <c:v>171.44</c:v>
                </c:pt>
                <c:pt idx="2187">
                  <c:v>171.48</c:v>
                </c:pt>
                <c:pt idx="2188">
                  <c:v>171.51999999999998</c:v>
                </c:pt>
                <c:pt idx="2189">
                  <c:v>171.56</c:v>
                </c:pt>
                <c:pt idx="2190">
                  <c:v>171.6</c:v>
                </c:pt>
                <c:pt idx="2191">
                  <c:v>171.64</c:v>
                </c:pt>
                <c:pt idx="2192">
                  <c:v>171.68</c:v>
                </c:pt>
                <c:pt idx="2193">
                  <c:v>171.72</c:v>
                </c:pt>
                <c:pt idx="2194">
                  <c:v>171.76</c:v>
                </c:pt>
                <c:pt idx="2195">
                  <c:v>171.79999999999998</c:v>
                </c:pt>
                <c:pt idx="2196">
                  <c:v>171.84</c:v>
                </c:pt>
                <c:pt idx="2197">
                  <c:v>171.88</c:v>
                </c:pt>
                <c:pt idx="2198">
                  <c:v>171.92</c:v>
                </c:pt>
                <c:pt idx="2199">
                  <c:v>171.96</c:v>
                </c:pt>
                <c:pt idx="2200">
                  <c:v>172</c:v>
                </c:pt>
                <c:pt idx="2201">
                  <c:v>172.04</c:v>
                </c:pt>
                <c:pt idx="2202">
                  <c:v>172.07999999999998</c:v>
                </c:pt>
                <c:pt idx="2203">
                  <c:v>172.12</c:v>
                </c:pt>
                <c:pt idx="2204">
                  <c:v>172.16</c:v>
                </c:pt>
                <c:pt idx="2205">
                  <c:v>172.2</c:v>
                </c:pt>
                <c:pt idx="2206">
                  <c:v>172.24</c:v>
                </c:pt>
                <c:pt idx="2207">
                  <c:v>172.28</c:v>
                </c:pt>
                <c:pt idx="2208">
                  <c:v>172.32</c:v>
                </c:pt>
                <c:pt idx="2209">
                  <c:v>172.35999999999999</c:v>
                </c:pt>
                <c:pt idx="2210">
                  <c:v>172.4</c:v>
                </c:pt>
                <c:pt idx="2211">
                  <c:v>172.44</c:v>
                </c:pt>
                <c:pt idx="2212">
                  <c:v>172.48</c:v>
                </c:pt>
                <c:pt idx="2213">
                  <c:v>172.52</c:v>
                </c:pt>
                <c:pt idx="2214">
                  <c:v>172.56</c:v>
                </c:pt>
                <c:pt idx="2215">
                  <c:v>172.6</c:v>
                </c:pt>
                <c:pt idx="2216">
                  <c:v>172.64</c:v>
                </c:pt>
                <c:pt idx="2217">
                  <c:v>172.68</c:v>
                </c:pt>
                <c:pt idx="2218">
                  <c:v>172.72</c:v>
                </c:pt>
                <c:pt idx="2219">
                  <c:v>172.76</c:v>
                </c:pt>
                <c:pt idx="2220">
                  <c:v>172.8</c:v>
                </c:pt>
                <c:pt idx="2221">
                  <c:v>172.84</c:v>
                </c:pt>
                <c:pt idx="2222">
                  <c:v>172.88</c:v>
                </c:pt>
                <c:pt idx="2223">
                  <c:v>172.92</c:v>
                </c:pt>
                <c:pt idx="2224">
                  <c:v>172.96</c:v>
                </c:pt>
                <c:pt idx="2225">
                  <c:v>173</c:v>
                </c:pt>
                <c:pt idx="2226">
                  <c:v>173.04</c:v>
                </c:pt>
                <c:pt idx="2227">
                  <c:v>173.08</c:v>
                </c:pt>
                <c:pt idx="2228">
                  <c:v>173.12</c:v>
                </c:pt>
                <c:pt idx="2229">
                  <c:v>173.16</c:v>
                </c:pt>
                <c:pt idx="2230">
                  <c:v>173.2</c:v>
                </c:pt>
                <c:pt idx="2231">
                  <c:v>173.24</c:v>
                </c:pt>
                <c:pt idx="2232">
                  <c:v>173.28</c:v>
                </c:pt>
                <c:pt idx="2233">
                  <c:v>173.32</c:v>
                </c:pt>
                <c:pt idx="2234">
                  <c:v>173.36</c:v>
                </c:pt>
                <c:pt idx="2235">
                  <c:v>173.4</c:v>
                </c:pt>
                <c:pt idx="2236">
                  <c:v>173.44</c:v>
                </c:pt>
                <c:pt idx="2237">
                  <c:v>173.48</c:v>
                </c:pt>
                <c:pt idx="2238">
                  <c:v>173.52</c:v>
                </c:pt>
                <c:pt idx="2239">
                  <c:v>173.56</c:v>
                </c:pt>
                <c:pt idx="2240">
                  <c:v>173.6</c:v>
                </c:pt>
                <c:pt idx="2241">
                  <c:v>173.64000000000001</c:v>
                </c:pt>
                <c:pt idx="2242">
                  <c:v>173.68</c:v>
                </c:pt>
                <c:pt idx="2243">
                  <c:v>173.72</c:v>
                </c:pt>
                <c:pt idx="2244">
                  <c:v>173.76</c:v>
                </c:pt>
                <c:pt idx="2245">
                  <c:v>173.8</c:v>
                </c:pt>
                <c:pt idx="2246">
                  <c:v>173.84</c:v>
                </c:pt>
                <c:pt idx="2247">
                  <c:v>173.88</c:v>
                </c:pt>
                <c:pt idx="2248">
                  <c:v>173.92000000000002</c:v>
                </c:pt>
                <c:pt idx="2249">
                  <c:v>173.96</c:v>
                </c:pt>
                <c:pt idx="2250">
                  <c:v>174</c:v>
                </c:pt>
                <c:pt idx="2251">
                  <c:v>174.04</c:v>
                </c:pt>
                <c:pt idx="2252">
                  <c:v>174.08</c:v>
                </c:pt>
                <c:pt idx="2253">
                  <c:v>174.12</c:v>
                </c:pt>
                <c:pt idx="2254">
                  <c:v>174.16</c:v>
                </c:pt>
                <c:pt idx="2255">
                  <c:v>174.20000000000002</c:v>
                </c:pt>
                <c:pt idx="2256">
                  <c:v>174.24</c:v>
                </c:pt>
                <c:pt idx="2257">
                  <c:v>174.28</c:v>
                </c:pt>
                <c:pt idx="2258">
                  <c:v>174.32</c:v>
                </c:pt>
                <c:pt idx="2259">
                  <c:v>174.36</c:v>
                </c:pt>
                <c:pt idx="2260">
                  <c:v>174.4</c:v>
                </c:pt>
                <c:pt idx="2261">
                  <c:v>174.44</c:v>
                </c:pt>
                <c:pt idx="2262">
                  <c:v>174.48000000000002</c:v>
                </c:pt>
                <c:pt idx="2263">
                  <c:v>174.52</c:v>
                </c:pt>
                <c:pt idx="2264">
                  <c:v>174.56</c:v>
                </c:pt>
                <c:pt idx="2265">
                  <c:v>174.6</c:v>
                </c:pt>
                <c:pt idx="2266">
                  <c:v>174.64000000000001</c:v>
                </c:pt>
                <c:pt idx="2267">
                  <c:v>174.68</c:v>
                </c:pt>
                <c:pt idx="2268">
                  <c:v>174.72</c:v>
                </c:pt>
                <c:pt idx="2269">
                  <c:v>174.76000000000002</c:v>
                </c:pt>
                <c:pt idx="2270">
                  <c:v>174.8</c:v>
                </c:pt>
                <c:pt idx="2271">
                  <c:v>174.84</c:v>
                </c:pt>
                <c:pt idx="2272">
                  <c:v>174.88</c:v>
                </c:pt>
                <c:pt idx="2273">
                  <c:v>174.92000000000002</c:v>
                </c:pt>
                <c:pt idx="2274">
                  <c:v>174.96</c:v>
                </c:pt>
                <c:pt idx="2275">
                  <c:v>175</c:v>
                </c:pt>
                <c:pt idx="2276">
                  <c:v>175.04000000000002</c:v>
                </c:pt>
                <c:pt idx="2277">
                  <c:v>175.08</c:v>
                </c:pt>
                <c:pt idx="2278">
                  <c:v>175.12</c:v>
                </c:pt>
                <c:pt idx="2279">
                  <c:v>175.16</c:v>
                </c:pt>
                <c:pt idx="2280">
                  <c:v>175.20000000000002</c:v>
                </c:pt>
                <c:pt idx="2281">
                  <c:v>175.24</c:v>
                </c:pt>
                <c:pt idx="2282">
                  <c:v>175.28</c:v>
                </c:pt>
                <c:pt idx="2283">
                  <c:v>175.32000000000002</c:v>
                </c:pt>
                <c:pt idx="2284">
                  <c:v>175.36</c:v>
                </c:pt>
                <c:pt idx="2285">
                  <c:v>175.4</c:v>
                </c:pt>
                <c:pt idx="2286">
                  <c:v>175.44</c:v>
                </c:pt>
                <c:pt idx="2287">
                  <c:v>175.48000000000002</c:v>
                </c:pt>
                <c:pt idx="2288">
                  <c:v>175.52</c:v>
                </c:pt>
                <c:pt idx="2289">
                  <c:v>175.56</c:v>
                </c:pt>
                <c:pt idx="2290">
                  <c:v>175.60000000000002</c:v>
                </c:pt>
                <c:pt idx="2291">
                  <c:v>175.64000000000001</c:v>
                </c:pt>
                <c:pt idx="2292">
                  <c:v>175.68</c:v>
                </c:pt>
                <c:pt idx="2293">
                  <c:v>175.72</c:v>
                </c:pt>
                <c:pt idx="2294">
                  <c:v>175.76000000000002</c:v>
                </c:pt>
                <c:pt idx="2295">
                  <c:v>175.8</c:v>
                </c:pt>
                <c:pt idx="2296">
                  <c:v>175.84</c:v>
                </c:pt>
                <c:pt idx="2297">
                  <c:v>175.88000000000002</c:v>
                </c:pt>
                <c:pt idx="2298">
                  <c:v>175.92000000000002</c:v>
                </c:pt>
                <c:pt idx="2299">
                  <c:v>175.96</c:v>
                </c:pt>
                <c:pt idx="2300">
                  <c:v>176</c:v>
                </c:pt>
                <c:pt idx="2301">
                  <c:v>176.04000000000002</c:v>
                </c:pt>
                <c:pt idx="2302">
                  <c:v>176.08</c:v>
                </c:pt>
                <c:pt idx="2303">
                  <c:v>176.12</c:v>
                </c:pt>
                <c:pt idx="2304">
                  <c:v>176.16</c:v>
                </c:pt>
                <c:pt idx="2305">
                  <c:v>176.2</c:v>
                </c:pt>
                <c:pt idx="2306">
                  <c:v>176.24</c:v>
                </c:pt>
                <c:pt idx="2307">
                  <c:v>176.28</c:v>
                </c:pt>
                <c:pt idx="2308">
                  <c:v>176.32</c:v>
                </c:pt>
                <c:pt idx="2309">
                  <c:v>176.35999999999999</c:v>
                </c:pt>
                <c:pt idx="2310">
                  <c:v>176.39999999999998</c:v>
                </c:pt>
                <c:pt idx="2311">
                  <c:v>176.44</c:v>
                </c:pt>
                <c:pt idx="2312">
                  <c:v>176.48</c:v>
                </c:pt>
                <c:pt idx="2313">
                  <c:v>176.51999999999998</c:v>
                </c:pt>
                <c:pt idx="2314">
                  <c:v>176.55999999999997</c:v>
                </c:pt>
                <c:pt idx="2315">
                  <c:v>176.6</c:v>
                </c:pt>
                <c:pt idx="2316">
                  <c:v>176.64</c:v>
                </c:pt>
                <c:pt idx="2317">
                  <c:v>176.67999999999998</c:v>
                </c:pt>
                <c:pt idx="2318">
                  <c:v>176.72</c:v>
                </c:pt>
                <c:pt idx="2319">
                  <c:v>176.76</c:v>
                </c:pt>
                <c:pt idx="2320">
                  <c:v>176.79999999999998</c:v>
                </c:pt>
                <c:pt idx="2321">
                  <c:v>176.83999999999997</c:v>
                </c:pt>
                <c:pt idx="2322">
                  <c:v>176.88</c:v>
                </c:pt>
                <c:pt idx="2323">
                  <c:v>176.92</c:v>
                </c:pt>
                <c:pt idx="2324">
                  <c:v>176.95999999999998</c:v>
                </c:pt>
                <c:pt idx="2325">
                  <c:v>177</c:v>
                </c:pt>
                <c:pt idx="2326">
                  <c:v>177.04</c:v>
                </c:pt>
                <c:pt idx="2327">
                  <c:v>177.07999999999998</c:v>
                </c:pt>
                <c:pt idx="2328">
                  <c:v>177.11999999999998</c:v>
                </c:pt>
                <c:pt idx="2329">
                  <c:v>177.16</c:v>
                </c:pt>
                <c:pt idx="2330">
                  <c:v>177.2</c:v>
                </c:pt>
                <c:pt idx="2331">
                  <c:v>177.23999999999998</c:v>
                </c:pt>
                <c:pt idx="2332">
                  <c:v>177.28</c:v>
                </c:pt>
                <c:pt idx="2333">
                  <c:v>177.32</c:v>
                </c:pt>
                <c:pt idx="2334">
                  <c:v>177.35999999999999</c:v>
                </c:pt>
                <c:pt idx="2335">
                  <c:v>177.39999999999998</c:v>
                </c:pt>
                <c:pt idx="2336">
                  <c:v>177.44</c:v>
                </c:pt>
                <c:pt idx="2337">
                  <c:v>177.48</c:v>
                </c:pt>
                <c:pt idx="2338">
                  <c:v>177.51999999999998</c:v>
                </c:pt>
                <c:pt idx="2339">
                  <c:v>177.56</c:v>
                </c:pt>
                <c:pt idx="2340">
                  <c:v>177.6</c:v>
                </c:pt>
                <c:pt idx="2341">
                  <c:v>177.64</c:v>
                </c:pt>
                <c:pt idx="2342">
                  <c:v>177.67999999999998</c:v>
                </c:pt>
                <c:pt idx="2343">
                  <c:v>177.72</c:v>
                </c:pt>
                <c:pt idx="2344">
                  <c:v>177.76</c:v>
                </c:pt>
                <c:pt idx="2345">
                  <c:v>177.79999999999998</c:v>
                </c:pt>
                <c:pt idx="2346">
                  <c:v>177.84</c:v>
                </c:pt>
                <c:pt idx="2347">
                  <c:v>177.88</c:v>
                </c:pt>
                <c:pt idx="2348">
                  <c:v>177.92</c:v>
                </c:pt>
                <c:pt idx="2349">
                  <c:v>177.95999999999998</c:v>
                </c:pt>
                <c:pt idx="2350">
                  <c:v>178</c:v>
                </c:pt>
                <c:pt idx="2351">
                  <c:v>178.04</c:v>
                </c:pt>
                <c:pt idx="2352">
                  <c:v>178.07999999999998</c:v>
                </c:pt>
                <c:pt idx="2353">
                  <c:v>178.12</c:v>
                </c:pt>
                <c:pt idx="2354">
                  <c:v>178.16</c:v>
                </c:pt>
                <c:pt idx="2355">
                  <c:v>178.2</c:v>
                </c:pt>
                <c:pt idx="2356">
                  <c:v>178.24</c:v>
                </c:pt>
                <c:pt idx="2357">
                  <c:v>178.28</c:v>
                </c:pt>
                <c:pt idx="2358">
                  <c:v>178.32</c:v>
                </c:pt>
                <c:pt idx="2359">
                  <c:v>178.35999999999999</c:v>
                </c:pt>
                <c:pt idx="2360">
                  <c:v>178.4</c:v>
                </c:pt>
                <c:pt idx="2361">
                  <c:v>178.44</c:v>
                </c:pt>
                <c:pt idx="2362">
                  <c:v>178.48</c:v>
                </c:pt>
                <c:pt idx="2363">
                  <c:v>178.52</c:v>
                </c:pt>
                <c:pt idx="2364">
                  <c:v>178.56</c:v>
                </c:pt>
                <c:pt idx="2365">
                  <c:v>178.6</c:v>
                </c:pt>
                <c:pt idx="2366">
                  <c:v>178.64</c:v>
                </c:pt>
                <c:pt idx="2367">
                  <c:v>178.68</c:v>
                </c:pt>
                <c:pt idx="2368">
                  <c:v>178.72</c:v>
                </c:pt>
                <c:pt idx="2369">
                  <c:v>178.76</c:v>
                </c:pt>
                <c:pt idx="2370">
                  <c:v>178.8</c:v>
                </c:pt>
                <c:pt idx="2371">
                  <c:v>178.84</c:v>
                </c:pt>
                <c:pt idx="2372">
                  <c:v>178.88</c:v>
                </c:pt>
                <c:pt idx="2373">
                  <c:v>178.92</c:v>
                </c:pt>
                <c:pt idx="2374">
                  <c:v>178.96</c:v>
                </c:pt>
                <c:pt idx="2375">
                  <c:v>179</c:v>
                </c:pt>
                <c:pt idx="2376">
                  <c:v>179.04</c:v>
                </c:pt>
                <c:pt idx="2377">
                  <c:v>179.08</c:v>
                </c:pt>
                <c:pt idx="2378">
                  <c:v>179.12</c:v>
                </c:pt>
                <c:pt idx="2379">
                  <c:v>179.16</c:v>
                </c:pt>
                <c:pt idx="2380">
                  <c:v>179.2</c:v>
                </c:pt>
                <c:pt idx="2381">
                  <c:v>179.24</c:v>
                </c:pt>
                <c:pt idx="2382">
                  <c:v>179.28</c:v>
                </c:pt>
                <c:pt idx="2383">
                  <c:v>179.32</c:v>
                </c:pt>
                <c:pt idx="2384">
                  <c:v>179.36</c:v>
                </c:pt>
                <c:pt idx="2385">
                  <c:v>179.4</c:v>
                </c:pt>
                <c:pt idx="2386">
                  <c:v>179.44</c:v>
                </c:pt>
                <c:pt idx="2387">
                  <c:v>179.48</c:v>
                </c:pt>
                <c:pt idx="2388">
                  <c:v>179.52</c:v>
                </c:pt>
                <c:pt idx="2389">
                  <c:v>179.56</c:v>
                </c:pt>
                <c:pt idx="2390">
                  <c:v>179.6</c:v>
                </c:pt>
                <c:pt idx="2391">
                  <c:v>179.64000000000001</c:v>
                </c:pt>
                <c:pt idx="2392">
                  <c:v>179.68</c:v>
                </c:pt>
                <c:pt idx="2393">
                  <c:v>179.72</c:v>
                </c:pt>
                <c:pt idx="2394">
                  <c:v>179.76</c:v>
                </c:pt>
                <c:pt idx="2395">
                  <c:v>179.8</c:v>
                </c:pt>
                <c:pt idx="2396">
                  <c:v>179.84</c:v>
                </c:pt>
                <c:pt idx="2397">
                  <c:v>179.88</c:v>
                </c:pt>
                <c:pt idx="2398">
                  <c:v>179.92000000000002</c:v>
                </c:pt>
                <c:pt idx="2399">
                  <c:v>179.96</c:v>
                </c:pt>
                <c:pt idx="2400">
                  <c:v>180</c:v>
                </c:pt>
                <c:pt idx="2401">
                  <c:v>180.04</c:v>
                </c:pt>
                <c:pt idx="2402">
                  <c:v>180.08</c:v>
                </c:pt>
                <c:pt idx="2403">
                  <c:v>180.12</c:v>
                </c:pt>
                <c:pt idx="2404">
                  <c:v>180.16</c:v>
                </c:pt>
                <c:pt idx="2405">
                  <c:v>180.20000000000002</c:v>
                </c:pt>
                <c:pt idx="2406">
                  <c:v>180.24</c:v>
                </c:pt>
                <c:pt idx="2407">
                  <c:v>180.28</c:v>
                </c:pt>
                <c:pt idx="2408">
                  <c:v>180.32</c:v>
                </c:pt>
                <c:pt idx="2409">
                  <c:v>180.36</c:v>
                </c:pt>
                <c:pt idx="2410">
                  <c:v>180.4</c:v>
                </c:pt>
                <c:pt idx="2411">
                  <c:v>180.44</c:v>
                </c:pt>
                <c:pt idx="2412">
                  <c:v>180.48000000000002</c:v>
                </c:pt>
                <c:pt idx="2413">
                  <c:v>180.52</c:v>
                </c:pt>
                <c:pt idx="2414">
                  <c:v>180.56</c:v>
                </c:pt>
                <c:pt idx="2415">
                  <c:v>180.6</c:v>
                </c:pt>
                <c:pt idx="2416">
                  <c:v>180.64000000000001</c:v>
                </c:pt>
                <c:pt idx="2417">
                  <c:v>180.68</c:v>
                </c:pt>
                <c:pt idx="2418">
                  <c:v>180.72</c:v>
                </c:pt>
                <c:pt idx="2419">
                  <c:v>180.76000000000002</c:v>
                </c:pt>
                <c:pt idx="2420">
                  <c:v>180.8</c:v>
                </c:pt>
                <c:pt idx="2421">
                  <c:v>180.84</c:v>
                </c:pt>
                <c:pt idx="2422">
                  <c:v>180.88</c:v>
                </c:pt>
                <c:pt idx="2423">
                  <c:v>180.92000000000002</c:v>
                </c:pt>
                <c:pt idx="2424">
                  <c:v>180.96</c:v>
                </c:pt>
                <c:pt idx="2425">
                  <c:v>181</c:v>
                </c:pt>
                <c:pt idx="2426">
                  <c:v>181.04000000000002</c:v>
                </c:pt>
                <c:pt idx="2427">
                  <c:v>181.08</c:v>
                </c:pt>
                <c:pt idx="2428">
                  <c:v>181.12</c:v>
                </c:pt>
                <c:pt idx="2429">
                  <c:v>181.16</c:v>
                </c:pt>
                <c:pt idx="2430">
                  <c:v>181.20000000000002</c:v>
                </c:pt>
                <c:pt idx="2431">
                  <c:v>181.24</c:v>
                </c:pt>
                <c:pt idx="2432">
                  <c:v>181.28</c:v>
                </c:pt>
                <c:pt idx="2433">
                  <c:v>181.32000000000002</c:v>
                </c:pt>
                <c:pt idx="2434">
                  <c:v>181.36</c:v>
                </c:pt>
                <c:pt idx="2435">
                  <c:v>181.4</c:v>
                </c:pt>
                <c:pt idx="2436">
                  <c:v>181.44</c:v>
                </c:pt>
                <c:pt idx="2437">
                  <c:v>181.48000000000002</c:v>
                </c:pt>
                <c:pt idx="2438">
                  <c:v>181.52</c:v>
                </c:pt>
                <c:pt idx="2439">
                  <c:v>181.56</c:v>
                </c:pt>
                <c:pt idx="2440">
                  <c:v>181.60000000000002</c:v>
                </c:pt>
                <c:pt idx="2441">
                  <c:v>181.64000000000001</c:v>
                </c:pt>
                <c:pt idx="2442">
                  <c:v>181.68</c:v>
                </c:pt>
                <c:pt idx="2443">
                  <c:v>181.72</c:v>
                </c:pt>
                <c:pt idx="2444">
                  <c:v>181.76000000000002</c:v>
                </c:pt>
                <c:pt idx="2445">
                  <c:v>181.8</c:v>
                </c:pt>
                <c:pt idx="2446">
                  <c:v>181.84</c:v>
                </c:pt>
                <c:pt idx="2447">
                  <c:v>181.88000000000002</c:v>
                </c:pt>
                <c:pt idx="2448">
                  <c:v>181.92000000000002</c:v>
                </c:pt>
                <c:pt idx="2449">
                  <c:v>181.96</c:v>
                </c:pt>
                <c:pt idx="2450">
                  <c:v>182</c:v>
                </c:pt>
                <c:pt idx="2451">
                  <c:v>182.04000000000002</c:v>
                </c:pt>
                <c:pt idx="2452">
                  <c:v>182.08</c:v>
                </c:pt>
                <c:pt idx="2453">
                  <c:v>182.12</c:v>
                </c:pt>
                <c:pt idx="2454">
                  <c:v>182.16000000000003</c:v>
                </c:pt>
                <c:pt idx="2455">
                  <c:v>182.20000000000002</c:v>
                </c:pt>
                <c:pt idx="2456">
                  <c:v>182.24</c:v>
                </c:pt>
                <c:pt idx="2457">
                  <c:v>182.28</c:v>
                </c:pt>
                <c:pt idx="2458">
                  <c:v>182.32</c:v>
                </c:pt>
                <c:pt idx="2459">
                  <c:v>182.36</c:v>
                </c:pt>
                <c:pt idx="2460">
                  <c:v>182.4</c:v>
                </c:pt>
                <c:pt idx="2461">
                  <c:v>182.44</c:v>
                </c:pt>
                <c:pt idx="2462">
                  <c:v>182.48</c:v>
                </c:pt>
                <c:pt idx="2463">
                  <c:v>182.51999999999998</c:v>
                </c:pt>
                <c:pt idx="2464">
                  <c:v>182.56</c:v>
                </c:pt>
                <c:pt idx="2465">
                  <c:v>182.6</c:v>
                </c:pt>
                <c:pt idx="2466">
                  <c:v>182.64</c:v>
                </c:pt>
                <c:pt idx="2467">
                  <c:v>182.67999999999998</c:v>
                </c:pt>
                <c:pt idx="2468">
                  <c:v>182.72</c:v>
                </c:pt>
                <c:pt idx="2469">
                  <c:v>182.76</c:v>
                </c:pt>
                <c:pt idx="2470">
                  <c:v>182.79999999999998</c:v>
                </c:pt>
                <c:pt idx="2471">
                  <c:v>182.83999999999997</c:v>
                </c:pt>
                <c:pt idx="2472">
                  <c:v>182.88</c:v>
                </c:pt>
                <c:pt idx="2473">
                  <c:v>182.92</c:v>
                </c:pt>
                <c:pt idx="2474">
                  <c:v>182.95999999999998</c:v>
                </c:pt>
                <c:pt idx="2475">
                  <c:v>183</c:v>
                </c:pt>
                <c:pt idx="2476">
                  <c:v>183.04</c:v>
                </c:pt>
                <c:pt idx="2477">
                  <c:v>183.07999999999998</c:v>
                </c:pt>
                <c:pt idx="2478">
                  <c:v>183.11999999999998</c:v>
                </c:pt>
                <c:pt idx="2479">
                  <c:v>183.16</c:v>
                </c:pt>
                <c:pt idx="2480">
                  <c:v>183.2</c:v>
                </c:pt>
                <c:pt idx="2481">
                  <c:v>183.23999999999998</c:v>
                </c:pt>
                <c:pt idx="2482">
                  <c:v>183.28</c:v>
                </c:pt>
                <c:pt idx="2483">
                  <c:v>183.32</c:v>
                </c:pt>
                <c:pt idx="2484">
                  <c:v>183.35999999999999</c:v>
                </c:pt>
                <c:pt idx="2485">
                  <c:v>183.39999999999998</c:v>
                </c:pt>
                <c:pt idx="2486">
                  <c:v>183.44</c:v>
                </c:pt>
                <c:pt idx="2487">
                  <c:v>183.48</c:v>
                </c:pt>
                <c:pt idx="2488">
                  <c:v>183.51999999999998</c:v>
                </c:pt>
                <c:pt idx="2489">
                  <c:v>183.56</c:v>
                </c:pt>
                <c:pt idx="2490">
                  <c:v>183.6</c:v>
                </c:pt>
                <c:pt idx="2491">
                  <c:v>183.64</c:v>
                </c:pt>
                <c:pt idx="2492">
                  <c:v>183.67999999999998</c:v>
                </c:pt>
                <c:pt idx="2493">
                  <c:v>183.72</c:v>
                </c:pt>
                <c:pt idx="2494">
                  <c:v>183.76</c:v>
                </c:pt>
                <c:pt idx="2495">
                  <c:v>183.79999999999998</c:v>
                </c:pt>
                <c:pt idx="2496">
                  <c:v>183.84</c:v>
                </c:pt>
                <c:pt idx="2497">
                  <c:v>183.88</c:v>
                </c:pt>
                <c:pt idx="2498">
                  <c:v>183.92</c:v>
                </c:pt>
                <c:pt idx="2499">
                  <c:v>183.95999999999998</c:v>
                </c:pt>
              </c:numCache>
            </c:numRef>
          </c:xVal>
          <c:yVal>
            <c:numRef>
              <c:f>Sheet1!$F$1:$F$2500</c:f>
              <c:numCache>
                <c:formatCode>General</c:formatCode>
                <c:ptCount val="25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0</c:v>
                </c:pt>
                <c:pt idx="104">
                  <c:v>0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-4</c:v>
                </c:pt>
                <c:pt idx="302">
                  <c:v>-4</c:v>
                </c:pt>
                <c:pt idx="303">
                  <c:v>-4</c:v>
                </c:pt>
                <c:pt idx="304">
                  <c:v>-4</c:v>
                </c:pt>
                <c:pt idx="305">
                  <c:v>-4</c:v>
                </c:pt>
                <c:pt idx="306">
                  <c:v>-6</c:v>
                </c:pt>
                <c:pt idx="307">
                  <c:v>-6</c:v>
                </c:pt>
                <c:pt idx="308">
                  <c:v>-6</c:v>
                </c:pt>
                <c:pt idx="309">
                  <c:v>-6</c:v>
                </c:pt>
                <c:pt idx="310">
                  <c:v>-8</c:v>
                </c:pt>
                <c:pt idx="311">
                  <c:v>-8</c:v>
                </c:pt>
                <c:pt idx="312">
                  <c:v>-10</c:v>
                </c:pt>
                <c:pt idx="313">
                  <c:v>-10</c:v>
                </c:pt>
                <c:pt idx="314">
                  <c:v>-10</c:v>
                </c:pt>
                <c:pt idx="315">
                  <c:v>-12</c:v>
                </c:pt>
                <c:pt idx="316">
                  <c:v>-12</c:v>
                </c:pt>
                <c:pt idx="317">
                  <c:v>-14</c:v>
                </c:pt>
                <c:pt idx="318">
                  <c:v>-16</c:v>
                </c:pt>
                <c:pt idx="319">
                  <c:v>-16</c:v>
                </c:pt>
                <c:pt idx="320">
                  <c:v>-18</c:v>
                </c:pt>
                <c:pt idx="321">
                  <c:v>-20</c:v>
                </c:pt>
                <c:pt idx="322">
                  <c:v>-20</c:v>
                </c:pt>
                <c:pt idx="323">
                  <c:v>-22</c:v>
                </c:pt>
                <c:pt idx="324">
                  <c:v>-24</c:v>
                </c:pt>
                <c:pt idx="325">
                  <c:v>-26</c:v>
                </c:pt>
                <c:pt idx="326">
                  <c:v>-28</c:v>
                </c:pt>
                <c:pt idx="327">
                  <c:v>-30</c:v>
                </c:pt>
                <c:pt idx="328">
                  <c:v>-32</c:v>
                </c:pt>
                <c:pt idx="329">
                  <c:v>-34</c:v>
                </c:pt>
                <c:pt idx="330">
                  <c:v>-36</c:v>
                </c:pt>
                <c:pt idx="331">
                  <c:v>-40</c:v>
                </c:pt>
                <c:pt idx="332">
                  <c:v>-42</c:v>
                </c:pt>
                <c:pt idx="333">
                  <c:v>-44</c:v>
                </c:pt>
                <c:pt idx="334">
                  <c:v>-46</c:v>
                </c:pt>
                <c:pt idx="335">
                  <c:v>-50</c:v>
                </c:pt>
                <c:pt idx="336">
                  <c:v>-52</c:v>
                </c:pt>
                <c:pt idx="337">
                  <c:v>-56</c:v>
                </c:pt>
                <c:pt idx="338">
                  <c:v>-58</c:v>
                </c:pt>
                <c:pt idx="339">
                  <c:v>-62</c:v>
                </c:pt>
                <c:pt idx="340">
                  <c:v>-66</c:v>
                </c:pt>
                <c:pt idx="341">
                  <c:v>-68</c:v>
                </c:pt>
                <c:pt idx="342">
                  <c:v>-72</c:v>
                </c:pt>
                <c:pt idx="343">
                  <c:v>-76</c:v>
                </c:pt>
                <c:pt idx="344">
                  <c:v>-80</c:v>
                </c:pt>
                <c:pt idx="345">
                  <c:v>-84</c:v>
                </c:pt>
                <c:pt idx="346">
                  <c:v>-88</c:v>
                </c:pt>
                <c:pt idx="347">
                  <c:v>-92</c:v>
                </c:pt>
                <c:pt idx="348">
                  <c:v>-96</c:v>
                </c:pt>
                <c:pt idx="349">
                  <c:v>-100</c:v>
                </c:pt>
                <c:pt idx="350">
                  <c:v>-104</c:v>
                </c:pt>
                <c:pt idx="351">
                  <c:v>-108</c:v>
                </c:pt>
                <c:pt idx="352">
                  <c:v>-112</c:v>
                </c:pt>
                <c:pt idx="353">
                  <c:v>-116</c:v>
                </c:pt>
                <c:pt idx="354">
                  <c:v>-122</c:v>
                </c:pt>
                <c:pt idx="355">
                  <c:v>-126</c:v>
                </c:pt>
                <c:pt idx="356">
                  <c:v>-130</c:v>
                </c:pt>
                <c:pt idx="357">
                  <c:v>-134</c:v>
                </c:pt>
                <c:pt idx="358">
                  <c:v>-140</c:v>
                </c:pt>
                <c:pt idx="359">
                  <c:v>-144</c:v>
                </c:pt>
                <c:pt idx="360">
                  <c:v>-148</c:v>
                </c:pt>
                <c:pt idx="361">
                  <c:v>-152</c:v>
                </c:pt>
                <c:pt idx="362">
                  <c:v>-158</c:v>
                </c:pt>
                <c:pt idx="363">
                  <c:v>-162</c:v>
                </c:pt>
                <c:pt idx="364">
                  <c:v>-166</c:v>
                </c:pt>
                <c:pt idx="365">
                  <c:v>-170</c:v>
                </c:pt>
                <c:pt idx="366">
                  <c:v>-176</c:v>
                </c:pt>
                <c:pt idx="367">
                  <c:v>-180</c:v>
                </c:pt>
                <c:pt idx="368">
                  <c:v>-184</c:v>
                </c:pt>
                <c:pt idx="369">
                  <c:v>-188</c:v>
                </c:pt>
                <c:pt idx="370">
                  <c:v>-192</c:v>
                </c:pt>
                <c:pt idx="371">
                  <c:v>-196</c:v>
                </c:pt>
                <c:pt idx="372">
                  <c:v>-200</c:v>
                </c:pt>
                <c:pt idx="373">
                  <c:v>-204</c:v>
                </c:pt>
                <c:pt idx="374">
                  <c:v>-208</c:v>
                </c:pt>
                <c:pt idx="375">
                  <c:v>-212</c:v>
                </c:pt>
                <c:pt idx="376">
                  <c:v>-216</c:v>
                </c:pt>
                <c:pt idx="377">
                  <c:v>-218</c:v>
                </c:pt>
                <c:pt idx="378">
                  <c:v>-222</c:v>
                </c:pt>
                <c:pt idx="379">
                  <c:v>-226</c:v>
                </c:pt>
                <c:pt idx="380">
                  <c:v>-228</c:v>
                </c:pt>
                <c:pt idx="381">
                  <c:v>-232</c:v>
                </c:pt>
                <c:pt idx="382">
                  <c:v>-234</c:v>
                </c:pt>
                <c:pt idx="383">
                  <c:v>-238</c:v>
                </c:pt>
                <c:pt idx="384">
                  <c:v>-240</c:v>
                </c:pt>
                <c:pt idx="385">
                  <c:v>-242</c:v>
                </c:pt>
                <c:pt idx="386">
                  <c:v>-244</c:v>
                </c:pt>
                <c:pt idx="387">
                  <c:v>-246</c:v>
                </c:pt>
                <c:pt idx="388">
                  <c:v>-248</c:v>
                </c:pt>
                <c:pt idx="389">
                  <c:v>-250</c:v>
                </c:pt>
                <c:pt idx="390">
                  <c:v>-252</c:v>
                </c:pt>
                <c:pt idx="391">
                  <c:v>-254</c:v>
                </c:pt>
                <c:pt idx="392">
                  <c:v>-256</c:v>
                </c:pt>
                <c:pt idx="393">
                  <c:v>-256</c:v>
                </c:pt>
                <c:pt idx="394">
                  <c:v>-258</c:v>
                </c:pt>
                <c:pt idx="395">
                  <c:v>-258</c:v>
                </c:pt>
                <c:pt idx="396">
                  <c:v>-260</c:v>
                </c:pt>
                <c:pt idx="397">
                  <c:v>-260</c:v>
                </c:pt>
                <c:pt idx="398">
                  <c:v>-262</c:v>
                </c:pt>
                <c:pt idx="399">
                  <c:v>-262</c:v>
                </c:pt>
                <c:pt idx="400">
                  <c:v>-262</c:v>
                </c:pt>
                <c:pt idx="401">
                  <c:v>-262</c:v>
                </c:pt>
                <c:pt idx="402">
                  <c:v>-262</c:v>
                </c:pt>
                <c:pt idx="403">
                  <c:v>-262</c:v>
                </c:pt>
                <c:pt idx="404">
                  <c:v>-262</c:v>
                </c:pt>
                <c:pt idx="405">
                  <c:v>-262</c:v>
                </c:pt>
                <c:pt idx="406">
                  <c:v>-262</c:v>
                </c:pt>
                <c:pt idx="407">
                  <c:v>-262</c:v>
                </c:pt>
                <c:pt idx="408">
                  <c:v>-260</c:v>
                </c:pt>
                <c:pt idx="409">
                  <c:v>-260</c:v>
                </c:pt>
                <c:pt idx="410">
                  <c:v>-260</c:v>
                </c:pt>
                <c:pt idx="411">
                  <c:v>-258</c:v>
                </c:pt>
                <c:pt idx="412">
                  <c:v>-258</c:v>
                </c:pt>
                <c:pt idx="413">
                  <c:v>-258</c:v>
                </c:pt>
                <c:pt idx="414">
                  <c:v>-256</c:v>
                </c:pt>
                <c:pt idx="415">
                  <c:v>-256</c:v>
                </c:pt>
                <c:pt idx="416">
                  <c:v>-254</c:v>
                </c:pt>
                <c:pt idx="417">
                  <c:v>-252</c:v>
                </c:pt>
                <c:pt idx="418">
                  <c:v>-252</c:v>
                </c:pt>
                <c:pt idx="419">
                  <c:v>-250</c:v>
                </c:pt>
                <c:pt idx="420">
                  <c:v>-250</c:v>
                </c:pt>
                <c:pt idx="421">
                  <c:v>-248</c:v>
                </c:pt>
                <c:pt idx="422">
                  <c:v>-246</c:v>
                </c:pt>
                <c:pt idx="423">
                  <c:v>-246</c:v>
                </c:pt>
                <c:pt idx="424">
                  <c:v>-244</c:v>
                </c:pt>
                <c:pt idx="425">
                  <c:v>-242</c:v>
                </c:pt>
                <c:pt idx="426">
                  <c:v>-242</c:v>
                </c:pt>
                <c:pt idx="427">
                  <c:v>-240</c:v>
                </c:pt>
                <c:pt idx="428">
                  <c:v>-238</c:v>
                </c:pt>
                <c:pt idx="429">
                  <c:v>-238</c:v>
                </c:pt>
                <c:pt idx="430">
                  <c:v>-236</c:v>
                </c:pt>
                <c:pt idx="431">
                  <c:v>-234</c:v>
                </c:pt>
                <c:pt idx="432">
                  <c:v>-234</c:v>
                </c:pt>
                <c:pt idx="433">
                  <c:v>-232</c:v>
                </c:pt>
                <c:pt idx="434">
                  <c:v>-230</c:v>
                </c:pt>
                <c:pt idx="435">
                  <c:v>-230</c:v>
                </c:pt>
                <c:pt idx="436">
                  <c:v>-228</c:v>
                </c:pt>
                <c:pt idx="437">
                  <c:v>-228</c:v>
                </c:pt>
                <c:pt idx="438">
                  <c:v>-226</c:v>
                </c:pt>
                <c:pt idx="439">
                  <c:v>-224</c:v>
                </c:pt>
                <c:pt idx="440">
                  <c:v>-224</c:v>
                </c:pt>
                <c:pt idx="441">
                  <c:v>-222</c:v>
                </c:pt>
                <c:pt idx="442">
                  <c:v>-220</c:v>
                </c:pt>
                <c:pt idx="443">
                  <c:v>-220</c:v>
                </c:pt>
                <c:pt idx="444">
                  <c:v>-218</c:v>
                </c:pt>
                <c:pt idx="445">
                  <c:v>-218</c:v>
                </c:pt>
                <c:pt idx="446">
                  <c:v>-216</c:v>
                </c:pt>
                <c:pt idx="447">
                  <c:v>-216</c:v>
                </c:pt>
                <c:pt idx="448">
                  <c:v>-214</c:v>
                </c:pt>
                <c:pt idx="449">
                  <c:v>-214</c:v>
                </c:pt>
                <c:pt idx="450">
                  <c:v>-212</c:v>
                </c:pt>
                <c:pt idx="451">
                  <c:v>-212</c:v>
                </c:pt>
                <c:pt idx="452">
                  <c:v>-210</c:v>
                </c:pt>
                <c:pt idx="453">
                  <c:v>-210</c:v>
                </c:pt>
                <c:pt idx="454">
                  <c:v>-208</c:v>
                </c:pt>
                <c:pt idx="455">
                  <c:v>-208</c:v>
                </c:pt>
                <c:pt idx="456">
                  <c:v>-208</c:v>
                </c:pt>
                <c:pt idx="457">
                  <c:v>-206</c:v>
                </c:pt>
                <c:pt idx="458">
                  <c:v>-206</c:v>
                </c:pt>
                <c:pt idx="459">
                  <c:v>-204</c:v>
                </c:pt>
                <c:pt idx="460">
                  <c:v>-204</c:v>
                </c:pt>
                <c:pt idx="461">
                  <c:v>-204</c:v>
                </c:pt>
                <c:pt idx="462">
                  <c:v>-202</c:v>
                </c:pt>
                <c:pt idx="463">
                  <c:v>-202</c:v>
                </c:pt>
                <c:pt idx="464">
                  <c:v>-200</c:v>
                </c:pt>
                <c:pt idx="465">
                  <c:v>-200</c:v>
                </c:pt>
                <c:pt idx="466">
                  <c:v>-200</c:v>
                </c:pt>
                <c:pt idx="467">
                  <c:v>-198</c:v>
                </c:pt>
                <c:pt idx="468">
                  <c:v>-198</c:v>
                </c:pt>
                <c:pt idx="469">
                  <c:v>-196</c:v>
                </c:pt>
                <c:pt idx="470">
                  <c:v>-196</c:v>
                </c:pt>
                <c:pt idx="471">
                  <c:v>-196</c:v>
                </c:pt>
                <c:pt idx="472">
                  <c:v>-194</c:v>
                </c:pt>
                <c:pt idx="473">
                  <c:v>-194</c:v>
                </c:pt>
                <c:pt idx="474">
                  <c:v>-194</c:v>
                </c:pt>
                <c:pt idx="475">
                  <c:v>-192</c:v>
                </c:pt>
                <c:pt idx="476">
                  <c:v>-192</c:v>
                </c:pt>
                <c:pt idx="477">
                  <c:v>-190</c:v>
                </c:pt>
                <c:pt idx="478">
                  <c:v>-190</c:v>
                </c:pt>
                <c:pt idx="479">
                  <c:v>-188</c:v>
                </c:pt>
                <c:pt idx="480">
                  <c:v>-188</c:v>
                </c:pt>
                <c:pt idx="481">
                  <c:v>-188</c:v>
                </c:pt>
                <c:pt idx="482">
                  <c:v>-186</c:v>
                </c:pt>
                <c:pt idx="483">
                  <c:v>-186</c:v>
                </c:pt>
                <c:pt idx="484">
                  <c:v>-184</c:v>
                </c:pt>
                <c:pt idx="485">
                  <c:v>-184</c:v>
                </c:pt>
                <c:pt idx="486">
                  <c:v>-182</c:v>
                </c:pt>
                <c:pt idx="487">
                  <c:v>-182</c:v>
                </c:pt>
                <c:pt idx="488">
                  <c:v>-180</c:v>
                </c:pt>
                <c:pt idx="489">
                  <c:v>-180</c:v>
                </c:pt>
                <c:pt idx="490">
                  <c:v>-178</c:v>
                </c:pt>
                <c:pt idx="491">
                  <c:v>-178</c:v>
                </c:pt>
                <c:pt idx="492">
                  <c:v>-176</c:v>
                </c:pt>
                <c:pt idx="493">
                  <c:v>-176</c:v>
                </c:pt>
                <c:pt idx="494">
                  <c:v>-174</c:v>
                </c:pt>
                <c:pt idx="495">
                  <c:v>-174</c:v>
                </c:pt>
                <c:pt idx="496">
                  <c:v>-172</c:v>
                </c:pt>
                <c:pt idx="497">
                  <c:v>-172</c:v>
                </c:pt>
                <c:pt idx="498">
                  <c:v>-170</c:v>
                </c:pt>
                <c:pt idx="499">
                  <c:v>-170</c:v>
                </c:pt>
                <c:pt idx="500">
                  <c:v>-168</c:v>
                </c:pt>
                <c:pt idx="501">
                  <c:v>-168</c:v>
                </c:pt>
                <c:pt idx="502">
                  <c:v>-166</c:v>
                </c:pt>
                <c:pt idx="503">
                  <c:v>-166</c:v>
                </c:pt>
                <c:pt idx="504">
                  <c:v>-164</c:v>
                </c:pt>
                <c:pt idx="505">
                  <c:v>-164</c:v>
                </c:pt>
                <c:pt idx="506">
                  <c:v>-162</c:v>
                </c:pt>
                <c:pt idx="507">
                  <c:v>-162</c:v>
                </c:pt>
                <c:pt idx="508">
                  <c:v>-160</c:v>
                </c:pt>
                <c:pt idx="509">
                  <c:v>-160</c:v>
                </c:pt>
                <c:pt idx="510">
                  <c:v>-158</c:v>
                </c:pt>
                <c:pt idx="511">
                  <c:v>-158</c:v>
                </c:pt>
                <c:pt idx="512">
                  <c:v>-156</c:v>
                </c:pt>
                <c:pt idx="513">
                  <c:v>-156</c:v>
                </c:pt>
                <c:pt idx="514">
                  <c:v>-154</c:v>
                </c:pt>
                <c:pt idx="515">
                  <c:v>-154</c:v>
                </c:pt>
                <c:pt idx="516">
                  <c:v>-152</c:v>
                </c:pt>
                <c:pt idx="517">
                  <c:v>-152</c:v>
                </c:pt>
                <c:pt idx="518">
                  <c:v>-150</c:v>
                </c:pt>
                <c:pt idx="519">
                  <c:v>-150</c:v>
                </c:pt>
                <c:pt idx="520">
                  <c:v>-148</c:v>
                </c:pt>
                <c:pt idx="521">
                  <c:v>-148</c:v>
                </c:pt>
                <c:pt idx="522">
                  <c:v>-146</c:v>
                </c:pt>
                <c:pt idx="523">
                  <c:v>-146</c:v>
                </c:pt>
                <c:pt idx="524">
                  <c:v>-146</c:v>
                </c:pt>
                <c:pt idx="525">
                  <c:v>-144</c:v>
                </c:pt>
                <c:pt idx="526">
                  <c:v>-144</c:v>
                </c:pt>
                <c:pt idx="527">
                  <c:v>-142</c:v>
                </c:pt>
                <c:pt idx="528">
                  <c:v>-142</c:v>
                </c:pt>
                <c:pt idx="529">
                  <c:v>-142</c:v>
                </c:pt>
                <c:pt idx="530">
                  <c:v>-140</c:v>
                </c:pt>
                <c:pt idx="531">
                  <c:v>-140</c:v>
                </c:pt>
                <c:pt idx="532">
                  <c:v>-140</c:v>
                </c:pt>
                <c:pt idx="533">
                  <c:v>-138</c:v>
                </c:pt>
                <c:pt idx="534">
                  <c:v>-138</c:v>
                </c:pt>
                <c:pt idx="535">
                  <c:v>-136</c:v>
                </c:pt>
                <c:pt idx="536">
                  <c:v>-136</c:v>
                </c:pt>
                <c:pt idx="537">
                  <c:v>-136</c:v>
                </c:pt>
                <c:pt idx="538">
                  <c:v>-136</c:v>
                </c:pt>
                <c:pt idx="539">
                  <c:v>-134</c:v>
                </c:pt>
                <c:pt idx="540">
                  <c:v>-134</c:v>
                </c:pt>
                <c:pt idx="541">
                  <c:v>-134</c:v>
                </c:pt>
                <c:pt idx="542">
                  <c:v>-132</c:v>
                </c:pt>
                <c:pt idx="543">
                  <c:v>-132</c:v>
                </c:pt>
                <c:pt idx="544">
                  <c:v>-132</c:v>
                </c:pt>
                <c:pt idx="545">
                  <c:v>-130</c:v>
                </c:pt>
                <c:pt idx="546">
                  <c:v>-130</c:v>
                </c:pt>
                <c:pt idx="547">
                  <c:v>-130</c:v>
                </c:pt>
                <c:pt idx="548">
                  <c:v>-130</c:v>
                </c:pt>
                <c:pt idx="549">
                  <c:v>-128</c:v>
                </c:pt>
                <c:pt idx="550">
                  <c:v>-128</c:v>
                </c:pt>
                <c:pt idx="551">
                  <c:v>-128</c:v>
                </c:pt>
                <c:pt idx="552">
                  <c:v>-126</c:v>
                </c:pt>
                <c:pt idx="553">
                  <c:v>-126</c:v>
                </c:pt>
                <c:pt idx="554">
                  <c:v>-126</c:v>
                </c:pt>
                <c:pt idx="555">
                  <c:v>-126</c:v>
                </c:pt>
                <c:pt idx="556">
                  <c:v>-124</c:v>
                </c:pt>
                <c:pt idx="557">
                  <c:v>-124</c:v>
                </c:pt>
                <c:pt idx="558">
                  <c:v>-124</c:v>
                </c:pt>
                <c:pt idx="559">
                  <c:v>-124</c:v>
                </c:pt>
                <c:pt idx="560">
                  <c:v>-122</c:v>
                </c:pt>
                <c:pt idx="561">
                  <c:v>-122</c:v>
                </c:pt>
                <c:pt idx="562">
                  <c:v>-122</c:v>
                </c:pt>
                <c:pt idx="563">
                  <c:v>-122</c:v>
                </c:pt>
                <c:pt idx="564">
                  <c:v>-120</c:v>
                </c:pt>
                <c:pt idx="565">
                  <c:v>-120</c:v>
                </c:pt>
                <c:pt idx="566">
                  <c:v>-120</c:v>
                </c:pt>
                <c:pt idx="567">
                  <c:v>-120</c:v>
                </c:pt>
                <c:pt idx="568">
                  <c:v>-118</c:v>
                </c:pt>
                <c:pt idx="569">
                  <c:v>-118</c:v>
                </c:pt>
                <c:pt idx="570">
                  <c:v>-118</c:v>
                </c:pt>
                <c:pt idx="571">
                  <c:v>-118</c:v>
                </c:pt>
                <c:pt idx="572">
                  <c:v>-116</c:v>
                </c:pt>
                <c:pt idx="573">
                  <c:v>-116</c:v>
                </c:pt>
                <c:pt idx="574">
                  <c:v>-116</c:v>
                </c:pt>
                <c:pt idx="575">
                  <c:v>-114</c:v>
                </c:pt>
                <c:pt idx="576">
                  <c:v>-114</c:v>
                </c:pt>
                <c:pt idx="577">
                  <c:v>-114</c:v>
                </c:pt>
                <c:pt idx="578">
                  <c:v>-114</c:v>
                </c:pt>
                <c:pt idx="579">
                  <c:v>-112</c:v>
                </c:pt>
                <c:pt idx="580">
                  <c:v>-112</c:v>
                </c:pt>
                <c:pt idx="581">
                  <c:v>-112</c:v>
                </c:pt>
                <c:pt idx="582">
                  <c:v>-112</c:v>
                </c:pt>
                <c:pt idx="583">
                  <c:v>-110</c:v>
                </c:pt>
                <c:pt idx="584">
                  <c:v>-110</c:v>
                </c:pt>
                <c:pt idx="585">
                  <c:v>-110</c:v>
                </c:pt>
                <c:pt idx="586">
                  <c:v>-108</c:v>
                </c:pt>
                <c:pt idx="587">
                  <c:v>-108</c:v>
                </c:pt>
                <c:pt idx="588">
                  <c:v>-108</c:v>
                </c:pt>
                <c:pt idx="589">
                  <c:v>-108</c:v>
                </c:pt>
                <c:pt idx="590">
                  <c:v>-106</c:v>
                </c:pt>
                <c:pt idx="591">
                  <c:v>-106</c:v>
                </c:pt>
                <c:pt idx="592">
                  <c:v>-106</c:v>
                </c:pt>
                <c:pt idx="593">
                  <c:v>-106</c:v>
                </c:pt>
                <c:pt idx="594">
                  <c:v>-104</c:v>
                </c:pt>
                <c:pt idx="595">
                  <c:v>-104</c:v>
                </c:pt>
                <c:pt idx="596">
                  <c:v>-104</c:v>
                </c:pt>
                <c:pt idx="597">
                  <c:v>-102</c:v>
                </c:pt>
                <c:pt idx="598">
                  <c:v>-102</c:v>
                </c:pt>
                <c:pt idx="599">
                  <c:v>-102</c:v>
                </c:pt>
                <c:pt idx="600">
                  <c:v>-102</c:v>
                </c:pt>
                <c:pt idx="601">
                  <c:v>-100</c:v>
                </c:pt>
                <c:pt idx="602">
                  <c:v>-100</c:v>
                </c:pt>
                <c:pt idx="603">
                  <c:v>-100</c:v>
                </c:pt>
                <c:pt idx="604">
                  <c:v>-100</c:v>
                </c:pt>
                <c:pt idx="605">
                  <c:v>-98</c:v>
                </c:pt>
                <c:pt idx="606">
                  <c:v>-98</c:v>
                </c:pt>
                <c:pt idx="607">
                  <c:v>-98</c:v>
                </c:pt>
                <c:pt idx="608">
                  <c:v>-98</c:v>
                </c:pt>
                <c:pt idx="609">
                  <c:v>-96</c:v>
                </c:pt>
                <c:pt idx="610">
                  <c:v>-96</c:v>
                </c:pt>
                <c:pt idx="611">
                  <c:v>-96</c:v>
                </c:pt>
                <c:pt idx="612">
                  <c:v>-94</c:v>
                </c:pt>
                <c:pt idx="613">
                  <c:v>-94</c:v>
                </c:pt>
                <c:pt idx="614">
                  <c:v>-94</c:v>
                </c:pt>
                <c:pt idx="615">
                  <c:v>-94</c:v>
                </c:pt>
                <c:pt idx="616">
                  <c:v>-92</c:v>
                </c:pt>
                <c:pt idx="617">
                  <c:v>-92</c:v>
                </c:pt>
                <c:pt idx="618">
                  <c:v>-92</c:v>
                </c:pt>
                <c:pt idx="619">
                  <c:v>-92</c:v>
                </c:pt>
                <c:pt idx="620">
                  <c:v>-90</c:v>
                </c:pt>
                <c:pt idx="621">
                  <c:v>-90</c:v>
                </c:pt>
                <c:pt idx="622">
                  <c:v>-90</c:v>
                </c:pt>
                <c:pt idx="623">
                  <c:v>-90</c:v>
                </c:pt>
                <c:pt idx="624">
                  <c:v>-88</c:v>
                </c:pt>
                <c:pt idx="625">
                  <c:v>-88</c:v>
                </c:pt>
                <c:pt idx="626">
                  <c:v>-88</c:v>
                </c:pt>
                <c:pt idx="627">
                  <c:v>-88</c:v>
                </c:pt>
                <c:pt idx="628">
                  <c:v>-88</c:v>
                </c:pt>
                <c:pt idx="629">
                  <c:v>-86</c:v>
                </c:pt>
                <c:pt idx="630">
                  <c:v>-86</c:v>
                </c:pt>
                <c:pt idx="631">
                  <c:v>-86</c:v>
                </c:pt>
                <c:pt idx="632">
                  <c:v>-86</c:v>
                </c:pt>
                <c:pt idx="633">
                  <c:v>-86</c:v>
                </c:pt>
                <c:pt idx="634">
                  <c:v>-84</c:v>
                </c:pt>
                <c:pt idx="635">
                  <c:v>-84</c:v>
                </c:pt>
                <c:pt idx="636">
                  <c:v>-84</c:v>
                </c:pt>
                <c:pt idx="637">
                  <c:v>-84</c:v>
                </c:pt>
                <c:pt idx="638">
                  <c:v>-82</c:v>
                </c:pt>
                <c:pt idx="639">
                  <c:v>-82</c:v>
                </c:pt>
                <c:pt idx="640">
                  <c:v>-82</c:v>
                </c:pt>
                <c:pt idx="641">
                  <c:v>-82</c:v>
                </c:pt>
                <c:pt idx="642">
                  <c:v>-82</c:v>
                </c:pt>
                <c:pt idx="643">
                  <c:v>-80</c:v>
                </c:pt>
                <c:pt idx="644">
                  <c:v>-80</c:v>
                </c:pt>
                <c:pt idx="645">
                  <c:v>-80</c:v>
                </c:pt>
                <c:pt idx="646">
                  <c:v>-80</c:v>
                </c:pt>
                <c:pt idx="647">
                  <c:v>-78</c:v>
                </c:pt>
                <c:pt idx="648">
                  <c:v>-78</c:v>
                </c:pt>
                <c:pt idx="649">
                  <c:v>-78</c:v>
                </c:pt>
                <c:pt idx="650">
                  <c:v>-78</c:v>
                </c:pt>
                <c:pt idx="651">
                  <c:v>-78</c:v>
                </c:pt>
                <c:pt idx="652">
                  <c:v>-76</c:v>
                </c:pt>
                <c:pt idx="653">
                  <c:v>-76</c:v>
                </c:pt>
                <c:pt idx="654">
                  <c:v>-76</c:v>
                </c:pt>
                <c:pt idx="655">
                  <c:v>-76</c:v>
                </c:pt>
                <c:pt idx="656">
                  <c:v>-74</c:v>
                </c:pt>
                <c:pt idx="657">
                  <c:v>-74</c:v>
                </c:pt>
                <c:pt idx="658">
                  <c:v>-74</c:v>
                </c:pt>
                <c:pt idx="659">
                  <c:v>-74</c:v>
                </c:pt>
                <c:pt idx="660">
                  <c:v>-74</c:v>
                </c:pt>
                <c:pt idx="661">
                  <c:v>-72</c:v>
                </c:pt>
                <c:pt idx="662">
                  <c:v>-72</c:v>
                </c:pt>
                <c:pt idx="663">
                  <c:v>-72</c:v>
                </c:pt>
                <c:pt idx="664">
                  <c:v>-72</c:v>
                </c:pt>
                <c:pt idx="665">
                  <c:v>-72</c:v>
                </c:pt>
                <c:pt idx="666">
                  <c:v>-70</c:v>
                </c:pt>
                <c:pt idx="667">
                  <c:v>-70</c:v>
                </c:pt>
                <c:pt idx="668">
                  <c:v>-70</c:v>
                </c:pt>
                <c:pt idx="669">
                  <c:v>-70</c:v>
                </c:pt>
                <c:pt idx="670">
                  <c:v>-68</c:v>
                </c:pt>
                <c:pt idx="671">
                  <c:v>-68</c:v>
                </c:pt>
                <c:pt idx="672">
                  <c:v>-68</c:v>
                </c:pt>
                <c:pt idx="673">
                  <c:v>-68</c:v>
                </c:pt>
                <c:pt idx="674">
                  <c:v>-68</c:v>
                </c:pt>
                <c:pt idx="675">
                  <c:v>-66</c:v>
                </c:pt>
                <c:pt idx="676">
                  <c:v>-66</c:v>
                </c:pt>
                <c:pt idx="677">
                  <c:v>-66</c:v>
                </c:pt>
                <c:pt idx="678">
                  <c:v>-66</c:v>
                </c:pt>
                <c:pt idx="679">
                  <c:v>-66</c:v>
                </c:pt>
                <c:pt idx="680">
                  <c:v>-64</c:v>
                </c:pt>
                <c:pt idx="681">
                  <c:v>-64</c:v>
                </c:pt>
                <c:pt idx="682">
                  <c:v>-64</c:v>
                </c:pt>
                <c:pt idx="683">
                  <c:v>-64</c:v>
                </c:pt>
                <c:pt idx="684">
                  <c:v>-64</c:v>
                </c:pt>
                <c:pt idx="685">
                  <c:v>-62</c:v>
                </c:pt>
                <c:pt idx="686">
                  <c:v>-62</c:v>
                </c:pt>
                <c:pt idx="687">
                  <c:v>-62</c:v>
                </c:pt>
                <c:pt idx="688">
                  <c:v>-62</c:v>
                </c:pt>
                <c:pt idx="689">
                  <c:v>-62</c:v>
                </c:pt>
                <c:pt idx="690">
                  <c:v>-60</c:v>
                </c:pt>
                <c:pt idx="691">
                  <c:v>-60</c:v>
                </c:pt>
                <c:pt idx="692">
                  <c:v>-60</c:v>
                </c:pt>
                <c:pt idx="693">
                  <c:v>-60</c:v>
                </c:pt>
                <c:pt idx="694">
                  <c:v>-60</c:v>
                </c:pt>
                <c:pt idx="695">
                  <c:v>-58</c:v>
                </c:pt>
                <c:pt idx="696">
                  <c:v>-58</c:v>
                </c:pt>
                <c:pt idx="697">
                  <c:v>-58</c:v>
                </c:pt>
                <c:pt idx="698">
                  <c:v>-58</c:v>
                </c:pt>
                <c:pt idx="699">
                  <c:v>-58</c:v>
                </c:pt>
                <c:pt idx="700">
                  <c:v>-56</c:v>
                </c:pt>
                <c:pt idx="701">
                  <c:v>-56</c:v>
                </c:pt>
                <c:pt idx="702">
                  <c:v>-56</c:v>
                </c:pt>
                <c:pt idx="703">
                  <c:v>-56</c:v>
                </c:pt>
                <c:pt idx="704">
                  <c:v>-56</c:v>
                </c:pt>
                <c:pt idx="705">
                  <c:v>-56</c:v>
                </c:pt>
                <c:pt idx="706">
                  <c:v>-56</c:v>
                </c:pt>
                <c:pt idx="707">
                  <c:v>-54</c:v>
                </c:pt>
                <c:pt idx="708">
                  <c:v>-54</c:v>
                </c:pt>
                <c:pt idx="709">
                  <c:v>-54</c:v>
                </c:pt>
                <c:pt idx="710">
                  <c:v>-54</c:v>
                </c:pt>
                <c:pt idx="711">
                  <c:v>-54</c:v>
                </c:pt>
                <c:pt idx="712">
                  <c:v>-54</c:v>
                </c:pt>
                <c:pt idx="713">
                  <c:v>-52</c:v>
                </c:pt>
                <c:pt idx="714">
                  <c:v>-52</c:v>
                </c:pt>
                <c:pt idx="715">
                  <c:v>-52</c:v>
                </c:pt>
                <c:pt idx="716">
                  <c:v>-52</c:v>
                </c:pt>
                <c:pt idx="717">
                  <c:v>-52</c:v>
                </c:pt>
                <c:pt idx="718">
                  <c:v>-52</c:v>
                </c:pt>
                <c:pt idx="719">
                  <c:v>-52</c:v>
                </c:pt>
                <c:pt idx="720">
                  <c:v>-52</c:v>
                </c:pt>
                <c:pt idx="721">
                  <c:v>-50</c:v>
                </c:pt>
                <c:pt idx="722">
                  <c:v>-50</c:v>
                </c:pt>
                <c:pt idx="723">
                  <c:v>-50</c:v>
                </c:pt>
                <c:pt idx="724">
                  <c:v>-50</c:v>
                </c:pt>
                <c:pt idx="725">
                  <c:v>-50</c:v>
                </c:pt>
                <c:pt idx="726">
                  <c:v>-50</c:v>
                </c:pt>
                <c:pt idx="727">
                  <c:v>-50</c:v>
                </c:pt>
                <c:pt idx="728">
                  <c:v>-50</c:v>
                </c:pt>
                <c:pt idx="729">
                  <c:v>-50</c:v>
                </c:pt>
                <c:pt idx="730">
                  <c:v>-48</c:v>
                </c:pt>
                <c:pt idx="731">
                  <c:v>-48</c:v>
                </c:pt>
                <c:pt idx="732">
                  <c:v>-48</c:v>
                </c:pt>
                <c:pt idx="733">
                  <c:v>-48</c:v>
                </c:pt>
                <c:pt idx="734">
                  <c:v>-48</c:v>
                </c:pt>
                <c:pt idx="735">
                  <c:v>-48</c:v>
                </c:pt>
                <c:pt idx="736">
                  <c:v>-48</c:v>
                </c:pt>
                <c:pt idx="737">
                  <c:v>-48</c:v>
                </c:pt>
                <c:pt idx="738">
                  <c:v>-46</c:v>
                </c:pt>
                <c:pt idx="739">
                  <c:v>-46</c:v>
                </c:pt>
                <c:pt idx="740">
                  <c:v>-46</c:v>
                </c:pt>
                <c:pt idx="741">
                  <c:v>-46</c:v>
                </c:pt>
                <c:pt idx="742">
                  <c:v>-46</c:v>
                </c:pt>
                <c:pt idx="743">
                  <c:v>-46</c:v>
                </c:pt>
                <c:pt idx="744">
                  <c:v>-46</c:v>
                </c:pt>
                <c:pt idx="745">
                  <c:v>-46</c:v>
                </c:pt>
                <c:pt idx="746">
                  <c:v>-46</c:v>
                </c:pt>
                <c:pt idx="747">
                  <c:v>-44</c:v>
                </c:pt>
                <c:pt idx="748">
                  <c:v>-44</c:v>
                </c:pt>
                <c:pt idx="749">
                  <c:v>-44</c:v>
                </c:pt>
                <c:pt idx="750">
                  <c:v>-44</c:v>
                </c:pt>
                <c:pt idx="751">
                  <c:v>-44</c:v>
                </c:pt>
                <c:pt idx="752">
                  <c:v>-44</c:v>
                </c:pt>
                <c:pt idx="753">
                  <c:v>-44</c:v>
                </c:pt>
                <c:pt idx="754">
                  <c:v>-44</c:v>
                </c:pt>
                <c:pt idx="755">
                  <c:v>-44</c:v>
                </c:pt>
                <c:pt idx="756">
                  <c:v>-42</c:v>
                </c:pt>
                <c:pt idx="757">
                  <c:v>-42</c:v>
                </c:pt>
                <c:pt idx="758">
                  <c:v>-42</c:v>
                </c:pt>
                <c:pt idx="759">
                  <c:v>-42</c:v>
                </c:pt>
                <c:pt idx="760">
                  <c:v>-42</c:v>
                </c:pt>
                <c:pt idx="761">
                  <c:v>-42</c:v>
                </c:pt>
                <c:pt idx="762">
                  <c:v>-42</c:v>
                </c:pt>
                <c:pt idx="763">
                  <c:v>-42</c:v>
                </c:pt>
                <c:pt idx="764">
                  <c:v>-42</c:v>
                </c:pt>
                <c:pt idx="765">
                  <c:v>-40</c:v>
                </c:pt>
                <c:pt idx="766">
                  <c:v>-40</c:v>
                </c:pt>
                <c:pt idx="767">
                  <c:v>-40</c:v>
                </c:pt>
                <c:pt idx="768">
                  <c:v>-40</c:v>
                </c:pt>
                <c:pt idx="769">
                  <c:v>-40</c:v>
                </c:pt>
                <c:pt idx="770">
                  <c:v>-40</c:v>
                </c:pt>
                <c:pt idx="771">
                  <c:v>-40</c:v>
                </c:pt>
                <c:pt idx="772">
                  <c:v>-40</c:v>
                </c:pt>
                <c:pt idx="773">
                  <c:v>-40</c:v>
                </c:pt>
                <c:pt idx="774">
                  <c:v>-40</c:v>
                </c:pt>
                <c:pt idx="775">
                  <c:v>-38</c:v>
                </c:pt>
                <c:pt idx="776">
                  <c:v>-38</c:v>
                </c:pt>
                <c:pt idx="777">
                  <c:v>-38</c:v>
                </c:pt>
                <c:pt idx="778">
                  <c:v>-38</c:v>
                </c:pt>
                <c:pt idx="779">
                  <c:v>-38</c:v>
                </c:pt>
                <c:pt idx="780">
                  <c:v>-38</c:v>
                </c:pt>
                <c:pt idx="781">
                  <c:v>-38</c:v>
                </c:pt>
                <c:pt idx="782">
                  <c:v>-38</c:v>
                </c:pt>
                <c:pt idx="783">
                  <c:v>-38</c:v>
                </c:pt>
                <c:pt idx="784">
                  <c:v>-38</c:v>
                </c:pt>
                <c:pt idx="785">
                  <c:v>-36</c:v>
                </c:pt>
                <c:pt idx="786">
                  <c:v>-36</c:v>
                </c:pt>
                <c:pt idx="787">
                  <c:v>-36</c:v>
                </c:pt>
                <c:pt idx="788">
                  <c:v>-36</c:v>
                </c:pt>
                <c:pt idx="789">
                  <c:v>-36</c:v>
                </c:pt>
                <c:pt idx="790">
                  <c:v>-36</c:v>
                </c:pt>
                <c:pt idx="791">
                  <c:v>-36</c:v>
                </c:pt>
                <c:pt idx="792">
                  <c:v>-36</c:v>
                </c:pt>
                <c:pt idx="793">
                  <c:v>-36</c:v>
                </c:pt>
                <c:pt idx="794">
                  <c:v>-36</c:v>
                </c:pt>
                <c:pt idx="795">
                  <c:v>-34</c:v>
                </c:pt>
                <c:pt idx="796">
                  <c:v>-34</c:v>
                </c:pt>
                <c:pt idx="797">
                  <c:v>-34</c:v>
                </c:pt>
                <c:pt idx="798">
                  <c:v>-34</c:v>
                </c:pt>
                <c:pt idx="799">
                  <c:v>-34</c:v>
                </c:pt>
                <c:pt idx="800">
                  <c:v>-34</c:v>
                </c:pt>
                <c:pt idx="801">
                  <c:v>-34</c:v>
                </c:pt>
                <c:pt idx="802">
                  <c:v>-34</c:v>
                </c:pt>
                <c:pt idx="803">
                  <c:v>-34</c:v>
                </c:pt>
                <c:pt idx="804">
                  <c:v>-34</c:v>
                </c:pt>
                <c:pt idx="805">
                  <c:v>-34</c:v>
                </c:pt>
                <c:pt idx="806">
                  <c:v>-34</c:v>
                </c:pt>
                <c:pt idx="807">
                  <c:v>-32</c:v>
                </c:pt>
                <c:pt idx="808">
                  <c:v>-32</c:v>
                </c:pt>
                <c:pt idx="809">
                  <c:v>-32</c:v>
                </c:pt>
                <c:pt idx="810">
                  <c:v>-32</c:v>
                </c:pt>
                <c:pt idx="811">
                  <c:v>-32</c:v>
                </c:pt>
                <c:pt idx="812">
                  <c:v>-32</c:v>
                </c:pt>
                <c:pt idx="813">
                  <c:v>-32</c:v>
                </c:pt>
                <c:pt idx="814">
                  <c:v>-32</c:v>
                </c:pt>
                <c:pt idx="815">
                  <c:v>-32</c:v>
                </c:pt>
                <c:pt idx="816">
                  <c:v>-32</c:v>
                </c:pt>
                <c:pt idx="817">
                  <c:v>-32</c:v>
                </c:pt>
                <c:pt idx="818">
                  <c:v>-30</c:v>
                </c:pt>
                <c:pt idx="819">
                  <c:v>-30</c:v>
                </c:pt>
                <c:pt idx="820">
                  <c:v>-30</c:v>
                </c:pt>
                <c:pt idx="821">
                  <c:v>-30</c:v>
                </c:pt>
                <c:pt idx="822">
                  <c:v>-30</c:v>
                </c:pt>
                <c:pt idx="823">
                  <c:v>-30</c:v>
                </c:pt>
                <c:pt idx="824">
                  <c:v>-30</c:v>
                </c:pt>
                <c:pt idx="825">
                  <c:v>-30</c:v>
                </c:pt>
                <c:pt idx="826">
                  <c:v>-30</c:v>
                </c:pt>
                <c:pt idx="827">
                  <c:v>-30</c:v>
                </c:pt>
                <c:pt idx="828">
                  <c:v>-30</c:v>
                </c:pt>
                <c:pt idx="829">
                  <c:v>-28</c:v>
                </c:pt>
                <c:pt idx="830">
                  <c:v>-28</c:v>
                </c:pt>
                <c:pt idx="831">
                  <c:v>-28</c:v>
                </c:pt>
                <c:pt idx="832">
                  <c:v>-28</c:v>
                </c:pt>
                <c:pt idx="833">
                  <c:v>-28</c:v>
                </c:pt>
                <c:pt idx="834">
                  <c:v>-28</c:v>
                </c:pt>
                <c:pt idx="835">
                  <c:v>-28</c:v>
                </c:pt>
                <c:pt idx="836">
                  <c:v>-28</c:v>
                </c:pt>
                <c:pt idx="837">
                  <c:v>-28</c:v>
                </c:pt>
                <c:pt idx="838">
                  <c:v>-28</c:v>
                </c:pt>
                <c:pt idx="839">
                  <c:v>-28</c:v>
                </c:pt>
                <c:pt idx="840">
                  <c:v>-28</c:v>
                </c:pt>
                <c:pt idx="841">
                  <c:v>-28</c:v>
                </c:pt>
                <c:pt idx="842">
                  <c:v>-28</c:v>
                </c:pt>
                <c:pt idx="843">
                  <c:v>-26</c:v>
                </c:pt>
                <c:pt idx="844">
                  <c:v>-26</c:v>
                </c:pt>
                <c:pt idx="845">
                  <c:v>-26</c:v>
                </c:pt>
                <c:pt idx="846">
                  <c:v>-26</c:v>
                </c:pt>
                <c:pt idx="847">
                  <c:v>-26</c:v>
                </c:pt>
                <c:pt idx="848">
                  <c:v>-26</c:v>
                </c:pt>
                <c:pt idx="849">
                  <c:v>-26</c:v>
                </c:pt>
                <c:pt idx="850">
                  <c:v>-26</c:v>
                </c:pt>
                <c:pt idx="851">
                  <c:v>-26</c:v>
                </c:pt>
                <c:pt idx="852">
                  <c:v>-26</c:v>
                </c:pt>
                <c:pt idx="853">
                  <c:v>-26</c:v>
                </c:pt>
                <c:pt idx="854">
                  <c:v>-26</c:v>
                </c:pt>
                <c:pt idx="855">
                  <c:v>-26</c:v>
                </c:pt>
                <c:pt idx="856">
                  <c:v>-24</c:v>
                </c:pt>
                <c:pt idx="857">
                  <c:v>-24</c:v>
                </c:pt>
                <c:pt idx="858">
                  <c:v>-24</c:v>
                </c:pt>
                <c:pt idx="859">
                  <c:v>-24</c:v>
                </c:pt>
                <c:pt idx="860">
                  <c:v>-24</c:v>
                </c:pt>
                <c:pt idx="861">
                  <c:v>-24</c:v>
                </c:pt>
                <c:pt idx="862">
                  <c:v>-24</c:v>
                </c:pt>
                <c:pt idx="863">
                  <c:v>-24</c:v>
                </c:pt>
                <c:pt idx="864">
                  <c:v>-24</c:v>
                </c:pt>
                <c:pt idx="865">
                  <c:v>-24</c:v>
                </c:pt>
                <c:pt idx="866">
                  <c:v>-24</c:v>
                </c:pt>
                <c:pt idx="867">
                  <c:v>-24</c:v>
                </c:pt>
                <c:pt idx="868">
                  <c:v>-24</c:v>
                </c:pt>
                <c:pt idx="869">
                  <c:v>-24</c:v>
                </c:pt>
                <c:pt idx="870">
                  <c:v>-24</c:v>
                </c:pt>
                <c:pt idx="871">
                  <c:v>-24</c:v>
                </c:pt>
                <c:pt idx="872">
                  <c:v>-22</c:v>
                </c:pt>
                <c:pt idx="873">
                  <c:v>-22</c:v>
                </c:pt>
                <c:pt idx="874">
                  <c:v>-22</c:v>
                </c:pt>
                <c:pt idx="875">
                  <c:v>-22</c:v>
                </c:pt>
                <c:pt idx="876">
                  <c:v>-22</c:v>
                </c:pt>
                <c:pt idx="877">
                  <c:v>-22</c:v>
                </c:pt>
                <c:pt idx="878">
                  <c:v>-22</c:v>
                </c:pt>
                <c:pt idx="879">
                  <c:v>-22</c:v>
                </c:pt>
                <c:pt idx="880">
                  <c:v>-22</c:v>
                </c:pt>
                <c:pt idx="881">
                  <c:v>-22</c:v>
                </c:pt>
                <c:pt idx="882">
                  <c:v>-22</c:v>
                </c:pt>
                <c:pt idx="883">
                  <c:v>-22</c:v>
                </c:pt>
                <c:pt idx="884">
                  <c:v>-22</c:v>
                </c:pt>
                <c:pt idx="885">
                  <c:v>-22</c:v>
                </c:pt>
                <c:pt idx="886">
                  <c:v>-22</c:v>
                </c:pt>
                <c:pt idx="887">
                  <c:v>-22</c:v>
                </c:pt>
                <c:pt idx="888">
                  <c:v>-22</c:v>
                </c:pt>
                <c:pt idx="889">
                  <c:v>-22</c:v>
                </c:pt>
                <c:pt idx="890">
                  <c:v>-20</c:v>
                </c:pt>
                <c:pt idx="891">
                  <c:v>-20</c:v>
                </c:pt>
                <c:pt idx="892">
                  <c:v>-20</c:v>
                </c:pt>
                <c:pt idx="893">
                  <c:v>-20</c:v>
                </c:pt>
                <c:pt idx="894">
                  <c:v>-20</c:v>
                </c:pt>
                <c:pt idx="895">
                  <c:v>-20</c:v>
                </c:pt>
                <c:pt idx="896">
                  <c:v>-20</c:v>
                </c:pt>
                <c:pt idx="897">
                  <c:v>-20</c:v>
                </c:pt>
                <c:pt idx="898">
                  <c:v>-20</c:v>
                </c:pt>
                <c:pt idx="899">
                  <c:v>-20</c:v>
                </c:pt>
                <c:pt idx="900">
                  <c:v>-20</c:v>
                </c:pt>
                <c:pt idx="901">
                  <c:v>-20</c:v>
                </c:pt>
                <c:pt idx="902">
                  <c:v>-20</c:v>
                </c:pt>
                <c:pt idx="903">
                  <c:v>-20</c:v>
                </c:pt>
                <c:pt idx="904">
                  <c:v>-20</c:v>
                </c:pt>
                <c:pt idx="905">
                  <c:v>-20</c:v>
                </c:pt>
                <c:pt idx="906">
                  <c:v>-20</c:v>
                </c:pt>
                <c:pt idx="907">
                  <c:v>-20</c:v>
                </c:pt>
                <c:pt idx="908">
                  <c:v>-20</c:v>
                </c:pt>
                <c:pt idx="909">
                  <c:v>-20</c:v>
                </c:pt>
                <c:pt idx="910">
                  <c:v>-18</c:v>
                </c:pt>
                <c:pt idx="911">
                  <c:v>-18</c:v>
                </c:pt>
                <c:pt idx="912">
                  <c:v>-18</c:v>
                </c:pt>
                <c:pt idx="913">
                  <c:v>-18</c:v>
                </c:pt>
                <c:pt idx="914">
                  <c:v>-18</c:v>
                </c:pt>
                <c:pt idx="915">
                  <c:v>-18</c:v>
                </c:pt>
                <c:pt idx="916">
                  <c:v>-18</c:v>
                </c:pt>
                <c:pt idx="917">
                  <c:v>-18</c:v>
                </c:pt>
                <c:pt idx="918">
                  <c:v>-18</c:v>
                </c:pt>
                <c:pt idx="919">
                  <c:v>-18</c:v>
                </c:pt>
                <c:pt idx="920">
                  <c:v>-18</c:v>
                </c:pt>
                <c:pt idx="921">
                  <c:v>-18</c:v>
                </c:pt>
                <c:pt idx="922">
                  <c:v>-18</c:v>
                </c:pt>
                <c:pt idx="923">
                  <c:v>-18</c:v>
                </c:pt>
                <c:pt idx="924">
                  <c:v>-18</c:v>
                </c:pt>
                <c:pt idx="925">
                  <c:v>-18</c:v>
                </c:pt>
                <c:pt idx="926">
                  <c:v>-18</c:v>
                </c:pt>
                <c:pt idx="927">
                  <c:v>-18</c:v>
                </c:pt>
                <c:pt idx="928">
                  <c:v>-18</c:v>
                </c:pt>
                <c:pt idx="929">
                  <c:v>-18</c:v>
                </c:pt>
                <c:pt idx="930">
                  <c:v>-16</c:v>
                </c:pt>
                <c:pt idx="931">
                  <c:v>-16</c:v>
                </c:pt>
                <c:pt idx="932">
                  <c:v>-16</c:v>
                </c:pt>
                <c:pt idx="933">
                  <c:v>-16</c:v>
                </c:pt>
                <c:pt idx="934">
                  <c:v>-16</c:v>
                </c:pt>
                <c:pt idx="935">
                  <c:v>-16</c:v>
                </c:pt>
                <c:pt idx="936">
                  <c:v>-16</c:v>
                </c:pt>
                <c:pt idx="937">
                  <c:v>-16</c:v>
                </c:pt>
                <c:pt idx="938">
                  <c:v>-16</c:v>
                </c:pt>
                <c:pt idx="939">
                  <c:v>-16</c:v>
                </c:pt>
                <c:pt idx="940">
                  <c:v>-16</c:v>
                </c:pt>
                <c:pt idx="941">
                  <c:v>-16</c:v>
                </c:pt>
                <c:pt idx="942">
                  <c:v>-16</c:v>
                </c:pt>
                <c:pt idx="943">
                  <c:v>-16</c:v>
                </c:pt>
                <c:pt idx="944">
                  <c:v>-16</c:v>
                </c:pt>
                <c:pt idx="945">
                  <c:v>-16</c:v>
                </c:pt>
                <c:pt idx="946">
                  <c:v>-16</c:v>
                </c:pt>
                <c:pt idx="947">
                  <c:v>-16</c:v>
                </c:pt>
                <c:pt idx="948">
                  <c:v>-14</c:v>
                </c:pt>
                <c:pt idx="949">
                  <c:v>-14</c:v>
                </c:pt>
                <c:pt idx="950">
                  <c:v>-14</c:v>
                </c:pt>
                <c:pt idx="951">
                  <c:v>-14</c:v>
                </c:pt>
                <c:pt idx="952">
                  <c:v>-14</c:v>
                </c:pt>
                <c:pt idx="953">
                  <c:v>-14</c:v>
                </c:pt>
                <c:pt idx="954">
                  <c:v>-14</c:v>
                </c:pt>
                <c:pt idx="955">
                  <c:v>-14</c:v>
                </c:pt>
                <c:pt idx="956">
                  <c:v>-14</c:v>
                </c:pt>
                <c:pt idx="957">
                  <c:v>-14</c:v>
                </c:pt>
                <c:pt idx="958">
                  <c:v>-14</c:v>
                </c:pt>
                <c:pt idx="959">
                  <c:v>-14</c:v>
                </c:pt>
                <c:pt idx="960">
                  <c:v>-14</c:v>
                </c:pt>
                <c:pt idx="961">
                  <c:v>-14</c:v>
                </c:pt>
                <c:pt idx="962">
                  <c:v>-14</c:v>
                </c:pt>
                <c:pt idx="963">
                  <c:v>-14</c:v>
                </c:pt>
                <c:pt idx="964">
                  <c:v>-14</c:v>
                </c:pt>
                <c:pt idx="965">
                  <c:v>-14</c:v>
                </c:pt>
                <c:pt idx="966">
                  <c:v>-14</c:v>
                </c:pt>
                <c:pt idx="967">
                  <c:v>-14</c:v>
                </c:pt>
                <c:pt idx="968">
                  <c:v>-14</c:v>
                </c:pt>
                <c:pt idx="969">
                  <c:v>-14</c:v>
                </c:pt>
                <c:pt idx="970">
                  <c:v>-14</c:v>
                </c:pt>
                <c:pt idx="971">
                  <c:v>-14</c:v>
                </c:pt>
                <c:pt idx="972">
                  <c:v>-14</c:v>
                </c:pt>
                <c:pt idx="973">
                  <c:v>-14</c:v>
                </c:pt>
                <c:pt idx="974">
                  <c:v>-14</c:v>
                </c:pt>
                <c:pt idx="975">
                  <c:v>-14</c:v>
                </c:pt>
                <c:pt idx="976">
                  <c:v>-14</c:v>
                </c:pt>
                <c:pt idx="977">
                  <c:v>-14</c:v>
                </c:pt>
                <c:pt idx="978">
                  <c:v>-14</c:v>
                </c:pt>
                <c:pt idx="979">
                  <c:v>-12</c:v>
                </c:pt>
                <c:pt idx="980">
                  <c:v>-12</c:v>
                </c:pt>
                <c:pt idx="981">
                  <c:v>-12</c:v>
                </c:pt>
                <c:pt idx="982">
                  <c:v>-12</c:v>
                </c:pt>
                <c:pt idx="983">
                  <c:v>-12</c:v>
                </c:pt>
                <c:pt idx="984">
                  <c:v>-12</c:v>
                </c:pt>
                <c:pt idx="985">
                  <c:v>-12</c:v>
                </c:pt>
                <c:pt idx="986">
                  <c:v>-12</c:v>
                </c:pt>
                <c:pt idx="987">
                  <c:v>-12</c:v>
                </c:pt>
                <c:pt idx="988">
                  <c:v>-12</c:v>
                </c:pt>
                <c:pt idx="989">
                  <c:v>-12</c:v>
                </c:pt>
                <c:pt idx="990">
                  <c:v>-12</c:v>
                </c:pt>
                <c:pt idx="991">
                  <c:v>-12</c:v>
                </c:pt>
                <c:pt idx="992">
                  <c:v>-12</c:v>
                </c:pt>
                <c:pt idx="993">
                  <c:v>-12</c:v>
                </c:pt>
                <c:pt idx="994">
                  <c:v>-12</c:v>
                </c:pt>
                <c:pt idx="995">
                  <c:v>-12</c:v>
                </c:pt>
                <c:pt idx="996">
                  <c:v>-12</c:v>
                </c:pt>
                <c:pt idx="997">
                  <c:v>-12</c:v>
                </c:pt>
                <c:pt idx="998">
                  <c:v>-12</c:v>
                </c:pt>
                <c:pt idx="999">
                  <c:v>-12</c:v>
                </c:pt>
                <c:pt idx="1000">
                  <c:v>-12</c:v>
                </c:pt>
                <c:pt idx="1001">
                  <c:v>-12</c:v>
                </c:pt>
                <c:pt idx="1002">
                  <c:v>-12</c:v>
                </c:pt>
                <c:pt idx="1003">
                  <c:v>-12</c:v>
                </c:pt>
                <c:pt idx="1004">
                  <c:v>-12</c:v>
                </c:pt>
                <c:pt idx="1005">
                  <c:v>-12</c:v>
                </c:pt>
                <c:pt idx="1006">
                  <c:v>-12</c:v>
                </c:pt>
                <c:pt idx="1007">
                  <c:v>-12</c:v>
                </c:pt>
                <c:pt idx="1008">
                  <c:v>-10</c:v>
                </c:pt>
                <c:pt idx="1009">
                  <c:v>-10</c:v>
                </c:pt>
                <c:pt idx="1010">
                  <c:v>-10</c:v>
                </c:pt>
                <c:pt idx="1011">
                  <c:v>-10</c:v>
                </c:pt>
                <c:pt idx="1012">
                  <c:v>-10</c:v>
                </c:pt>
                <c:pt idx="1013">
                  <c:v>-10</c:v>
                </c:pt>
                <c:pt idx="1014">
                  <c:v>-10</c:v>
                </c:pt>
                <c:pt idx="1015">
                  <c:v>-10</c:v>
                </c:pt>
                <c:pt idx="1016">
                  <c:v>-10</c:v>
                </c:pt>
                <c:pt idx="1017">
                  <c:v>-10</c:v>
                </c:pt>
                <c:pt idx="1018">
                  <c:v>-10</c:v>
                </c:pt>
                <c:pt idx="1019">
                  <c:v>-10</c:v>
                </c:pt>
                <c:pt idx="1020">
                  <c:v>-10</c:v>
                </c:pt>
                <c:pt idx="1021">
                  <c:v>-10</c:v>
                </c:pt>
                <c:pt idx="1022">
                  <c:v>-10</c:v>
                </c:pt>
                <c:pt idx="1023">
                  <c:v>-10</c:v>
                </c:pt>
                <c:pt idx="1024">
                  <c:v>-10</c:v>
                </c:pt>
                <c:pt idx="1025">
                  <c:v>-10</c:v>
                </c:pt>
                <c:pt idx="1026">
                  <c:v>-10</c:v>
                </c:pt>
                <c:pt idx="1027">
                  <c:v>-10</c:v>
                </c:pt>
                <c:pt idx="1028">
                  <c:v>-10</c:v>
                </c:pt>
                <c:pt idx="1029">
                  <c:v>-10</c:v>
                </c:pt>
                <c:pt idx="1030">
                  <c:v>-10</c:v>
                </c:pt>
                <c:pt idx="1031">
                  <c:v>-10</c:v>
                </c:pt>
                <c:pt idx="1032">
                  <c:v>-8</c:v>
                </c:pt>
                <c:pt idx="1033">
                  <c:v>-8</c:v>
                </c:pt>
                <c:pt idx="1034">
                  <c:v>-8</c:v>
                </c:pt>
                <c:pt idx="1035">
                  <c:v>-8</c:v>
                </c:pt>
                <c:pt idx="1036">
                  <c:v>-8</c:v>
                </c:pt>
                <c:pt idx="1037">
                  <c:v>-8</c:v>
                </c:pt>
                <c:pt idx="1038">
                  <c:v>-8</c:v>
                </c:pt>
                <c:pt idx="1039">
                  <c:v>-8</c:v>
                </c:pt>
                <c:pt idx="1040">
                  <c:v>-8</c:v>
                </c:pt>
                <c:pt idx="1041">
                  <c:v>-8</c:v>
                </c:pt>
                <c:pt idx="1042">
                  <c:v>-8</c:v>
                </c:pt>
                <c:pt idx="1043">
                  <c:v>-8</c:v>
                </c:pt>
                <c:pt idx="1044">
                  <c:v>-8</c:v>
                </c:pt>
                <c:pt idx="1045">
                  <c:v>-8</c:v>
                </c:pt>
                <c:pt idx="1046">
                  <c:v>-8</c:v>
                </c:pt>
                <c:pt idx="1047">
                  <c:v>-8</c:v>
                </c:pt>
                <c:pt idx="1048">
                  <c:v>-8</c:v>
                </c:pt>
                <c:pt idx="1049">
                  <c:v>-8</c:v>
                </c:pt>
                <c:pt idx="1050">
                  <c:v>-8</c:v>
                </c:pt>
                <c:pt idx="1051">
                  <c:v>-8</c:v>
                </c:pt>
                <c:pt idx="1052">
                  <c:v>-8</c:v>
                </c:pt>
                <c:pt idx="1053">
                  <c:v>-8</c:v>
                </c:pt>
                <c:pt idx="1054">
                  <c:v>-8</c:v>
                </c:pt>
                <c:pt idx="1055">
                  <c:v>-8</c:v>
                </c:pt>
                <c:pt idx="1056">
                  <c:v>-8</c:v>
                </c:pt>
                <c:pt idx="1057">
                  <c:v>-8</c:v>
                </c:pt>
                <c:pt idx="1058">
                  <c:v>-8</c:v>
                </c:pt>
                <c:pt idx="1059">
                  <c:v>-8</c:v>
                </c:pt>
                <c:pt idx="1060">
                  <c:v>-8</c:v>
                </c:pt>
                <c:pt idx="1061">
                  <c:v>-8</c:v>
                </c:pt>
                <c:pt idx="1062">
                  <c:v>-8</c:v>
                </c:pt>
                <c:pt idx="1063">
                  <c:v>-8</c:v>
                </c:pt>
                <c:pt idx="1064">
                  <c:v>-8</c:v>
                </c:pt>
                <c:pt idx="1065">
                  <c:v>-8</c:v>
                </c:pt>
                <c:pt idx="1066">
                  <c:v>-8</c:v>
                </c:pt>
                <c:pt idx="1067">
                  <c:v>-8</c:v>
                </c:pt>
                <c:pt idx="1068">
                  <c:v>-8</c:v>
                </c:pt>
                <c:pt idx="1069">
                  <c:v>-8</c:v>
                </c:pt>
                <c:pt idx="1070">
                  <c:v>-8</c:v>
                </c:pt>
                <c:pt idx="1071">
                  <c:v>-8</c:v>
                </c:pt>
                <c:pt idx="1072">
                  <c:v>-8</c:v>
                </c:pt>
                <c:pt idx="1073">
                  <c:v>-8</c:v>
                </c:pt>
                <c:pt idx="1074">
                  <c:v>-8</c:v>
                </c:pt>
                <c:pt idx="1075">
                  <c:v>-8</c:v>
                </c:pt>
                <c:pt idx="1076">
                  <c:v>-8</c:v>
                </c:pt>
                <c:pt idx="1077">
                  <c:v>-8</c:v>
                </c:pt>
                <c:pt idx="1078">
                  <c:v>-8</c:v>
                </c:pt>
                <c:pt idx="1079">
                  <c:v>-8</c:v>
                </c:pt>
                <c:pt idx="1080">
                  <c:v>-8</c:v>
                </c:pt>
                <c:pt idx="1081">
                  <c:v>-8</c:v>
                </c:pt>
                <c:pt idx="1082">
                  <c:v>-8</c:v>
                </c:pt>
                <c:pt idx="1083">
                  <c:v>-8</c:v>
                </c:pt>
                <c:pt idx="1084">
                  <c:v>-8</c:v>
                </c:pt>
                <c:pt idx="1085">
                  <c:v>-8</c:v>
                </c:pt>
                <c:pt idx="1086">
                  <c:v>-8</c:v>
                </c:pt>
                <c:pt idx="1087">
                  <c:v>-8</c:v>
                </c:pt>
                <c:pt idx="1088">
                  <c:v>-8</c:v>
                </c:pt>
                <c:pt idx="1089">
                  <c:v>-8</c:v>
                </c:pt>
                <c:pt idx="1090">
                  <c:v>-8</c:v>
                </c:pt>
                <c:pt idx="1091">
                  <c:v>-8</c:v>
                </c:pt>
                <c:pt idx="1092">
                  <c:v>-8</c:v>
                </c:pt>
                <c:pt idx="1093">
                  <c:v>-8</c:v>
                </c:pt>
                <c:pt idx="1094">
                  <c:v>-8</c:v>
                </c:pt>
                <c:pt idx="1095">
                  <c:v>-8</c:v>
                </c:pt>
                <c:pt idx="1096">
                  <c:v>-8</c:v>
                </c:pt>
                <c:pt idx="1097">
                  <c:v>-8</c:v>
                </c:pt>
                <c:pt idx="1098">
                  <c:v>-8</c:v>
                </c:pt>
                <c:pt idx="1099">
                  <c:v>-8</c:v>
                </c:pt>
                <c:pt idx="1100">
                  <c:v>-8</c:v>
                </c:pt>
                <c:pt idx="1101">
                  <c:v>-8</c:v>
                </c:pt>
                <c:pt idx="1102">
                  <c:v>-6</c:v>
                </c:pt>
                <c:pt idx="1103">
                  <c:v>-6</c:v>
                </c:pt>
                <c:pt idx="1104">
                  <c:v>-6</c:v>
                </c:pt>
                <c:pt idx="1105">
                  <c:v>-6</c:v>
                </c:pt>
                <c:pt idx="1106">
                  <c:v>-6</c:v>
                </c:pt>
                <c:pt idx="1107">
                  <c:v>-6</c:v>
                </c:pt>
                <c:pt idx="1108">
                  <c:v>-6</c:v>
                </c:pt>
                <c:pt idx="1109">
                  <c:v>-6</c:v>
                </c:pt>
                <c:pt idx="1110">
                  <c:v>-6</c:v>
                </c:pt>
                <c:pt idx="1111">
                  <c:v>-6</c:v>
                </c:pt>
                <c:pt idx="1112">
                  <c:v>-6</c:v>
                </c:pt>
                <c:pt idx="1113">
                  <c:v>-6</c:v>
                </c:pt>
                <c:pt idx="1114">
                  <c:v>-6</c:v>
                </c:pt>
                <c:pt idx="1115">
                  <c:v>-6</c:v>
                </c:pt>
                <c:pt idx="1116">
                  <c:v>-6</c:v>
                </c:pt>
                <c:pt idx="1117">
                  <c:v>-6</c:v>
                </c:pt>
                <c:pt idx="1118">
                  <c:v>-6</c:v>
                </c:pt>
                <c:pt idx="1119">
                  <c:v>-6</c:v>
                </c:pt>
                <c:pt idx="1120">
                  <c:v>-6</c:v>
                </c:pt>
                <c:pt idx="1121">
                  <c:v>-6</c:v>
                </c:pt>
                <c:pt idx="1122">
                  <c:v>-6</c:v>
                </c:pt>
                <c:pt idx="1123">
                  <c:v>-6</c:v>
                </c:pt>
                <c:pt idx="1124">
                  <c:v>-6</c:v>
                </c:pt>
                <c:pt idx="1125">
                  <c:v>-6</c:v>
                </c:pt>
                <c:pt idx="1126">
                  <c:v>-6</c:v>
                </c:pt>
                <c:pt idx="1127">
                  <c:v>-6</c:v>
                </c:pt>
                <c:pt idx="1128">
                  <c:v>-6</c:v>
                </c:pt>
                <c:pt idx="1129">
                  <c:v>-6</c:v>
                </c:pt>
                <c:pt idx="1130">
                  <c:v>-6</c:v>
                </c:pt>
                <c:pt idx="1131">
                  <c:v>-6</c:v>
                </c:pt>
                <c:pt idx="1132">
                  <c:v>-6</c:v>
                </c:pt>
                <c:pt idx="1133">
                  <c:v>-6</c:v>
                </c:pt>
                <c:pt idx="1134">
                  <c:v>-6</c:v>
                </c:pt>
                <c:pt idx="1135">
                  <c:v>-6</c:v>
                </c:pt>
                <c:pt idx="1136">
                  <c:v>-6</c:v>
                </c:pt>
                <c:pt idx="1137">
                  <c:v>-6</c:v>
                </c:pt>
                <c:pt idx="1138">
                  <c:v>-6</c:v>
                </c:pt>
                <c:pt idx="1139">
                  <c:v>-6</c:v>
                </c:pt>
                <c:pt idx="1140">
                  <c:v>-6</c:v>
                </c:pt>
                <c:pt idx="1141">
                  <c:v>-6</c:v>
                </c:pt>
                <c:pt idx="1142">
                  <c:v>-6</c:v>
                </c:pt>
                <c:pt idx="1143">
                  <c:v>-6</c:v>
                </c:pt>
                <c:pt idx="1144">
                  <c:v>-6</c:v>
                </c:pt>
                <c:pt idx="1145">
                  <c:v>-6</c:v>
                </c:pt>
                <c:pt idx="1146">
                  <c:v>-6</c:v>
                </c:pt>
                <c:pt idx="1147">
                  <c:v>-6</c:v>
                </c:pt>
                <c:pt idx="1148">
                  <c:v>-6</c:v>
                </c:pt>
                <c:pt idx="1149">
                  <c:v>-6</c:v>
                </c:pt>
                <c:pt idx="1150">
                  <c:v>-6</c:v>
                </c:pt>
                <c:pt idx="1151">
                  <c:v>-6</c:v>
                </c:pt>
                <c:pt idx="1152">
                  <c:v>-6</c:v>
                </c:pt>
                <c:pt idx="1153">
                  <c:v>-6</c:v>
                </c:pt>
                <c:pt idx="1154">
                  <c:v>-6</c:v>
                </c:pt>
                <c:pt idx="1155">
                  <c:v>-6</c:v>
                </c:pt>
                <c:pt idx="1156">
                  <c:v>-6</c:v>
                </c:pt>
                <c:pt idx="1157">
                  <c:v>-6</c:v>
                </c:pt>
                <c:pt idx="1158">
                  <c:v>-6</c:v>
                </c:pt>
                <c:pt idx="1159">
                  <c:v>-6</c:v>
                </c:pt>
                <c:pt idx="1160">
                  <c:v>-6</c:v>
                </c:pt>
                <c:pt idx="1161">
                  <c:v>-6</c:v>
                </c:pt>
                <c:pt idx="1162">
                  <c:v>-6</c:v>
                </c:pt>
                <c:pt idx="1163">
                  <c:v>-6</c:v>
                </c:pt>
                <c:pt idx="1164">
                  <c:v>-6</c:v>
                </c:pt>
                <c:pt idx="1165">
                  <c:v>-6</c:v>
                </c:pt>
                <c:pt idx="1166">
                  <c:v>-6</c:v>
                </c:pt>
                <c:pt idx="1167">
                  <c:v>-6</c:v>
                </c:pt>
                <c:pt idx="1168">
                  <c:v>-6</c:v>
                </c:pt>
                <c:pt idx="1169">
                  <c:v>-6</c:v>
                </c:pt>
                <c:pt idx="1170">
                  <c:v>-6</c:v>
                </c:pt>
                <c:pt idx="1171">
                  <c:v>-4</c:v>
                </c:pt>
                <c:pt idx="1172">
                  <c:v>-4</c:v>
                </c:pt>
                <c:pt idx="1173">
                  <c:v>-4</c:v>
                </c:pt>
                <c:pt idx="1174">
                  <c:v>-4</c:v>
                </c:pt>
                <c:pt idx="1175">
                  <c:v>-4</c:v>
                </c:pt>
                <c:pt idx="1176">
                  <c:v>-4</c:v>
                </c:pt>
                <c:pt idx="1177">
                  <c:v>-4</c:v>
                </c:pt>
                <c:pt idx="1178">
                  <c:v>-4</c:v>
                </c:pt>
                <c:pt idx="1179">
                  <c:v>-4</c:v>
                </c:pt>
                <c:pt idx="1180">
                  <c:v>-4</c:v>
                </c:pt>
                <c:pt idx="1181">
                  <c:v>-4</c:v>
                </c:pt>
                <c:pt idx="1182">
                  <c:v>-4</c:v>
                </c:pt>
                <c:pt idx="1183">
                  <c:v>-4</c:v>
                </c:pt>
                <c:pt idx="1184">
                  <c:v>-4</c:v>
                </c:pt>
                <c:pt idx="1185">
                  <c:v>-4</c:v>
                </c:pt>
                <c:pt idx="1186">
                  <c:v>-4</c:v>
                </c:pt>
                <c:pt idx="1187">
                  <c:v>-4</c:v>
                </c:pt>
                <c:pt idx="1188">
                  <c:v>-4</c:v>
                </c:pt>
                <c:pt idx="1189">
                  <c:v>-4</c:v>
                </c:pt>
                <c:pt idx="1190">
                  <c:v>-4</c:v>
                </c:pt>
                <c:pt idx="1191">
                  <c:v>-4</c:v>
                </c:pt>
                <c:pt idx="1192">
                  <c:v>-4</c:v>
                </c:pt>
                <c:pt idx="1193">
                  <c:v>-4</c:v>
                </c:pt>
                <c:pt idx="1194">
                  <c:v>-4</c:v>
                </c:pt>
                <c:pt idx="1195">
                  <c:v>-4</c:v>
                </c:pt>
                <c:pt idx="1196">
                  <c:v>-4</c:v>
                </c:pt>
                <c:pt idx="1197">
                  <c:v>-4</c:v>
                </c:pt>
                <c:pt idx="1198">
                  <c:v>-4</c:v>
                </c:pt>
                <c:pt idx="1199">
                  <c:v>-4</c:v>
                </c:pt>
                <c:pt idx="1200">
                  <c:v>-4</c:v>
                </c:pt>
                <c:pt idx="1201">
                  <c:v>-4</c:v>
                </c:pt>
                <c:pt idx="1202">
                  <c:v>-4</c:v>
                </c:pt>
                <c:pt idx="1203">
                  <c:v>-4</c:v>
                </c:pt>
                <c:pt idx="1204">
                  <c:v>-4</c:v>
                </c:pt>
                <c:pt idx="1205">
                  <c:v>-4</c:v>
                </c:pt>
                <c:pt idx="1206">
                  <c:v>-4</c:v>
                </c:pt>
                <c:pt idx="1207">
                  <c:v>-4</c:v>
                </c:pt>
                <c:pt idx="1208">
                  <c:v>-4</c:v>
                </c:pt>
                <c:pt idx="1209">
                  <c:v>-4</c:v>
                </c:pt>
                <c:pt idx="1210">
                  <c:v>-4</c:v>
                </c:pt>
                <c:pt idx="1211">
                  <c:v>-2</c:v>
                </c:pt>
                <c:pt idx="1212">
                  <c:v>-2</c:v>
                </c:pt>
                <c:pt idx="1213">
                  <c:v>-2</c:v>
                </c:pt>
                <c:pt idx="1214">
                  <c:v>-2</c:v>
                </c:pt>
                <c:pt idx="1215">
                  <c:v>-2</c:v>
                </c:pt>
                <c:pt idx="1216">
                  <c:v>-2</c:v>
                </c:pt>
                <c:pt idx="1217">
                  <c:v>-2</c:v>
                </c:pt>
                <c:pt idx="1218">
                  <c:v>-2</c:v>
                </c:pt>
                <c:pt idx="1219">
                  <c:v>-2</c:v>
                </c:pt>
                <c:pt idx="1220">
                  <c:v>-2</c:v>
                </c:pt>
                <c:pt idx="1221">
                  <c:v>-2</c:v>
                </c:pt>
                <c:pt idx="1222">
                  <c:v>-2</c:v>
                </c:pt>
                <c:pt idx="1223">
                  <c:v>-2</c:v>
                </c:pt>
                <c:pt idx="1224">
                  <c:v>-2</c:v>
                </c:pt>
                <c:pt idx="1225">
                  <c:v>-2</c:v>
                </c:pt>
                <c:pt idx="1226">
                  <c:v>-2</c:v>
                </c:pt>
                <c:pt idx="1227">
                  <c:v>-2</c:v>
                </c:pt>
                <c:pt idx="1228">
                  <c:v>-2</c:v>
                </c:pt>
                <c:pt idx="1229">
                  <c:v>-2</c:v>
                </c:pt>
                <c:pt idx="1230">
                  <c:v>-2</c:v>
                </c:pt>
                <c:pt idx="1231">
                  <c:v>-2</c:v>
                </c:pt>
                <c:pt idx="1232">
                  <c:v>-2</c:v>
                </c:pt>
                <c:pt idx="1233">
                  <c:v>-2</c:v>
                </c:pt>
                <c:pt idx="1234">
                  <c:v>-2</c:v>
                </c:pt>
                <c:pt idx="1235">
                  <c:v>-2</c:v>
                </c:pt>
                <c:pt idx="1236">
                  <c:v>-2</c:v>
                </c:pt>
                <c:pt idx="1237">
                  <c:v>-2</c:v>
                </c:pt>
                <c:pt idx="1238">
                  <c:v>-2</c:v>
                </c:pt>
                <c:pt idx="1239">
                  <c:v>-2</c:v>
                </c:pt>
                <c:pt idx="1240">
                  <c:v>-2</c:v>
                </c:pt>
                <c:pt idx="1241">
                  <c:v>-2</c:v>
                </c:pt>
                <c:pt idx="1242">
                  <c:v>-2</c:v>
                </c:pt>
                <c:pt idx="1243">
                  <c:v>-2</c:v>
                </c:pt>
                <c:pt idx="1244">
                  <c:v>-2</c:v>
                </c:pt>
                <c:pt idx="1245">
                  <c:v>-2</c:v>
                </c:pt>
                <c:pt idx="1246">
                  <c:v>-2</c:v>
                </c:pt>
                <c:pt idx="1247">
                  <c:v>-2</c:v>
                </c:pt>
                <c:pt idx="1248">
                  <c:v>-2</c:v>
                </c:pt>
                <c:pt idx="1249">
                  <c:v>-2</c:v>
                </c:pt>
                <c:pt idx="1250">
                  <c:v>-2</c:v>
                </c:pt>
                <c:pt idx="1251">
                  <c:v>-2</c:v>
                </c:pt>
                <c:pt idx="1252">
                  <c:v>-2</c:v>
                </c:pt>
                <c:pt idx="1253">
                  <c:v>-2</c:v>
                </c:pt>
                <c:pt idx="1254">
                  <c:v>-2</c:v>
                </c:pt>
                <c:pt idx="1255">
                  <c:v>-2</c:v>
                </c:pt>
                <c:pt idx="1256">
                  <c:v>-2</c:v>
                </c:pt>
                <c:pt idx="1257">
                  <c:v>-2</c:v>
                </c:pt>
                <c:pt idx="1258">
                  <c:v>-2</c:v>
                </c:pt>
                <c:pt idx="1259">
                  <c:v>-2</c:v>
                </c:pt>
                <c:pt idx="1260">
                  <c:v>-2</c:v>
                </c:pt>
                <c:pt idx="1261">
                  <c:v>-2</c:v>
                </c:pt>
                <c:pt idx="1262">
                  <c:v>-2</c:v>
                </c:pt>
                <c:pt idx="1263">
                  <c:v>-2</c:v>
                </c:pt>
                <c:pt idx="1264">
                  <c:v>-2</c:v>
                </c:pt>
                <c:pt idx="1265">
                  <c:v>-2</c:v>
                </c:pt>
                <c:pt idx="1266">
                  <c:v>-2</c:v>
                </c:pt>
                <c:pt idx="1267">
                  <c:v>-2</c:v>
                </c:pt>
                <c:pt idx="1268">
                  <c:v>-2</c:v>
                </c:pt>
                <c:pt idx="1269">
                  <c:v>-2</c:v>
                </c:pt>
                <c:pt idx="1270">
                  <c:v>-2</c:v>
                </c:pt>
                <c:pt idx="1271">
                  <c:v>-2</c:v>
                </c:pt>
                <c:pt idx="1272">
                  <c:v>-2</c:v>
                </c:pt>
                <c:pt idx="1273">
                  <c:v>-2</c:v>
                </c:pt>
                <c:pt idx="1274">
                  <c:v>-2</c:v>
                </c:pt>
                <c:pt idx="1275">
                  <c:v>-2</c:v>
                </c:pt>
                <c:pt idx="1276">
                  <c:v>-2</c:v>
                </c:pt>
                <c:pt idx="1277">
                  <c:v>-2</c:v>
                </c:pt>
                <c:pt idx="1278">
                  <c:v>-2</c:v>
                </c:pt>
                <c:pt idx="1279">
                  <c:v>-2</c:v>
                </c:pt>
                <c:pt idx="1280">
                  <c:v>-2</c:v>
                </c:pt>
                <c:pt idx="1281">
                  <c:v>-2</c:v>
                </c:pt>
                <c:pt idx="1282">
                  <c:v>-2</c:v>
                </c:pt>
                <c:pt idx="1283">
                  <c:v>-2</c:v>
                </c:pt>
                <c:pt idx="1284">
                  <c:v>-2</c:v>
                </c:pt>
                <c:pt idx="1285">
                  <c:v>-2</c:v>
                </c:pt>
                <c:pt idx="1286">
                  <c:v>-2</c:v>
                </c:pt>
                <c:pt idx="1287">
                  <c:v>-2</c:v>
                </c:pt>
                <c:pt idx="1288">
                  <c:v>-2</c:v>
                </c:pt>
                <c:pt idx="1289">
                  <c:v>-2</c:v>
                </c:pt>
                <c:pt idx="1290">
                  <c:v>-2</c:v>
                </c:pt>
                <c:pt idx="1291">
                  <c:v>-2</c:v>
                </c:pt>
                <c:pt idx="1292">
                  <c:v>-2</c:v>
                </c:pt>
                <c:pt idx="1293">
                  <c:v>-2</c:v>
                </c:pt>
                <c:pt idx="1294">
                  <c:v>-2</c:v>
                </c:pt>
                <c:pt idx="1295">
                  <c:v>-2</c:v>
                </c:pt>
                <c:pt idx="1296">
                  <c:v>-2</c:v>
                </c:pt>
                <c:pt idx="1297">
                  <c:v>-2</c:v>
                </c:pt>
                <c:pt idx="1298">
                  <c:v>-2</c:v>
                </c:pt>
                <c:pt idx="1299">
                  <c:v>-2</c:v>
                </c:pt>
                <c:pt idx="1300">
                  <c:v>-2</c:v>
                </c:pt>
                <c:pt idx="1301">
                  <c:v>-2</c:v>
                </c:pt>
                <c:pt idx="1302">
                  <c:v>-2</c:v>
                </c:pt>
                <c:pt idx="1303">
                  <c:v>-2</c:v>
                </c:pt>
                <c:pt idx="1304">
                  <c:v>-2</c:v>
                </c:pt>
                <c:pt idx="1305">
                  <c:v>-2</c:v>
                </c:pt>
                <c:pt idx="1306">
                  <c:v>-2</c:v>
                </c:pt>
                <c:pt idx="1307">
                  <c:v>-2</c:v>
                </c:pt>
                <c:pt idx="1308">
                  <c:v>-2</c:v>
                </c:pt>
                <c:pt idx="1309">
                  <c:v>-2</c:v>
                </c:pt>
                <c:pt idx="1310">
                  <c:v>-2</c:v>
                </c:pt>
                <c:pt idx="1311">
                  <c:v>-2</c:v>
                </c:pt>
                <c:pt idx="1312">
                  <c:v>-2</c:v>
                </c:pt>
                <c:pt idx="1313">
                  <c:v>-2</c:v>
                </c:pt>
                <c:pt idx="1314">
                  <c:v>-2</c:v>
                </c:pt>
                <c:pt idx="1315">
                  <c:v>-2</c:v>
                </c:pt>
                <c:pt idx="1316">
                  <c:v>-2</c:v>
                </c:pt>
                <c:pt idx="1317">
                  <c:v>-2</c:v>
                </c:pt>
                <c:pt idx="1318">
                  <c:v>-2</c:v>
                </c:pt>
                <c:pt idx="1319">
                  <c:v>-2</c:v>
                </c:pt>
                <c:pt idx="1320">
                  <c:v>-2</c:v>
                </c:pt>
                <c:pt idx="1321">
                  <c:v>-2</c:v>
                </c:pt>
                <c:pt idx="1322">
                  <c:v>-2</c:v>
                </c:pt>
                <c:pt idx="1323">
                  <c:v>-2</c:v>
                </c:pt>
                <c:pt idx="1324">
                  <c:v>-2</c:v>
                </c:pt>
                <c:pt idx="1325">
                  <c:v>-2</c:v>
                </c:pt>
                <c:pt idx="1326">
                  <c:v>-2</c:v>
                </c:pt>
                <c:pt idx="1327">
                  <c:v>-2</c:v>
                </c:pt>
                <c:pt idx="1328">
                  <c:v>-2</c:v>
                </c:pt>
                <c:pt idx="1329">
                  <c:v>-2</c:v>
                </c:pt>
                <c:pt idx="1330">
                  <c:v>-2</c:v>
                </c:pt>
                <c:pt idx="1331">
                  <c:v>-2</c:v>
                </c:pt>
                <c:pt idx="1332">
                  <c:v>-2</c:v>
                </c:pt>
                <c:pt idx="1333">
                  <c:v>-2</c:v>
                </c:pt>
                <c:pt idx="1334">
                  <c:v>-2</c:v>
                </c:pt>
                <c:pt idx="1335">
                  <c:v>-2</c:v>
                </c:pt>
                <c:pt idx="1336">
                  <c:v>-2</c:v>
                </c:pt>
                <c:pt idx="1337">
                  <c:v>-2</c:v>
                </c:pt>
                <c:pt idx="1338">
                  <c:v>-2</c:v>
                </c:pt>
                <c:pt idx="1339">
                  <c:v>-2</c:v>
                </c:pt>
                <c:pt idx="1340">
                  <c:v>-2</c:v>
                </c:pt>
                <c:pt idx="1341">
                  <c:v>-2</c:v>
                </c:pt>
                <c:pt idx="1342">
                  <c:v>-2</c:v>
                </c:pt>
                <c:pt idx="1343">
                  <c:v>-2</c:v>
                </c:pt>
                <c:pt idx="1344">
                  <c:v>-2</c:v>
                </c:pt>
                <c:pt idx="1345">
                  <c:v>-2</c:v>
                </c:pt>
                <c:pt idx="1346">
                  <c:v>-2</c:v>
                </c:pt>
                <c:pt idx="1347">
                  <c:v>-2</c:v>
                </c:pt>
                <c:pt idx="1348">
                  <c:v>-2</c:v>
                </c:pt>
                <c:pt idx="1349">
                  <c:v>-2</c:v>
                </c:pt>
                <c:pt idx="1350">
                  <c:v>-2</c:v>
                </c:pt>
                <c:pt idx="1351">
                  <c:v>-2</c:v>
                </c:pt>
                <c:pt idx="1352">
                  <c:v>-2</c:v>
                </c:pt>
                <c:pt idx="1353">
                  <c:v>-2</c:v>
                </c:pt>
                <c:pt idx="1354">
                  <c:v>-2</c:v>
                </c:pt>
                <c:pt idx="1355">
                  <c:v>-2</c:v>
                </c:pt>
                <c:pt idx="1356">
                  <c:v>-2</c:v>
                </c:pt>
                <c:pt idx="1357">
                  <c:v>-2</c:v>
                </c:pt>
                <c:pt idx="1358">
                  <c:v>-2</c:v>
                </c:pt>
                <c:pt idx="1359">
                  <c:v>-2</c:v>
                </c:pt>
                <c:pt idx="1360">
                  <c:v>-2</c:v>
                </c:pt>
                <c:pt idx="1361">
                  <c:v>-2</c:v>
                </c:pt>
                <c:pt idx="1362">
                  <c:v>-2</c:v>
                </c:pt>
                <c:pt idx="1363">
                  <c:v>-2</c:v>
                </c:pt>
                <c:pt idx="1364">
                  <c:v>-2</c:v>
                </c:pt>
                <c:pt idx="1365">
                  <c:v>-2</c:v>
                </c:pt>
                <c:pt idx="1366">
                  <c:v>-2</c:v>
                </c:pt>
                <c:pt idx="1367">
                  <c:v>-2</c:v>
                </c:pt>
                <c:pt idx="1368">
                  <c:v>-2</c:v>
                </c:pt>
                <c:pt idx="1369">
                  <c:v>-2</c:v>
                </c:pt>
                <c:pt idx="1370">
                  <c:v>-2</c:v>
                </c:pt>
                <c:pt idx="1371">
                  <c:v>-2</c:v>
                </c:pt>
                <c:pt idx="1372">
                  <c:v>-2</c:v>
                </c:pt>
                <c:pt idx="1373">
                  <c:v>-2</c:v>
                </c:pt>
                <c:pt idx="1374">
                  <c:v>-2</c:v>
                </c:pt>
                <c:pt idx="1375">
                  <c:v>-2</c:v>
                </c:pt>
                <c:pt idx="1376">
                  <c:v>-2</c:v>
                </c:pt>
                <c:pt idx="1377">
                  <c:v>-2</c:v>
                </c:pt>
                <c:pt idx="1378">
                  <c:v>-2</c:v>
                </c:pt>
                <c:pt idx="1379">
                  <c:v>-2</c:v>
                </c:pt>
                <c:pt idx="1380">
                  <c:v>-2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2</c:v>
                </c:pt>
                <c:pt idx="1691">
                  <c:v>2</c:v>
                </c:pt>
                <c:pt idx="1692">
                  <c:v>2</c:v>
                </c:pt>
                <c:pt idx="1693">
                  <c:v>2</c:v>
                </c:pt>
                <c:pt idx="1694">
                  <c:v>2</c:v>
                </c:pt>
                <c:pt idx="1695">
                  <c:v>2</c:v>
                </c:pt>
                <c:pt idx="1696">
                  <c:v>2</c:v>
                </c:pt>
                <c:pt idx="1697">
                  <c:v>2</c:v>
                </c:pt>
                <c:pt idx="1698">
                  <c:v>2</c:v>
                </c:pt>
                <c:pt idx="1699">
                  <c:v>2</c:v>
                </c:pt>
                <c:pt idx="1700">
                  <c:v>2</c:v>
                </c:pt>
                <c:pt idx="1701">
                  <c:v>2</c:v>
                </c:pt>
                <c:pt idx="1702">
                  <c:v>2</c:v>
                </c:pt>
                <c:pt idx="1703">
                  <c:v>2</c:v>
                </c:pt>
                <c:pt idx="1704">
                  <c:v>2</c:v>
                </c:pt>
                <c:pt idx="1705">
                  <c:v>2</c:v>
                </c:pt>
                <c:pt idx="1706">
                  <c:v>2</c:v>
                </c:pt>
                <c:pt idx="1707">
                  <c:v>2</c:v>
                </c:pt>
                <c:pt idx="1708">
                  <c:v>2</c:v>
                </c:pt>
                <c:pt idx="1709">
                  <c:v>2</c:v>
                </c:pt>
                <c:pt idx="1710">
                  <c:v>2</c:v>
                </c:pt>
                <c:pt idx="1711">
                  <c:v>2</c:v>
                </c:pt>
                <c:pt idx="1712">
                  <c:v>2</c:v>
                </c:pt>
                <c:pt idx="1713">
                  <c:v>2</c:v>
                </c:pt>
                <c:pt idx="1714">
                  <c:v>2</c:v>
                </c:pt>
                <c:pt idx="1715">
                  <c:v>2</c:v>
                </c:pt>
                <c:pt idx="1716">
                  <c:v>2</c:v>
                </c:pt>
                <c:pt idx="1717">
                  <c:v>2</c:v>
                </c:pt>
                <c:pt idx="1718">
                  <c:v>2</c:v>
                </c:pt>
                <c:pt idx="1719">
                  <c:v>2</c:v>
                </c:pt>
                <c:pt idx="1720">
                  <c:v>2</c:v>
                </c:pt>
                <c:pt idx="1721">
                  <c:v>2</c:v>
                </c:pt>
                <c:pt idx="1722">
                  <c:v>2</c:v>
                </c:pt>
                <c:pt idx="1723">
                  <c:v>2</c:v>
                </c:pt>
                <c:pt idx="1724">
                  <c:v>2</c:v>
                </c:pt>
                <c:pt idx="1725">
                  <c:v>2</c:v>
                </c:pt>
                <c:pt idx="1726">
                  <c:v>2</c:v>
                </c:pt>
                <c:pt idx="1727">
                  <c:v>2</c:v>
                </c:pt>
                <c:pt idx="1728">
                  <c:v>2</c:v>
                </c:pt>
                <c:pt idx="1729">
                  <c:v>2</c:v>
                </c:pt>
                <c:pt idx="1730">
                  <c:v>2</c:v>
                </c:pt>
                <c:pt idx="1731">
                  <c:v>2</c:v>
                </c:pt>
                <c:pt idx="1732">
                  <c:v>2</c:v>
                </c:pt>
                <c:pt idx="1733">
                  <c:v>2</c:v>
                </c:pt>
                <c:pt idx="1734">
                  <c:v>2</c:v>
                </c:pt>
                <c:pt idx="1735">
                  <c:v>2</c:v>
                </c:pt>
                <c:pt idx="1736">
                  <c:v>2</c:v>
                </c:pt>
                <c:pt idx="1737">
                  <c:v>2</c:v>
                </c:pt>
                <c:pt idx="1738">
                  <c:v>2</c:v>
                </c:pt>
                <c:pt idx="1739">
                  <c:v>2</c:v>
                </c:pt>
                <c:pt idx="1740">
                  <c:v>2</c:v>
                </c:pt>
                <c:pt idx="1741">
                  <c:v>2</c:v>
                </c:pt>
                <c:pt idx="1742">
                  <c:v>2</c:v>
                </c:pt>
                <c:pt idx="1743">
                  <c:v>2</c:v>
                </c:pt>
                <c:pt idx="1744">
                  <c:v>2</c:v>
                </c:pt>
                <c:pt idx="1745">
                  <c:v>2</c:v>
                </c:pt>
                <c:pt idx="1746">
                  <c:v>2</c:v>
                </c:pt>
                <c:pt idx="1747">
                  <c:v>2</c:v>
                </c:pt>
                <c:pt idx="1748">
                  <c:v>2</c:v>
                </c:pt>
                <c:pt idx="1749">
                  <c:v>2</c:v>
                </c:pt>
                <c:pt idx="1750">
                  <c:v>2</c:v>
                </c:pt>
                <c:pt idx="1751">
                  <c:v>2</c:v>
                </c:pt>
                <c:pt idx="1752">
                  <c:v>2</c:v>
                </c:pt>
                <c:pt idx="1753">
                  <c:v>2</c:v>
                </c:pt>
                <c:pt idx="1754">
                  <c:v>2</c:v>
                </c:pt>
                <c:pt idx="1755">
                  <c:v>2</c:v>
                </c:pt>
                <c:pt idx="1756">
                  <c:v>2</c:v>
                </c:pt>
                <c:pt idx="1757">
                  <c:v>2</c:v>
                </c:pt>
                <c:pt idx="1758">
                  <c:v>2</c:v>
                </c:pt>
                <c:pt idx="1759">
                  <c:v>2</c:v>
                </c:pt>
                <c:pt idx="1760">
                  <c:v>2</c:v>
                </c:pt>
                <c:pt idx="1761">
                  <c:v>2</c:v>
                </c:pt>
                <c:pt idx="1762">
                  <c:v>2</c:v>
                </c:pt>
                <c:pt idx="1763">
                  <c:v>2</c:v>
                </c:pt>
                <c:pt idx="1764">
                  <c:v>2</c:v>
                </c:pt>
                <c:pt idx="1765">
                  <c:v>2</c:v>
                </c:pt>
                <c:pt idx="1766">
                  <c:v>2</c:v>
                </c:pt>
                <c:pt idx="1767">
                  <c:v>2</c:v>
                </c:pt>
                <c:pt idx="1768">
                  <c:v>2</c:v>
                </c:pt>
                <c:pt idx="1769">
                  <c:v>2</c:v>
                </c:pt>
                <c:pt idx="1770">
                  <c:v>2</c:v>
                </c:pt>
                <c:pt idx="1771">
                  <c:v>2</c:v>
                </c:pt>
                <c:pt idx="1772">
                  <c:v>2</c:v>
                </c:pt>
                <c:pt idx="1773">
                  <c:v>2</c:v>
                </c:pt>
                <c:pt idx="1774">
                  <c:v>2</c:v>
                </c:pt>
                <c:pt idx="1775">
                  <c:v>2</c:v>
                </c:pt>
                <c:pt idx="1776">
                  <c:v>2</c:v>
                </c:pt>
                <c:pt idx="1777">
                  <c:v>2</c:v>
                </c:pt>
                <c:pt idx="1778">
                  <c:v>2</c:v>
                </c:pt>
                <c:pt idx="1779">
                  <c:v>2</c:v>
                </c:pt>
                <c:pt idx="1780">
                  <c:v>2</c:v>
                </c:pt>
                <c:pt idx="1781">
                  <c:v>2</c:v>
                </c:pt>
                <c:pt idx="1782">
                  <c:v>2</c:v>
                </c:pt>
                <c:pt idx="1783">
                  <c:v>2</c:v>
                </c:pt>
                <c:pt idx="1784">
                  <c:v>2</c:v>
                </c:pt>
                <c:pt idx="1785">
                  <c:v>2</c:v>
                </c:pt>
                <c:pt idx="1786">
                  <c:v>2</c:v>
                </c:pt>
                <c:pt idx="1787">
                  <c:v>2</c:v>
                </c:pt>
                <c:pt idx="1788">
                  <c:v>2</c:v>
                </c:pt>
                <c:pt idx="1789">
                  <c:v>2</c:v>
                </c:pt>
                <c:pt idx="1790">
                  <c:v>2</c:v>
                </c:pt>
                <c:pt idx="1791">
                  <c:v>2</c:v>
                </c:pt>
                <c:pt idx="1792">
                  <c:v>2</c:v>
                </c:pt>
                <c:pt idx="1793">
                  <c:v>2</c:v>
                </c:pt>
                <c:pt idx="1794">
                  <c:v>2</c:v>
                </c:pt>
                <c:pt idx="1795">
                  <c:v>2</c:v>
                </c:pt>
                <c:pt idx="1796">
                  <c:v>2</c:v>
                </c:pt>
                <c:pt idx="1797">
                  <c:v>2</c:v>
                </c:pt>
                <c:pt idx="1798">
                  <c:v>2</c:v>
                </c:pt>
                <c:pt idx="1799">
                  <c:v>2</c:v>
                </c:pt>
                <c:pt idx="1800">
                  <c:v>2</c:v>
                </c:pt>
                <c:pt idx="1801">
                  <c:v>2</c:v>
                </c:pt>
                <c:pt idx="1802">
                  <c:v>2</c:v>
                </c:pt>
                <c:pt idx="1803">
                  <c:v>2</c:v>
                </c:pt>
                <c:pt idx="1804">
                  <c:v>2</c:v>
                </c:pt>
                <c:pt idx="1805">
                  <c:v>2</c:v>
                </c:pt>
                <c:pt idx="1806">
                  <c:v>2</c:v>
                </c:pt>
                <c:pt idx="1807">
                  <c:v>2</c:v>
                </c:pt>
                <c:pt idx="1808">
                  <c:v>2</c:v>
                </c:pt>
                <c:pt idx="1809">
                  <c:v>2</c:v>
                </c:pt>
                <c:pt idx="1810">
                  <c:v>2</c:v>
                </c:pt>
                <c:pt idx="1811">
                  <c:v>2</c:v>
                </c:pt>
                <c:pt idx="1812">
                  <c:v>2</c:v>
                </c:pt>
                <c:pt idx="1813">
                  <c:v>2</c:v>
                </c:pt>
                <c:pt idx="1814">
                  <c:v>2</c:v>
                </c:pt>
                <c:pt idx="1815">
                  <c:v>2</c:v>
                </c:pt>
                <c:pt idx="1816">
                  <c:v>2</c:v>
                </c:pt>
                <c:pt idx="1817">
                  <c:v>2</c:v>
                </c:pt>
                <c:pt idx="1818">
                  <c:v>2</c:v>
                </c:pt>
                <c:pt idx="1819">
                  <c:v>2</c:v>
                </c:pt>
                <c:pt idx="1820">
                  <c:v>2</c:v>
                </c:pt>
                <c:pt idx="1821">
                  <c:v>2</c:v>
                </c:pt>
                <c:pt idx="1822">
                  <c:v>2</c:v>
                </c:pt>
                <c:pt idx="1823">
                  <c:v>2</c:v>
                </c:pt>
                <c:pt idx="1824">
                  <c:v>2</c:v>
                </c:pt>
                <c:pt idx="1825">
                  <c:v>2</c:v>
                </c:pt>
                <c:pt idx="1826">
                  <c:v>2</c:v>
                </c:pt>
                <c:pt idx="1827">
                  <c:v>2</c:v>
                </c:pt>
                <c:pt idx="1828">
                  <c:v>2</c:v>
                </c:pt>
                <c:pt idx="1829">
                  <c:v>2</c:v>
                </c:pt>
                <c:pt idx="1830">
                  <c:v>2</c:v>
                </c:pt>
                <c:pt idx="1831">
                  <c:v>2</c:v>
                </c:pt>
                <c:pt idx="1832">
                  <c:v>2</c:v>
                </c:pt>
                <c:pt idx="1833">
                  <c:v>2</c:v>
                </c:pt>
                <c:pt idx="1834">
                  <c:v>2</c:v>
                </c:pt>
                <c:pt idx="1835">
                  <c:v>2</c:v>
                </c:pt>
                <c:pt idx="1836">
                  <c:v>2</c:v>
                </c:pt>
                <c:pt idx="1837">
                  <c:v>2</c:v>
                </c:pt>
                <c:pt idx="1838">
                  <c:v>2</c:v>
                </c:pt>
                <c:pt idx="1839">
                  <c:v>2</c:v>
                </c:pt>
                <c:pt idx="1840">
                  <c:v>2</c:v>
                </c:pt>
                <c:pt idx="1841">
                  <c:v>2</c:v>
                </c:pt>
                <c:pt idx="1842">
                  <c:v>2</c:v>
                </c:pt>
                <c:pt idx="1843">
                  <c:v>2</c:v>
                </c:pt>
                <c:pt idx="1844">
                  <c:v>2</c:v>
                </c:pt>
                <c:pt idx="1845">
                  <c:v>2</c:v>
                </c:pt>
                <c:pt idx="1846">
                  <c:v>2</c:v>
                </c:pt>
                <c:pt idx="1847">
                  <c:v>2</c:v>
                </c:pt>
                <c:pt idx="1848">
                  <c:v>2</c:v>
                </c:pt>
                <c:pt idx="1849">
                  <c:v>2</c:v>
                </c:pt>
                <c:pt idx="1850">
                  <c:v>2</c:v>
                </c:pt>
                <c:pt idx="1851">
                  <c:v>2</c:v>
                </c:pt>
                <c:pt idx="1852">
                  <c:v>2</c:v>
                </c:pt>
                <c:pt idx="1853">
                  <c:v>2</c:v>
                </c:pt>
                <c:pt idx="1854">
                  <c:v>2</c:v>
                </c:pt>
                <c:pt idx="1855">
                  <c:v>2</c:v>
                </c:pt>
                <c:pt idx="1856">
                  <c:v>2</c:v>
                </c:pt>
                <c:pt idx="1857">
                  <c:v>2</c:v>
                </c:pt>
                <c:pt idx="1858">
                  <c:v>2</c:v>
                </c:pt>
                <c:pt idx="1859">
                  <c:v>2</c:v>
                </c:pt>
                <c:pt idx="1860">
                  <c:v>2</c:v>
                </c:pt>
                <c:pt idx="1861">
                  <c:v>2</c:v>
                </c:pt>
                <c:pt idx="1862">
                  <c:v>2</c:v>
                </c:pt>
                <c:pt idx="1863">
                  <c:v>2</c:v>
                </c:pt>
                <c:pt idx="1864">
                  <c:v>2</c:v>
                </c:pt>
                <c:pt idx="1865">
                  <c:v>2</c:v>
                </c:pt>
                <c:pt idx="1866">
                  <c:v>2</c:v>
                </c:pt>
                <c:pt idx="1867">
                  <c:v>2</c:v>
                </c:pt>
                <c:pt idx="1868">
                  <c:v>2</c:v>
                </c:pt>
                <c:pt idx="1869">
                  <c:v>2</c:v>
                </c:pt>
                <c:pt idx="1870">
                  <c:v>2</c:v>
                </c:pt>
                <c:pt idx="1871">
                  <c:v>2</c:v>
                </c:pt>
                <c:pt idx="1872">
                  <c:v>2</c:v>
                </c:pt>
                <c:pt idx="1873">
                  <c:v>2</c:v>
                </c:pt>
                <c:pt idx="1874">
                  <c:v>2</c:v>
                </c:pt>
                <c:pt idx="1875">
                  <c:v>2</c:v>
                </c:pt>
                <c:pt idx="1876">
                  <c:v>2</c:v>
                </c:pt>
                <c:pt idx="1877">
                  <c:v>2</c:v>
                </c:pt>
                <c:pt idx="1878">
                  <c:v>2</c:v>
                </c:pt>
                <c:pt idx="1879">
                  <c:v>2</c:v>
                </c:pt>
                <c:pt idx="1880">
                  <c:v>2</c:v>
                </c:pt>
                <c:pt idx="1881">
                  <c:v>2</c:v>
                </c:pt>
                <c:pt idx="1882">
                  <c:v>2</c:v>
                </c:pt>
                <c:pt idx="1883">
                  <c:v>2</c:v>
                </c:pt>
                <c:pt idx="1884">
                  <c:v>2</c:v>
                </c:pt>
                <c:pt idx="1885">
                  <c:v>2</c:v>
                </c:pt>
                <c:pt idx="1886">
                  <c:v>2</c:v>
                </c:pt>
                <c:pt idx="1887">
                  <c:v>2</c:v>
                </c:pt>
                <c:pt idx="1888">
                  <c:v>2</c:v>
                </c:pt>
                <c:pt idx="1889">
                  <c:v>2</c:v>
                </c:pt>
                <c:pt idx="1890">
                  <c:v>2</c:v>
                </c:pt>
                <c:pt idx="1891">
                  <c:v>2</c:v>
                </c:pt>
                <c:pt idx="1892">
                  <c:v>2</c:v>
                </c:pt>
                <c:pt idx="1893">
                  <c:v>2</c:v>
                </c:pt>
                <c:pt idx="1894">
                  <c:v>2</c:v>
                </c:pt>
                <c:pt idx="1895">
                  <c:v>2</c:v>
                </c:pt>
                <c:pt idx="1896">
                  <c:v>2</c:v>
                </c:pt>
                <c:pt idx="1897">
                  <c:v>2</c:v>
                </c:pt>
                <c:pt idx="1898">
                  <c:v>4</c:v>
                </c:pt>
                <c:pt idx="1899">
                  <c:v>4</c:v>
                </c:pt>
                <c:pt idx="1900">
                  <c:v>4</c:v>
                </c:pt>
                <c:pt idx="1901">
                  <c:v>4</c:v>
                </c:pt>
                <c:pt idx="1902">
                  <c:v>4</c:v>
                </c:pt>
                <c:pt idx="1903">
                  <c:v>4</c:v>
                </c:pt>
                <c:pt idx="1904">
                  <c:v>4</c:v>
                </c:pt>
                <c:pt idx="1905">
                  <c:v>4</c:v>
                </c:pt>
                <c:pt idx="1906">
                  <c:v>4</c:v>
                </c:pt>
                <c:pt idx="1907">
                  <c:v>4</c:v>
                </c:pt>
                <c:pt idx="1908">
                  <c:v>4</c:v>
                </c:pt>
                <c:pt idx="1909">
                  <c:v>4</c:v>
                </c:pt>
                <c:pt idx="1910">
                  <c:v>4</c:v>
                </c:pt>
                <c:pt idx="1911">
                  <c:v>4</c:v>
                </c:pt>
                <c:pt idx="1912">
                  <c:v>4</c:v>
                </c:pt>
                <c:pt idx="1913">
                  <c:v>4</c:v>
                </c:pt>
                <c:pt idx="1914">
                  <c:v>4</c:v>
                </c:pt>
                <c:pt idx="1915">
                  <c:v>4</c:v>
                </c:pt>
                <c:pt idx="1916">
                  <c:v>4</c:v>
                </c:pt>
                <c:pt idx="1917">
                  <c:v>4</c:v>
                </c:pt>
                <c:pt idx="1918">
                  <c:v>4</c:v>
                </c:pt>
                <c:pt idx="1919">
                  <c:v>4</c:v>
                </c:pt>
                <c:pt idx="1920">
                  <c:v>4</c:v>
                </c:pt>
                <c:pt idx="1921">
                  <c:v>4</c:v>
                </c:pt>
                <c:pt idx="1922">
                  <c:v>4</c:v>
                </c:pt>
                <c:pt idx="1923">
                  <c:v>4</c:v>
                </c:pt>
                <c:pt idx="1924">
                  <c:v>4</c:v>
                </c:pt>
                <c:pt idx="1925">
                  <c:v>4</c:v>
                </c:pt>
                <c:pt idx="1926">
                  <c:v>4</c:v>
                </c:pt>
                <c:pt idx="1927">
                  <c:v>4</c:v>
                </c:pt>
                <c:pt idx="1928">
                  <c:v>4</c:v>
                </c:pt>
                <c:pt idx="1929">
                  <c:v>4</c:v>
                </c:pt>
                <c:pt idx="1930">
                  <c:v>4</c:v>
                </c:pt>
                <c:pt idx="1931">
                  <c:v>4</c:v>
                </c:pt>
                <c:pt idx="1932">
                  <c:v>4</c:v>
                </c:pt>
                <c:pt idx="1933">
                  <c:v>4</c:v>
                </c:pt>
                <c:pt idx="1934">
                  <c:v>4</c:v>
                </c:pt>
                <c:pt idx="1935">
                  <c:v>4</c:v>
                </c:pt>
                <c:pt idx="1936">
                  <c:v>4</c:v>
                </c:pt>
                <c:pt idx="1937">
                  <c:v>4</c:v>
                </c:pt>
                <c:pt idx="1938">
                  <c:v>4</c:v>
                </c:pt>
                <c:pt idx="1939">
                  <c:v>4</c:v>
                </c:pt>
                <c:pt idx="1940">
                  <c:v>4</c:v>
                </c:pt>
                <c:pt idx="1941">
                  <c:v>4</c:v>
                </c:pt>
                <c:pt idx="1942">
                  <c:v>4</c:v>
                </c:pt>
                <c:pt idx="1943">
                  <c:v>4</c:v>
                </c:pt>
                <c:pt idx="1944">
                  <c:v>4</c:v>
                </c:pt>
                <c:pt idx="1945">
                  <c:v>4</c:v>
                </c:pt>
                <c:pt idx="1946">
                  <c:v>4</c:v>
                </c:pt>
                <c:pt idx="1947">
                  <c:v>4</c:v>
                </c:pt>
                <c:pt idx="1948">
                  <c:v>4</c:v>
                </c:pt>
                <c:pt idx="1949">
                  <c:v>4</c:v>
                </c:pt>
                <c:pt idx="1950">
                  <c:v>4</c:v>
                </c:pt>
                <c:pt idx="1951">
                  <c:v>4</c:v>
                </c:pt>
                <c:pt idx="1952">
                  <c:v>4</c:v>
                </c:pt>
                <c:pt idx="1953">
                  <c:v>4</c:v>
                </c:pt>
                <c:pt idx="1954">
                  <c:v>4</c:v>
                </c:pt>
                <c:pt idx="1955">
                  <c:v>4</c:v>
                </c:pt>
                <c:pt idx="1956">
                  <c:v>4</c:v>
                </c:pt>
                <c:pt idx="1957">
                  <c:v>4</c:v>
                </c:pt>
                <c:pt idx="1958">
                  <c:v>4</c:v>
                </c:pt>
                <c:pt idx="1959">
                  <c:v>4</c:v>
                </c:pt>
                <c:pt idx="1960">
                  <c:v>4</c:v>
                </c:pt>
                <c:pt idx="1961">
                  <c:v>4</c:v>
                </c:pt>
                <c:pt idx="1962">
                  <c:v>4</c:v>
                </c:pt>
                <c:pt idx="1963">
                  <c:v>4</c:v>
                </c:pt>
                <c:pt idx="1964">
                  <c:v>4</c:v>
                </c:pt>
                <c:pt idx="1965">
                  <c:v>4</c:v>
                </c:pt>
                <c:pt idx="1966">
                  <c:v>4</c:v>
                </c:pt>
                <c:pt idx="1967">
                  <c:v>4</c:v>
                </c:pt>
                <c:pt idx="1968">
                  <c:v>4</c:v>
                </c:pt>
                <c:pt idx="1969">
                  <c:v>4</c:v>
                </c:pt>
                <c:pt idx="1970">
                  <c:v>4</c:v>
                </c:pt>
                <c:pt idx="1971">
                  <c:v>4</c:v>
                </c:pt>
                <c:pt idx="1972">
                  <c:v>4</c:v>
                </c:pt>
                <c:pt idx="1973">
                  <c:v>4</c:v>
                </c:pt>
                <c:pt idx="1974">
                  <c:v>4</c:v>
                </c:pt>
                <c:pt idx="1975">
                  <c:v>4</c:v>
                </c:pt>
                <c:pt idx="1976">
                  <c:v>4</c:v>
                </c:pt>
                <c:pt idx="1977">
                  <c:v>4</c:v>
                </c:pt>
                <c:pt idx="1978">
                  <c:v>4</c:v>
                </c:pt>
                <c:pt idx="1979">
                  <c:v>4</c:v>
                </c:pt>
                <c:pt idx="1980">
                  <c:v>4</c:v>
                </c:pt>
                <c:pt idx="1981">
                  <c:v>4</c:v>
                </c:pt>
                <c:pt idx="1982">
                  <c:v>4</c:v>
                </c:pt>
                <c:pt idx="1983">
                  <c:v>4</c:v>
                </c:pt>
                <c:pt idx="1984">
                  <c:v>4</c:v>
                </c:pt>
                <c:pt idx="1985">
                  <c:v>4</c:v>
                </c:pt>
                <c:pt idx="1986">
                  <c:v>4</c:v>
                </c:pt>
                <c:pt idx="1987">
                  <c:v>4</c:v>
                </c:pt>
                <c:pt idx="1988">
                  <c:v>4</c:v>
                </c:pt>
                <c:pt idx="1989">
                  <c:v>4</c:v>
                </c:pt>
                <c:pt idx="1990">
                  <c:v>4</c:v>
                </c:pt>
                <c:pt idx="1991">
                  <c:v>4</c:v>
                </c:pt>
                <c:pt idx="1992">
                  <c:v>4</c:v>
                </c:pt>
                <c:pt idx="1993">
                  <c:v>4</c:v>
                </c:pt>
                <c:pt idx="1994">
                  <c:v>4</c:v>
                </c:pt>
                <c:pt idx="1995">
                  <c:v>4</c:v>
                </c:pt>
                <c:pt idx="1996">
                  <c:v>4</c:v>
                </c:pt>
                <c:pt idx="1997">
                  <c:v>4</c:v>
                </c:pt>
                <c:pt idx="1998">
                  <c:v>4</c:v>
                </c:pt>
                <c:pt idx="1999">
                  <c:v>4</c:v>
                </c:pt>
                <c:pt idx="2000">
                  <c:v>4</c:v>
                </c:pt>
                <c:pt idx="2001">
                  <c:v>4</c:v>
                </c:pt>
                <c:pt idx="2002">
                  <c:v>4</c:v>
                </c:pt>
                <c:pt idx="2003">
                  <c:v>4</c:v>
                </c:pt>
                <c:pt idx="2004">
                  <c:v>4</c:v>
                </c:pt>
                <c:pt idx="2005">
                  <c:v>4</c:v>
                </c:pt>
                <c:pt idx="2006">
                  <c:v>4</c:v>
                </c:pt>
                <c:pt idx="2007">
                  <c:v>4</c:v>
                </c:pt>
                <c:pt idx="2008">
                  <c:v>4</c:v>
                </c:pt>
                <c:pt idx="2009">
                  <c:v>4</c:v>
                </c:pt>
                <c:pt idx="2010">
                  <c:v>4</c:v>
                </c:pt>
                <c:pt idx="2011">
                  <c:v>4</c:v>
                </c:pt>
                <c:pt idx="2012">
                  <c:v>4</c:v>
                </c:pt>
                <c:pt idx="2013">
                  <c:v>4</c:v>
                </c:pt>
                <c:pt idx="2014">
                  <c:v>4</c:v>
                </c:pt>
                <c:pt idx="2015">
                  <c:v>4</c:v>
                </c:pt>
                <c:pt idx="2016">
                  <c:v>4</c:v>
                </c:pt>
                <c:pt idx="2017">
                  <c:v>4</c:v>
                </c:pt>
                <c:pt idx="2018">
                  <c:v>4</c:v>
                </c:pt>
                <c:pt idx="2019">
                  <c:v>4</c:v>
                </c:pt>
                <c:pt idx="2020">
                  <c:v>4</c:v>
                </c:pt>
                <c:pt idx="2021">
                  <c:v>4</c:v>
                </c:pt>
                <c:pt idx="2022">
                  <c:v>4</c:v>
                </c:pt>
                <c:pt idx="2023">
                  <c:v>4</c:v>
                </c:pt>
                <c:pt idx="2024">
                  <c:v>4</c:v>
                </c:pt>
                <c:pt idx="2025">
                  <c:v>4</c:v>
                </c:pt>
                <c:pt idx="2026">
                  <c:v>4</c:v>
                </c:pt>
                <c:pt idx="2027">
                  <c:v>4</c:v>
                </c:pt>
                <c:pt idx="2028">
                  <c:v>4</c:v>
                </c:pt>
                <c:pt idx="2029">
                  <c:v>4</c:v>
                </c:pt>
                <c:pt idx="2030">
                  <c:v>4</c:v>
                </c:pt>
                <c:pt idx="2031">
                  <c:v>4</c:v>
                </c:pt>
                <c:pt idx="2032">
                  <c:v>4</c:v>
                </c:pt>
                <c:pt idx="2033">
                  <c:v>4</c:v>
                </c:pt>
                <c:pt idx="2034">
                  <c:v>4</c:v>
                </c:pt>
                <c:pt idx="2035">
                  <c:v>4</c:v>
                </c:pt>
                <c:pt idx="2036">
                  <c:v>4</c:v>
                </c:pt>
                <c:pt idx="2037">
                  <c:v>4</c:v>
                </c:pt>
                <c:pt idx="2038">
                  <c:v>4</c:v>
                </c:pt>
                <c:pt idx="2039">
                  <c:v>4</c:v>
                </c:pt>
                <c:pt idx="2040">
                  <c:v>4</c:v>
                </c:pt>
                <c:pt idx="2041">
                  <c:v>4</c:v>
                </c:pt>
                <c:pt idx="2042">
                  <c:v>4</c:v>
                </c:pt>
                <c:pt idx="2043">
                  <c:v>4</c:v>
                </c:pt>
                <c:pt idx="2044">
                  <c:v>4</c:v>
                </c:pt>
                <c:pt idx="2045">
                  <c:v>4</c:v>
                </c:pt>
                <c:pt idx="2046">
                  <c:v>4</c:v>
                </c:pt>
                <c:pt idx="2047">
                  <c:v>4</c:v>
                </c:pt>
                <c:pt idx="2048">
                  <c:v>4</c:v>
                </c:pt>
                <c:pt idx="2049">
                  <c:v>4</c:v>
                </c:pt>
                <c:pt idx="2050">
                  <c:v>4</c:v>
                </c:pt>
                <c:pt idx="2051">
                  <c:v>4</c:v>
                </c:pt>
                <c:pt idx="2052">
                  <c:v>4</c:v>
                </c:pt>
                <c:pt idx="2053">
                  <c:v>4</c:v>
                </c:pt>
                <c:pt idx="2054">
                  <c:v>4</c:v>
                </c:pt>
                <c:pt idx="2055">
                  <c:v>4</c:v>
                </c:pt>
                <c:pt idx="2056">
                  <c:v>4</c:v>
                </c:pt>
                <c:pt idx="2057">
                  <c:v>4</c:v>
                </c:pt>
                <c:pt idx="2058">
                  <c:v>4</c:v>
                </c:pt>
                <c:pt idx="2059">
                  <c:v>4</c:v>
                </c:pt>
                <c:pt idx="2060">
                  <c:v>4</c:v>
                </c:pt>
                <c:pt idx="2061">
                  <c:v>4</c:v>
                </c:pt>
                <c:pt idx="2062">
                  <c:v>4</c:v>
                </c:pt>
                <c:pt idx="2063">
                  <c:v>4</c:v>
                </c:pt>
                <c:pt idx="2064">
                  <c:v>4</c:v>
                </c:pt>
                <c:pt idx="2065">
                  <c:v>4</c:v>
                </c:pt>
                <c:pt idx="2066">
                  <c:v>4</c:v>
                </c:pt>
                <c:pt idx="2067">
                  <c:v>4</c:v>
                </c:pt>
                <c:pt idx="2068">
                  <c:v>4</c:v>
                </c:pt>
                <c:pt idx="2069">
                  <c:v>4</c:v>
                </c:pt>
                <c:pt idx="2070">
                  <c:v>4</c:v>
                </c:pt>
                <c:pt idx="2071">
                  <c:v>4</c:v>
                </c:pt>
                <c:pt idx="2072">
                  <c:v>4</c:v>
                </c:pt>
                <c:pt idx="2073">
                  <c:v>4</c:v>
                </c:pt>
                <c:pt idx="2074">
                  <c:v>4</c:v>
                </c:pt>
                <c:pt idx="2075">
                  <c:v>4</c:v>
                </c:pt>
                <c:pt idx="2076">
                  <c:v>4</c:v>
                </c:pt>
                <c:pt idx="2077">
                  <c:v>4</c:v>
                </c:pt>
                <c:pt idx="2078">
                  <c:v>4</c:v>
                </c:pt>
                <c:pt idx="2079">
                  <c:v>4</c:v>
                </c:pt>
                <c:pt idx="2080">
                  <c:v>4</c:v>
                </c:pt>
                <c:pt idx="2081">
                  <c:v>4</c:v>
                </c:pt>
                <c:pt idx="2082">
                  <c:v>4</c:v>
                </c:pt>
                <c:pt idx="2083">
                  <c:v>4</c:v>
                </c:pt>
                <c:pt idx="2084">
                  <c:v>4</c:v>
                </c:pt>
                <c:pt idx="2085">
                  <c:v>4</c:v>
                </c:pt>
                <c:pt idx="2086">
                  <c:v>4</c:v>
                </c:pt>
                <c:pt idx="2087">
                  <c:v>4</c:v>
                </c:pt>
                <c:pt idx="2088">
                  <c:v>4</c:v>
                </c:pt>
                <c:pt idx="2089">
                  <c:v>4</c:v>
                </c:pt>
                <c:pt idx="2090">
                  <c:v>4</c:v>
                </c:pt>
                <c:pt idx="2091">
                  <c:v>4</c:v>
                </c:pt>
                <c:pt idx="2092">
                  <c:v>4</c:v>
                </c:pt>
                <c:pt idx="2093">
                  <c:v>4</c:v>
                </c:pt>
                <c:pt idx="2094">
                  <c:v>4</c:v>
                </c:pt>
                <c:pt idx="2095">
                  <c:v>4</c:v>
                </c:pt>
                <c:pt idx="2096">
                  <c:v>4</c:v>
                </c:pt>
                <c:pt idx="2097">
                  <c:v>4</c:v>
                </c:pt>
                <c:pt idx="2098">
                  <c:v>4</c:v>
                </c:pt>
                <c:pt idx="2099">
                  <c:v>4</c:v>
                </c:pt>
                <c:pt idx="2100">
                  <c:v>4</c:v>
                </c:pt>
                <c:pt idx="2101">
                  <c:v>4</c:v>
                </c:pt>
                <c:pt idx="2102">
                  <c:v>4</c:v>
                </c:pt>
                <c:pt idx="2103">
                  <c:v>4</c:v>
                </c:pt>
                <c:pt idx="2104">
                  <c:v>4</c:v>
                </c:pt>
                <c:pt idx="2105">
                  <c:v>4</c:v>
                </c:pt>
                <c:pt idx="2106">
                  <c:v>4</c:v>
                </c:pt>
                <c:pt idx="2107">
                  <c:v>4</c:v>
                </c:pt>
                <c:pt idx="2108">
                  <c:v>4</c:v>
                </c:pt>
                <c:pt idx="2109">
                  <c:v>4</c:v>
                </c:pt>
                <c:pt idx="2110">
                  <c:v>4</c:v>
                </c:pt>
                <c:pt idx="2111">
                  <c:v>4</c:v>
                </c:pt>
                <c:pt idx="2112">
                  <c:v>4</c:v>
                </c:pt>
                <c:pt idx="2113">
                  <c:v>4</c:v>
                </c:pt>
                <c:pt idx="2114">
                  <c:v>4</c:v>
                </c:pt>
                <c:pt idx="2115">
                  <c:v>4</c:v>
                </c:pt>
                <c:pt idx="2116">
                  <c:v>4</c:v>
                </c:pt>
                <c:pt idx="2117">
                  <c:v>4</c:v>
                </c:pt>
                <c:pt idx="2118">
                  <c:v>4</c:v>
                </c:pt>
                <c:pt idx="2119">
                  <c:v>4</c:v>
                </c:pt>
                <c:pt idx="2120">
                  <c:v>4</c:v>
                </c:pt>
                <c:pt idx="2121">
                  <c:v>4</c:v>
                </c:pt>
                <c:pt idx="2122">
                  <c:v>4</c:v>
                </c:pt>
                <c:pt idx="2123">
                  <c:v>4</c:v>
                </c:pt>
                <c:pt idx="2124">
                  <c:v>4</c:v>
                </c:pt>
                <c:pt idx="2125">
                  <c:v>4</c:v>
                </c:pt>
                <c:pt idx="2126">
                  <c:v>4</c:v>
                </c:pt>
                <c:pt idx="2127">
                  <c:v>4</c:v>
                </c:pt>
                <c:pt idx="2128">
                  <c:v>4</c:v>
                </c:pt>
                <c:pt idx="2129">
                  <c:v>4</c:v>
                </c:pt>
                <c:pt idx="2130">
                  <c:v>4</c:v>
                </c:pt>
                <c:pt idx="2131">
                  <c:v>4</c:v>
                </c:pt>
                <c:pt idx="2132">
                  <c:v>4</c:v>
                </c:pt>
                <c:pt idx="2133">
                  <c:v>4</c:v>
                </c:pt>
                <c:pt idx="2134">
                  <c:v>4</c:v>
                </c:pt>
                <c:pt idx="2135">
                  <c:v>4</c:v>
                </c:pt>
                <c:pt idx="2136">
                  <c:v>4</c:v>
                </c:pt>
                <c:pt idx="2137">
                  <c:v>4</c:v>
                </c:pt>
                <c:pt idx="2138">
                  <c:v>4</c:v>
                </c:pt>
                <c:pt idx="2139">
                  <c:v>4</c:v>
                </c:pt>
                <c:pt idx="2140">
                  <c:v>4</c:v>
                </c:pt>
                <c:pt idx="2141">
                  <c:v>4</c:v>
                </c:pt>
                <c:pt idx="2142">
                  <c:v>4</c:v>
                </c:pt>
                <c:pt idx="2143">
                  <c:v>4</c:v>
                </c:pt>
                <c:pt idx="2144">
                  <c:v>4</c:v>
                </c:pt>
                <c:pt idx="2145">
                  <c:v>4</c:v>
                </c:pt>
                <c:pt idx="2146">
                  <c:v>4</c:v>
                </c:pt>
                <c:pt idx="2147">
                  <c:v>4</c:v>
                </c:pt>
                <c:pt idx="2148">
                  <c:v>4</c:v>
                </c:pt>
                <c:pt idx="2149">
                  <c:v>4</c:v>
                </c:pt>
                <c:pt idx="2150">
                  <c:v>4</c:v>
                </c:pt>
                <c:pt idx="2151">
                  <c:v>4</c:v>
                </c:pt>
                <c:pt idx="2152">
                  <c:v>4</c:v>
                </c:pt>
                <c:pt idx="2153">
                  <c:v>4</c:v>
                </c:pt>
                <c:pt idx="2154">
                  <c:v>4</c:v>
                </c:pt>
                <c:pt idx="2155">
                  <c:v>4</c:v>
                </c:pt>
                <c:pt idx="2156">
                  <c:v>4</c:v>
                </c:pt>
                <c:pt idx="2157">
                  <c:v>4</c:v>
                </c:pt>
                <c:pt idx="2158">
                  <c:v>4</c:v>
                </c:pt>
                <c:pt idx="2159">
                  <c:v>4</c:v>
                </c:pt>
                <c:pt idx="2160">
                  <c:v>4</c:v>
                </c:pt>
                <c:pt idx="2161">
                  <c:v>4</c:v>
                </c:pt>
                <c:pt idx="2162">
                  <c:v>4</c:v>
                </c:pt>
                <c:pt idx="2163">
                  <c:v>4</c:v>
                </c:pt>
                <c:pt idx="2164">
                  <c:v>4</c:v>
                </c:pt>
                <c:pt idx="2165">
                  <c:v>4</c:v>
                </c:pt>
                <c:pt idx="2166">
                  <c:v>4</c:v>
                </c:pt>
                <c:pt idx="2167">
                  <c:v>4</c:v>
                </c:pt>
                <c:pt idx="2168">
                  <c:v>4</c:v>
                </c:pt>
                <c:pt idx="2169">
                  <c:v>4</c:v>
                </c:pt>
                <c:pt idx="2170">
                  <c:v>4</c:v>
                </c:pt>
                <c:pt idx="2171">
                  <c:v>4</c:v>
                </c:pt>
                <c:pt idx="2172">
                  <c:v>4</c:v>
                </c:pt>
                <c:pt idx="2173">
                  <c:v>4</c:v>
                </c:pt>
                <c:pt idx="2174">
                  <c:v>4</c:v>
                </c:pt>
                <c:pt idx="2175">
                  <c:v>4</c:v>
                </c:pt>
                <c:pt idx="2176">
                  <c:v>4</c:v>
                </c:pt>
                <c:pt idx="2177">
                  <c:v>4</c:v>
                </c:pt>
                <c:pt idx="2178">
                  <c:v>4</c:v>
                </c:pt>
                <c:pt idx="2179">
                  <c:v>4</c:v>
                </c:pt>
                <c:pt idx="2180">
                  <c:v>4</c:v>
                </c:pt>
                <c:pt idx="2181">
                  <c:v>4</c:v>
                </c:pt>
                <c:pt idx="2182">
                  <c:v>4</c:v>
                </c:pt>
                <c:pt idx="2183">
                  <c:v>4</c:v>
                </c:pt>
                <c:pt idx="2184">
                  <c:v>4</c:v>
                </c:pt>
                <c:pt idx="2185">
                  <c:v>4</c:v>
                </c:pt>
                <c:pt idx="2186">
                  <c:v>4</c:v>
                </c:pt>
                <c:pt idx="2187">
                  <c:v>4</c:v>
                </c:pt>
                <c:pt idx="2188">
                  <c:v>4</c:v>
                </c:pt>
                <c:pt idx="2189">
                  <c:v>4</c:v>
                </c:pt>
                <c:pt idx="2190">
                  <c:v>4</c:v>
                </c:pt>
                <c:pt idx="2191">
                  <c:v>4</c:v>
                </c:pt>
                <c:pt idx="2192">
                  <c:v>4</c:v>
                </c:pt>
                <c:pt idx="2193">
                  <c:v>4</c:v>
                </c:pt>
                <c:pt idx="2194">
                  <c:v>4</c:v>
                </c:pt>
                <c:pt idx="2195">
                  <c:v>4</c:v>
                </c:pt>
                <c:pt idx="2196">
                  <c:v>4</c:v>
                </c:pt>
                <c:pt idx="2197">
                  <c:v>4</c:v>
                </c:pt>
                <c:pt idx="2198">
                  <c:v>4</c:v>
                </c:pt>
                <c:pt idx="2199">
                  <c:v>4</c:v>
                </c:pt>
                <c:pt idx="2200">
                  <c:v>4</c:v>
                </c:pt>
                <c:pt idx="2201">
                  <c:v>4</c:v>
                </c:pt>
                <c:pt idx="2202">
                  <c:v>4</c:v>
                </c:pt>
                <c:pt idx="2203">
                  <c:v>4</c:v>
                </c:pt>
                <c:pt idx="2204">
                  <c:v>4</c:v>
                </c:pt>
                <c:pt idx="2205">
                  <c:v>4</c:v>
                </c:pt>
                <c:pt idx="2206">
                  <c:v>4</c:v>
                </c:pt>
                <c:pt idx="2207">
                  <c:v>4</c:v>
                </c:pt>
                <c:pt idx="2208">
                  <c:v>4</c:v>
                </c:pt>
                <c:pt idx="2209">
                  <c:v>4</c:v>
                </c:pt>
                <c:pt idx="2210">
                  <c:v>4</c:v>
                </c:pt>
                <c:pt idx="2211">
                  <c:v>4</c:v>
                </c:pt>
                <c:pt idx="2212">
                  <c:v>4</c:v>
                </c:pt>
                <c:pt idx="2213">
                  <c:v>4</c:v>
                </c:pt>
                <c:pt idx="2214">
                  <c:v>4</c:v>
                </c:pt>
                <c:pt idx="2215">
                  <c:v>4</c:v>
                </c:pt>
                <c:pt idx="2216">
                  <c:v>4</c:v>
                </c:pt>
                <c:pt idx="2217">
                  <c:v>4</c:v>
                </c:pt>
                <c:pt idx="2218">
                  <c:v>4</c:v>
                </c:pt>
                <c:pt idx="2219">
                  <c:v>4</c:v>
                </c:pt>
                <c:pt idx="2220">
                  <c:v>4</c:v>
                </c:pt>
                <c:pt idx="2221">
                  <c:v>4</c:v>
                </c:pt>
                <c:pt idx="2222">
                  <c:v>4</c:v>
                </c:pt>
                <c:pt idx="2223">
                  <c:v>4</c:v>
                </c:pt>
                <c:pt idx="2224">
                  <c:v>4</c:v>
                </c:pt>
                <c:pt idx="2225">
                  <c:v>4</c:v>
                </c:pt>
                <c:pt idx="2226">
                  <c:v>4</c:v>
                </c:pt>
                <c:pt idx="2227">
                  <c:v>4</c:v>
                </c:pt>
                <c:pt idx="2228">
                  <c:v>4</c:v>
                </c:pt>
                <c:pt idx="2229">
                  <c:v>4</c:v>
                </c:pt>
                <c:pt idx="2230">
                  <c:v>4</c:v>
                </c:pt>
                <c:pt idx="2231">
                  <c:v>4</c:v>
                </c:pt>
                <c:pt idx="2232">
                  <c:v>4</c:v>
                </c:pt>
                <c:pt idx="2233">
                  <c:v>4</c:v>
                </c:pt>
                <c:pt idx="2234">
                  <c:v>4</c:v>
                </c:pt>
                <c:pt idx="2235">
                  <c:v>4</c:v>
                </c:pt>
                <c:pt idx="2236">
                  <c:v>4</c:v>
                </c:pt>
                <c:pt idx="2237">
                  <c:v>4</c:v>
                </c:pt>
                <c:pt idx="2238">
                  <c:v>4</c:v>
                </c:pt>
                <c:pt idx="2239">
                  <c:v>4</c:v>
                </c:pt>
                <c:pt idx="2240">
                  <c:v>4</c:v>
                </c:pt>
                <c:pt idx="2241">
                  <c:v>4</c:v>
                </c:pt>
                <c:pt idx="2242">
                  <c:v>4</c:v>
                </c:pt>
                <c:pt idx="2243">
                  <c:v>4</c:v>
                </c:pt>
                <c:pt idx="2244">
                  <c:v>4</c:v>
                </c:pt>
                <c:pt idx="2245">
                  <c:v>4</c:v>
                </c:pt>
                <c:pt idx="2246">
                  <c:v>4</c:v>
                </c:pt>
                <c:pt idx="2247">
                  <c:v>4</c:v>
                </c:pt>
                <c:pt idx="2248">
                  <c:v>4</c:v>
                </c:pt>
                <c:pt idx="2249">
                  <c:v>4</c:v>
                </c:pt>
                <c:pt idx="2250">
                  <c:v>4</c:v>
                </c:pt>
                <c:pt idx="2251">
                  <c:v>4</c:v>
                </c:pt>
                <c:pt idx="2252">
                  <c:v>4</c:v>
                </c:pt>
                <c:pt idx="2253">
                  <c:v>4</c:v>
                </c:pt>
                <c:pt idx="2254">
                  <c:v>4</c:v>
                </c:pt>
                <c:pt idx="2255">
                  <c:v>4</c:v>
                </c:pt>
                <c:pt idx="2256">
                  <c:v>4</c:v>
                </c:pt>
                <c:pt idx="2257">
                  <c:v>4</c:v>
                </c:pt>
                <c:pt idx="2258">
                  <c:v>4</c:v>
                </c:pt>
                <c:pt idx="2259">
                  <c:v>4</c:v>
                </c:pt>
                <c:pt idx="2260">
                  <c:v>4</c:v>
                </c:pt>
                <c:pt idx="2261">
                  <c:v>4</c:v>
                </c:pt>
                <c:pt idx="2262">
                  <c:v>4</c:v>
                </c:pt>
                <c:pt idx="2263">
                  <c:v>4</c:v>
                </c:pt>
                <c:pt idx="2264">
                  <c:v>4</c:v>
                </c:pt>
                <c:pt idx="2265">
                  <c:v>4</c:v>
                </c:pt>
                <c:pt idx="2266">
                  <c:v>4</c:v>
                </c:pt>
                <c:pt idx="2267">
                  <c:v>4</c:v>
                </c:pt>
                <c:pt idx="2268">
                  <c:v>4</c:v>
                </c:pt>
                <c:pt idx="2269">
                  <c:v>4</c:v>
                </c:pt>
                <c:pt idx="2270">
                  <c:v>4</c:v>
                </c:pt>
                <c:pt idx="2271">
                  <c:v>4</c:v>
                </c:pt>
                <c:pt idx="2272">
                  <c:v>4</c:v>
                </c:pt>
                <c:pt idx="2273">
                  <c:v>4</c:v>
                </c:pt>
                <c:pt idx="2274">
                  <c:v>4</c:v>
                </c:pt>
                <c:pt idx="2275">
                  <c:v>4</c:v>
                </c:pt>
                <c:pt idx="2276">
                  <c:v>4</c:v>
                </c:pt>
                <c:pt idx="2277">
                  <c:v>4</c:v>
                </c:pt>
                <c:pt idx="2278">
                  <c:v>4</c:v>
                </c:pt>
                <c:pt idx="2279">
                  <c:v>4</c:v>
                </c:pt>
                <c:pt idx="2280">
                  <c:v>4</c:v>
                </c:pt>
                <c:pt idx="2281">
                  <c:v>4</c:v>
                </c:pt>
                <c:pt idx="2282">
                  <c:v>4</c:v>
                </c:pt>
                <c:pt idx="2283">
                  <c:v>4</c:v>
                </c:pt>
                <c:pt idx="2284">
                  <c:v>4</c:v>
                </c:pt>
                <c:pt idx="2285">
                  <c:v>4</c:v>
                </c:pt>
                <c:pt idx="2286">
                  <c:v>4</c:v>
                </c:pt>
                <c:pt idx="2287">
                  <c:v>4</c:v>
                </c:pt>
                <c:pt idx="2288">
                  <c:v>4</c:v>
                </c:pt>
                <c:pt idx="2289">
                  <c:v>4</c:v>
                </c:pt>
                <c:pt idx="2290">
                  <c:v>4</c:v>
                </c:pt>
                <c:pt idx="2291">
                  <c:v>4</c:v>
                </c:pt>
                <c:pt idx="2292">
                  <c:v>4</c:v>
                </c:pt>
                <c:pt idx="2293">
                  <c:v>4</c:v>
                </c:pt>
                <c:pt idx="2294">
                  <c:v>4</c:v>
                </c:pt>
                <c:pt idx="2295">
                  <c:v>4</c:v>
                </c:pt>
                <c:pt idx="2296">
                  <c:v>4</c:v>
                </c:pt>
                <c:pt idx="2297">
                  <c:v>4</c:v>
                </c:pt>
                <c:pt idx="2298">
                  <c:v>4</c:v>
                </c:pt>
                <c:pt idx="2299">
                  <c:v>4</c:v>
                </c:pt>
                <c:pt idx="2300">
                  <c:v>4</c:v>
                </c:pt>
                <c:pt idx="2301">
                  <c:v>4</c:v>
                </c:pt>
                <c:pt idx="2302">
                  <c:v>4</c:v>
                </c:pt>
                <c:pt idx="2303">
                  <c:v>4</c:v>
                </c:pt>
                <c:pt idx="2304">
                  <c:v>4</c:v>
                </c:pt>
                <c:pt idx="2305">
                  <c:v>4</c:v>
                </c:pt>
                <c:pt idx="2306">
                  <c:v>4</c:v>
                </c:pt>
                <c:pt idx="2307">
                  <c:v>4</c:v>
                </c:pt>
                <c:pt idx="2308">
                  <c:v>4</c:v>
                </c:pt>
                <c:pt idx="2309">
                  <c:v>4</c:v>
                </c:pt>
                <c:pt idx="2310">
                  <c:v>4</c:v>
                </c:pt>
                <c:pt idx="2311">
                  <c:v>4</c:v>
                </c:pt>
                <c:pt idx="2312">
                  <c:v>4</c:v>
                </c:pt>
                <c:pt idx="2313">
                  <c:v>4</c:v>
                </c:pt>
                <c:pt idx="2314">
                  <c:v>4</c:v>
                </c:pt>
                <c:pt idx="2315">
                  <c:v>4</c:v>
                </c:pt>
                <c:pt idx="2316">
                  <c:v>4</c:v>
                </c:pt>
                <c:pt idx="2317">
                  <c:v>4</c:v>
                </c:pt>
                <c:pt idx="2318">
                  <c:v>4</c:v>
                </c:pt>
                <c:pt idx="2319">
                  <c:v>4</c:v>
                </c:pt>
                <c:pt idx="2320">
                  <c:v>4</c:v>
                </c:pt>
                <c:pt idx="2321">
                  <c:v>4</c:v>
                </c:pt>
                <c:pt idx="2322">
                  <c:v>4</c:v>
                </c:pt>
                <c:pt idx="2323">
                  <c:v>4</c:v>
                </c:pt>
                <c:pt idx="2324">
                  <c:v>4</c:v>
                </c:pt>
                <c:pt idx="2325">
                  <c:v>4</c:v>
                </c:pt>
                <c:pt idx="2326">
                  <c:v>4</c:v>
                </c:pt>
                <c:pt idx="2327">
                  <c:v>4</c:v>
                </c:pt>
                <c:pt idx="2328">
                  <c:v>4</c:v>
                </c:pt>
                <c:pt idx="2329">
                  <c:v>4</c:v>
                </c:pt>
                <c:pt idx="2330">
                  <c:v>4</c:v>
                </c:pt>
                <c:pt idx="2331">
                  <c:v>4</c:v>
                </c:pt>
                <c:pt idx="2332">
                  <c:v>4</c:v>
                </c:pt>
                <c:pt idx="2333">
                  <c:v>4</c:v>
                </c:pt>
                <c:pt idx="2334">
                  <c:v>4</c:v>
                </c:pt>
                <c:pt idx="2335">
                  <c:v>4</c:v>
                </c:pt>
                <c:pt idx="2336">
                  <c:v>4</c:v>
                </c:pt>
                <c:pt idx="2337">
                  <c:v>4</c:v>
                </c:pt>
                <c:pt idx="2338">
                  <c:v>4</c:v>
                </c:pt>
                <c:pt idx="2339">
                  <c:v>4</c:v>
                </c:pt>
                <c:pt idx="2340">
                  <c:v>4</c:v>
                </c:pt>
                <c:pt idx="2341">
                  <c:v>4</c:v>
                </c:pt>
                <c:pt idx="2342">
                  <c:v>4</c:v>
                </c:pt>
                <c:pt idx="2343">
                  <c:v>4</c:v>
                </c:pt>
                <c:pt idx="2344">
                  <c:v>4</c:v>
                </c:pt>
                <c:pt idx="2345">
                  <c:v>4</c:v>
                </c:pt>
                <c:pt idx="2346">
                  <c:v>4</c:v>
                </c:pt>
                <c:pt idx="2347">
                  <c:v>4</c:v>
                </c:pt>
                <c:pt idx="2348">
                  <c:v>4</c:v>
                </c:pt>
                <c:pt idx="2349">
                  <c:v>4</c:v>
                </c:pt>
                <c:pt idx="2350">
                  <c:v>4</c:v>
                </c:pt>
                <c:pt idx="2351">
                  <c:v>4</c:v>
                </c:pt>
                <c:pt idx="2352">
                  <c:v>4</c:v>
                </c:pt>
                <c:pt idx="2353">
                  <c:v>4</c:v>
                </c:pt>
                <c:pt idx="2354">
                  <c:v>4</c:v>
                </c:pt>
                <c:pt idx="2355">
                  <c:v>4</c:v>
                </c:pt>
                <c:pt idx="2356">
                  <c:v>4</c:v>
                </c:pt>
                <c:pt idx="2357">
                  <c:v>4</c:v>
                </c:pt>
                <c:pt idx="2358">
                  <c:v>4</c:v>
                </c:pt>
                <c:pt idx="2359">
                  <c:v>4</c:v>
                </c:pt>
                <c:pt idx="2360">
                  <c:v>4</c:v>
                </c:pt>
                <c:pt idx="2361">
                  <c:v>4</c:v>
                </c:pt>
                <c:pt idx="2362">
                  <c:v>4</c:v>
                </c:pt>
                <c:pt idx="2363">
                  <c:v>4</c:v>
                </c:pt>
                <c:pt idx="2364">
                  <c:v>4</c:v>
                </c:pt>
                <c:pt idx="2365">
                  <c:v>4</c:v>
                </c:pt>
                <c:pt idx="2366">
                  <c:v>4</c:v>
                </c:pt>
                <c:pt idx="2367">
                  <c:v>4</c:v>
                </c:pt>
                <c:pt idx="2368">
                  <c:v>4</c:v>
                </c:pt>
                <c:pt idx="2369">
                  <c:v>4</c:v>
                </c:pt>
                <c:pt idx="2370">
                  <c:v>4</c:v>
                </c:pt>
                <c:pt idx="2371">
                  <c:v>4</c:v>
                </c:pt>
                <c:pt idx="2372">
                  <c:v>4</c:v>
                </c:pt>
                <c:pt idx="2373">
                  <c:v>4</c:v>
                </c:pt>
                <c:pt idx="2374">
                  <c:v>4</c:v>
                </c:pt>
                <c:pt idx="2375">
                  <c:v>4</c:v>
                </c:pt>
                <c:pt idx="2376">
                  <c:v>4</c:v>
                </c:pt>
                <c:pt idx="2377">
                  <c:v>4</c:v>
                </c:pt>
                <c:pt idx="2378">
                  <c:v>4</c:v>
                </c:pt>
                <c:pt idx="2379">
                  <c:v>4</c:v>
                </c:pt>
                <c:pt idx="2380">
                  <c:v>4</c:v>
                </c:pt>
                <c:pt idx="2381">
                  <c:v>4</c:v>
                </c:pt>
                <c:pt idx="2382">
                  <c:v>4</c:v>
                </c:pt>
                <c:pt idx="2383">
                  <c:v>4</c:v>
                </c:pt>
                <c:pt idx="2384">
                  <c:v>4</c:v>
                </c:pt>
                <c:pt idx="2385">
                  <c:v>4</c:v>
                </c:pt>
                <c:pt idx="2386">
                  <c:v>4</c:v>
                </c:pt>
                <c:pt idx="2387">
                  <c:v>4</c:v>
                </c:pt>
                <c:pt idx="2388">
                  <c:v>4</c:v>
                </c:pt>
                <c:pt idx="2389">
                  <c:v>4</c:v>
                </c:pt>
                <c:pt idx="2390">
                  <c:v>4</c:v>
                </c:pt>
                <c:pt idx="2391">
                  <c:v>4</c:v>
                </c:pt>
                <c:pt idx="2392">
                  <c:v>4</c:v>
                </c:pt>
                <c:pt idx="2393">
                  <c:v>4</c:v>
                </c:pt>
                <c:pt idx="2394">
                  <c:v>4</c:v>
                </c:pt>
                <c:pt idx="2395">
                  <c:v>4</c:v>
                </c:pt>
                <c:pt idx="2396">
                  <c:v>4</c:v>
                </c:pt>
                <c:pt idx="2397">
                  <c:v>4</c:v>
                </c:pt>
                <c:pt idx="2398">
                  <c:v>4</c:v>
                </c:pt>
                <c:pt idx="2399">
                  <c:v>4</c:v>
                </c:pt>
                <c:pt idx="2400">
                  <c:v>6</c:v>
                </c:pt>
                <c:pt idx="2401">
                  <c:v>6</c:v>
                </c:pt>
                <c:pt idx="2402">
                  <c:v>6</c:v>
                </c:pt>
                <c:pt idx="2403">
                  <c:v>6</c:v>
                </c:pt>
                <c:pt idx="2404">
                  <c:v>6</c:v>
                </c:pt>
                <c:pt idx="2405">
                  <c:v>6</c:v>
                </c:pt>
                <c:pt idx="2406">
                  <c:v>6</c:v>
                </c:pt>
                <c:pt idx="2407">
                  <c:v>6</c:v>
                </c:pt>
                <c:pt idx="2408">
                  <c:v>6</c:v>
                </c:pt>
                <c:pt idx="2409">
                  <c:v>6</c:v>
                </c:pt>
                <c:pt idx="2410">
                  <c:v>6</c:v>
                </c:pt>
                <c:pt idx="2411">
                  <c:v>6</c:v>
                </c:pt>
                <c:pt idx="2412">
                  <c:v>6</c:v>
                </c:pt>
                <c:pt idx="2413">
                  <c:v>6</c:v>
                </c:pt>
                <c:pt idx="2414">
                  <c:v>6</c:v>
                </c:pt>
                <c:pt idx="2415">
                  <c:v>6</c:v>
                </c:pt>
                <c:pt idx="2416">
                  <c:v>6</c:v>
                </c:pt>
                <c:pt idx="2417">
                  <c:v>6</c:v>
                </c:pt>
                <c:pt idx="2418">
                  <c:v>6</c:v>
                </c:pt>
                <c:pt idx="2419">
                  <c:v>6</c:v>
                </c:pt>
                <c:pt idx="2420">
                  <c:v>6</c:v>
                </c:pt>
                <c:pt idx="2421">
                  <c:v>6</c:v>
                </c:pt>
                <c:pt idx="2422">
                  <c:v>6</c:v>
                </c:pt>
                <c:pt idx="2423">
                  <c:v>6</c:v>
                </c:pt>
                <c:pt idx="2424">
                  <c:v>6</c:v>
                </c:pt>
                <c:pt idx="2425">
                  <c:v>6</c:v>
                </c:pt>
                <c:pt idx="2426">
                  <c:v>6</c:v>
                </c:pt>
                <c:pt idx="2427">
                  <c:v>6</c:v>
                </c:pt>
                <c:pt idx="2428">
                  <c:v>6</c:v>
                </c:pt>
                <c:pt idx="2429">
                  <c:v>6</c:v>
                </c:pt>
                <c:pt idx="2430">
                  <c:v>6</c:v>
                </c:pt>
                <c:pt idx="2431">
                  <c:v>6</c:v>
                </c:pt>
                <c:pt idx="2432">
                  <c:v>6</c:v>
                </c:pt>
                <c:pt idx="2433">
                  <c:v>6</c:v>
                </c:pt>
                <c:pt idx="2434">
                  <c:v>6</c:v>
                </c:pt>
                <c:pt idx="2435">
                  <c:v>6</c:v>
                </c:pt>
                <c:pt idx="2436">
                  <c:v>6</c:v>
                </c:pt>
                <c:pt idx="2437">
                  <c:v>6</c:v>
                </c:pt>
                <c:pt idx="2438">
                  <c:v>6</c:v>
                </c:pt>
                <c:pt idx="2439">
                  <c:v>6</c:v>
                </c:pt>
                <c:pt idx="2440">
                  <c:v>6</c:v>
                </c:pt>
                <c:pt idx="2441">
                  <c:v>6</c:v>
                </c:pt>
                <c:pt idx="2442">
                  <c:v>6</c:v>
                </c:pt>
                <c:pt idx="2443">
                  <c:v>6</c:v>
                </c:pt>
                <c:pt idx="2444">
                  <c:v>6</c:v>
                </c:pt>
                <c:pt idx="2445">
                  <c:v>6</c:v>
                </c:pt>
                <c:pt idx="2446">
                  <c:v>6</c:v>
                </c:pt>
                <c:pt idx="2447">
                  <c:v>6</c:v>
                </c:pt>
                <c:pt idx="2448">
                  <c:v>6</c:v>
                </c:pt>
                <c:pt idx="2449">
                  <c:v>6</c:v>
                </c:pt>
                <c:pt idx="2450">
                  <c:v>6</c:v>
                </c:pt>
                <c:pt idx="2451">
                  <c:v>6</c:v>
                </c:pt>
                <c:pt idx="2452">
                  <c:v>6</c:v>
                </c:pt>
                <c:pt idx="2453">
                  <c:v>6</c:v>
                </c:pt>
                <c:pt idx="2454">
                  <c:v>6</c:v>
                </c:pt>
                <c:pt idx="2455">
                  <c:v>6</c:v>
                </c:pt>
                <c:pt idx="2456">
                  <c:v>6</c:v>
                </c:pt>
                <c:pt idx="2457">
                  <c:v>6</c:v>
                </c:pt>
                <c:pt idx="2458">
                  <c:v>6</c:v>
                </c:pt>
                <c:pt idx="2459">
                  <c:v>6</c:v>
                </c:pt>
                <c:pt idx="2460">
                  <c:v>6</c:v>
                </c:pt>
                <c:pt idx="2461">
                  <c:v>6</c:v>
                </c:pt>
                <c:pt idx="2462">
                  <c:v>6</c:v>
                </c:pt>
                <c:pt idx="2463">
                  <c:v>6</c:v>
                </c:pt>
                <c:pt idx="2464">
                  <c:v>6</c:v>
                </c:pt>
                <c:pt idx="2465">
                  <c:v>6</c:v>
                </c:pt>
                <c:pt idx="2466">
                  <c:v>6</c:v>
                </c:pt>
                <c:pt idx="2467">
                  <c:v>6</c:v>
                </c:pt>
                <c:pt idx="2468">
                  <c:v>6</c:v>
                </c:pt>
                <c:pt idx="2469">
                  <c:v>6</c:v>
                </c:pt>
                <c:pt idx="2470">
                  <c:v>6</c:v>
                </c:pt>
                <c:pt idx="2471">
                  <c:v>6</c:v>
                </c:pt>
                <c:pt idx="2472">
                  <c:v>6</c:v>
                </c:pt>
                <c:pt idx="2473">
                  <c:v>6</c:v>
                </c:pt>
                <c:pt idx="2474">
                  <c:v>6</c:v>
                </c:pt>
                <c:pt idx="2475">
                  <c:v>6</c:v>
                </c:pt>
                <c:pt idx="2476">
                  <c:v>6</c:v>
                </c:pt>
                <c:pt idx="2477">
                  <c:v>6</c:v>
                </c:pt>
                <c:pt idx="2478">
                  <c:v>6</c:v>
                </c:pt>
                <c:pt idx="2479">
                  <c:v>6</c:v>
                </c:pt>
                <c:pt idx="2480">
                  <c:v>6</c:v>
                </c:pt>
                <c:pt idx="2481">
                  <c:v>6</c:v>
                </c:pt>
                <c:pt idx="2482">
                  <c:v>6</c:v>
                </c:pt>
                <c:pt idx="2483">
                  <c:v>6</c:v>
                </c:pt>
                <c:pt idx="2484">
                  <c:v>6</c:v>
                </c:pt>
                <c:pt idx="2485">
                  <c:v>6</c:v>
                </c:pt>
                <c:pt idx="2486">
                  <c:v>6</c:v>
                </c:pt>
                <c:pt idx="2487">
                  <c:v>6</c:v>
                </c:pt>
                <c:pt idx="2488">
                  <c:v>6</c:v>
                </c:pt>
                <c:pt idx="2489">
                  <c:v>6</c:v>
                </c:pt>
                <c:pt idx="2490">
                  <c:v>6</c:v>
                </c:pt>
                <c:pt idx="2491">
                  <c:v>6</c:v>
                </c:pt>
                <c:pt idx="2492">
                  <c:v>6</c:v>
                </c:pt>
                <c:pt idx="2493">
                  <c:v>6</c:v>
                </c:pt>
                <c:pt idx="2494">
                  <c:v>6</c:v>
                </c:pt>
                <c:pt idx="2495">
                  <c:v>6</c:v>
                </c:pt>
                <c:pt idx="2496">
                  <c:v>6</c:v>
                </c:pt>
                <c:pt idx="2497">
                  <c:v>6</c:v>
                </c:pt>
                <c:pt idx="2498">
                  <c:v>6</c:v>
                </c:pt>
                <c:pt idx="2499">
                  <c:v>6</c:v>
                </c:pt>
              </c:numCache>
            </c:numRef>
          </c:yVal>
        </c:ser>
        <c:ser>
          <c:idx val="1"/>
          <c:order val="1"/>
          <c:tx>
            <c:v>Summer 2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Sheet1!$E$1:$E$2500</c:f>
              <c:numCache>
                <c:formatCode>General</c:formatCode>
                <c:ptCount val="2500"/>
                <c:pt idx="0">
                  <c:v>84</c:v>
                </c:pt>
                <c:pt idx="1">
                  <c:v>84.04</c:v>
                </c:pt>
                <c:pt idx="2">
                  <c:v>84.08</c:v>
                </c:pt>
                <c:pt idx="3">
                  <c:v>84.12</c:v>
                </c:pt>
                <c:pt idx="4">
                  <c:v>84.16</c:v>
                </c:pt>
                <c:pt idx="5">
                  <c:v>84.2</c:v>
                </c:pt>
                <c:pt idx="6">
                  <c:v>84.240000000000009</c:v>
                </c:pt>
                <c:pt idx="7">
                  <c:v>84.28</c:v>
                </c:pt>
                <c:pt idx="8">
                  <c:v>84.320000000000007</c:v>
                </c:pt>
                <c:pt idx="9">
                  <c:v>84.36</c:v>
                </c:pt>
                <c:pt idx="10">
                  <c:v>84.4</c:v>
                </c:pt>
                <c:pt idx="11">
                  <c:v>84.44</c:v>
                </c:pt>
                <c:pt idx="12">
                  <c:v>84.48</c:v>
                </c:pt>
                <c:pt idx="13">
                  <c:v>84.52000000000001</c:v>
                </c:pt>
                <c:pt idx="14">
                  <c:v>84.56</c:v>
                </c:pt>
                <c:pt idx="15">
                  <c:v>84.600000000000009</c:v>
                </c:pt>
                <c:pt idx="16">
                  <c:v>84.64</c:v>
                </c:pt>
                <c:pt idx="17">
                  <c:v>84.68</c:v>
                </c:pt>
                <c:pt idx="18">
                  <c:v>84.72</c:v>
                </c:pt>
                <c:pt idx="19">
                  <c:v>84.76</c:v>
                </c:pt>
                <c:pt idx="20">
                  <c:v>84.800000000000011</c:v>
                </c:pt>
                <c:pt idx="21">
                  <c:v>84.84</c:v>
                </c:pt>
                <c:pt idx="22">
                  <c:v>84.88000000000001</c:v>
                </c:pt>
                <c:pt idx="23">
                  <c:v>84.92</c:v>
                </c:pt>
                <c:pt idx="24">
                  <c:v>84.960000000000008</c:v>
                </c:pt>
                <c:pt idx="25">
                  <c:v>85</c:v>
                </c:pt>
                <c:pt idx="26">
                  <c:v>85.04</c:v>
                </c:pt>
                <c:pt idx="27">
                  <c:v>85.08</c:v>
                </c:pt>
                <c:pt idx="28">
                  <c:v>85.11999999999999</c:v>
                </c:pt>
                <c:pt idx="29">
                  <c:v>85.16</c:v>
                </c:pt>
                <c:pt idx="30">
                  <c:v>85.199999999999989</c:v>
                </c:pt>
                <c:pt idx="31">
                  <c:v>85.24</c:v>
                </c:pt>
                <c:pt idx="32">
                  <c:v>85.28</c:v>
                </c:pt>
                <c:pt idx="33">
                  <c:v>85.32</c:v>
                </c:pt>
                <c:pt idx="34">
                  <c:v>85.36</c:v>
                </c:pt>
                <c:pt idx="35">
                  <c:v>85.399999999999991</c:v>
                </c:pt>
                <c:pt idx="36">
                  <c:v>85.44</c:v>
                </c:pt>
                <c:pt idx="37">
                  <c:v>85.47999999999999</c:v>
                </c:pt>
                <c:pt idx="38">
                  <c:v>85.52</c:v>
                </c:pt>
                <c:pt idx="39">
                  <c:v>85.56</c:v>
                </c:pt>
                <c:pt idx="40">
                  <c:v>85.6</c:v>
                </c:pt>
                <c:pt idx="41">
                  <c:v>85.64</c:v>
                </c:pt>
                <c:pt idx="42">
                  <c:v>85.679999999999993</c:v>
                </c:pt>
                <c:pt idx="43">
                  <c:v>85.72</c:v>
                </c:pt>
                <c:pt idx="44">
                  <c:v>85.759999999999991</c:v>
                </c:pt>
                <c:pt idx="45">
                  <c:v>85.8</c:v>
                </c:pt>
                <c:pt idx="46">
                  <c:v>85.84</c:v>
                </c:pt>
                <c:pt idx="47">
                  <c:v>85.88</c:v>
                </c:pt>
                <c:pt idx="48">
                  <c:v>85.92</c:v>
                </c:pt>
                <c:pt idx="49">
                  <c:v>85.96</c:v>
                </c:pt>
                <c:pt idx="50">
                  <c:v>86</c:v>
                </c:pt>
                <c:pt idx="51">
                  <c:v>86.039999999999992</c:v>
                </c:pt>
                <c:pt idx="52">
                  <c:v>86.08</c:v>
                </c:pt>
                <c:pt idx="53">
                  <c:v>86.12</c:v>
                </c:pt>
                <c:pt idx="54">
                  <c:v>86.16</c:v>
                </c:pt>
                <c:pt idx="55">
                  <c:v>86.2</c:v>
                </c:pt>
                <c:pt idx="56">
                  <c:v>86.24</c:v>
                </c:pt>
                <c:pt idx="57">
                  <c:v>86.28</c:v>
                </c:pt>
                <c:pt idx="58">
                  <c:v>86.32</c:v>
                </c:pt>
                <c:pt idx="59">
                  <c:v>86.36</c:v>
                </c:pt>
                <c:pt idx="60">
                  <c:v>86.4</c:v>
                </c:pt>
                <c:pt idx="61">
                  <c:v>86.44</c:v>
                </c:pt>
                <c:pt idx="62">
                  <c:v>86.48</c:v>
                </c:pt>
                <c:pt idx="63">
                  <c:v>86.52</c:v>
                </c:pt>
                <c:pt idx="64">
                  <c:v>86.56</c:v>
                </c:pt>
                <c:pt idx="65">
                  <c:v>86.6</c:v>
                </c:pt>
                <c:pt idx="66">
                  <c:v>86.64</c:v>
                </c:pt>
                <c:pt idx="67">
                  <c:v>86.68</c:v>
                </c:pt>
                <c:pt idx="68">
                  <c:v>86.72</c:v>
                </c:pt>
                <c:pt idx="69">
                  <c:v>86.76</c:v>
                </c:pt>
                <c:pt idx="70">
                  <c:v>86.8</c:v>
                </c:pt>
                <c:pt idx="71">
                  <c:v>86.84</c:v>
                </c:pt>
                <c:pt idx="72">
                  <c:v>86.88</c:v>
                </c:pt>
                <c:pt idx="73">
                  <c:v>86.92</c:v>
                </c:pt>
                <c:pt idx="74">
                  <c:v>86.960000000000008</c:v>
                </c:pt>
                <c:pt idx="75">
                  <c:v>87</c:v>
                </c:pt>
                <c:pt idx="76">
                  <c:v>87.04</c:v>
                </c:pt>
                <c:pt idx="77">
                  <c:v>87.08</c:v>
                </c:pt>
                <c:pt idx="78">
                  <c:v>87.12</c:v>
                </c:pt>
                <c:pt idx="79">
                  <c:v>87.16</c:v>
                </c:pt>
                <c:pt idx="80">
                  <c:v>87.2</c:v>
                </c:pt>
                <c:pt idx="81">
                  <c:v>87.240000000000009</c:v>
                </c:pt>
                <c:pt idx="82">
                  <c:v>87.28</c:v>
                </c:pt>
                <c:pt idx="83">
                  <c:v>87.320000000000007</c:v>
                </c:pt>
                <c:pt idx="84">
                  <c:v>87.36</c:v>
                </c:pt>
                <c:pt idx="85">
                  <c:v>87.4</c:v>
                </c:pt>
                <c:pt idx="86">
                  <c:v>87.44</c:v>
                </c:pt>
                <c:pt idx="87">
                  <c:v>87.48</c:v>
                </c:pt>
                <c:pt idx="88">
                  <c:v>87.52000000000001</c:v>
                </c:pt>
                <c:pt idx="89">
                  <c:v>87.56</c:v>
                </c:pt>
                <c:pt idx="90">
                  <c:v>87.600000000000009</c:v>
                </c:pt>
                <c:pt idx="91">
                  <c:v>87.64</c:v>
                </c:pt>
                <c:pt idx="92">
                  <c:v>87.68</c:v>
                </c:pt>
                <c:pt idx="93">
                  <c:v>87.72</c:v>
                </c:pt>
                <c:pt idx="94">
                  <c:v>87.76</c:v>
                </c:pt>
                <c:pt idx="95">
                  <c:v>87.800000000000011</c:v>
                </c:pt>
                <c:pt idx="96">
                  <c:v>87.84</c:v>
                </c:pt>
                <c:pt idx="97">
                  <c:v>87.88000000000001</c:v>
                </c:pt>
                <c:pt idx="98">
                  <c:v>87.92</c:v>
                </c:pt>
                <c:pt idx="99">
                  <c:v>87.960000000000008</c:v>
                </c:pt>
                <c:pt idx="100">
                  <c:v>88</c:v>
                </c:pt>
                <c:pt idx="101">
                  <c:v>88.04</c:v>
                </c:pt>
                <c:pt idx="102">
                  <c:v>88.08</c:v>
                </c:pt>
                <c:pt idx="103">
                  <c:v>88.12</c:v>
                </c:pt>
                <c:pt idx="104">
                  <c:v>88.16</c:v>
                </c:pt>
                <c:pt idx="105">
                  <c:v>88.199999999999989</c:v>
                </c:pt>
                <c:pt idx="106">
                  <c:v>88.24</c:v>
                </c:pt>
                <c:pt idx="107">
                  <c:v>88.279999999999987</c:v>
                </c:pt>
                <c:pt idx="108">
                  <c:v>88.32</c:v>
                </c:pt>
                <c:pt idx="109">
                  <c:v>88.36</c:v>
                </c:pt>
                <c:pt idx="110">
                  <c:v>88.399999999999991</c:v>
                </c:pt>
                <c:pt idx="111">
                  <c:v>88.44</c:v>
                </c:pt>
                <c:pt idx="112">
                  <c:v>88.47999999999999</c:v>
                </c:pt>
                <c:pt idx="113">
                  <c:v>88.52</c:v>
                </c:pt>
                <c:pt idx="114">
                  <c:v>88.559999999999988</c:v>
                </c:pt>
                <c:pt idx="115">
                  <c:v>88.6</c:v>
                </c:pt>
                <c:pt idx="116">
                  <c:v>88.64</c:v>
                </c:pt>
                <c:pt idx="117">
                  <c:v>88.679999999999993</c:v>
                </c:pt>
                <c:pt idx="118">
                  <c:v>88.72</c:v>
                </c:pt>
                <c:pt idx="119">
                  <c:v>88.759999999999991</c:v>
                </c:pt>
                <c:pt idx="120">
                  <c:v>88.8</c:v>
                </c:pt>
                <c:pt idx="121">
                  <c:v>88.839999999999989</c:v>
                </c:pt>
                <c:pt idx="122">
                  <c:v>88.88</c:v>
                </c:pt>
                <c:pt idx="123">
                  <c:v>88.92</c:v>
                </c:pt>
                <c:pt idx="124">
                  <c:v>88.96</c:v>
                </c:pt>
                <c:pt idx="125">
                  <c:v>89</c:v>
                </c:pt>
                <c:pt idx="126">
                  <c:v>89.039999999999992</c:v>
                </c:pt>
                <c:pt idx="127">
                  <c:v>89.08</c:v>
                </c:pt>
                <c:pt idx="128">
                  <c:v>89.12</c:v>
                </c:pt>
                <c:pt idx="129">
                  <c:v>89.16</c:v>
                </c:pt>
                <c:pt idx="130">
                  <c:v>89.2</c:v>
                </c:pt>
                <c:pt idx="131">
                  <c:v>89.24</c:v>
                </c:pt>
                <c:pt idx="132">
                  <c:v>89.28</c:v>
                </c:pt>
                <c:pt idx="133">
                  <c:v>89.32</c:v>
                </c:pt>
                <c:pt idx="134">
                  <c:v>89.36</c:v>
                </c:pt>
                <c:pt idx="135">
                  <c:v>89.4</c:v>
                </c:pt>
                <c:pt idx="136">
                  <c:v>89.44</c:v>
                </c:pt>
                <c:pt idx="137">
                  <c:v>89.48</c:v>
                </c:pt>
                <c:pt idx="138">
                  <c:v>89.52</c:v>
                </c:pt>
                <c:pt idx="139">
                  <c:v>89.56</c:v>
                </c:pt>
                <c:pt idx="140">
                  <c:v>89.6</c:v>
                </c:pt>
                <c:pt idx="141">
                  <c:v>89.64</c:v>
                </c:pt>
                <c:pt idx="142">
                  <c:v>89.68</c:v>
                </c:pt>
                <c:pt idx="143">
                  <c:v>89.72</c:v>
                </c:pt>
                <c:pt idx="144">
                  <c:v>89.76</c:v>
                </c:pt>
                <c:pt idx="145">
                  <c:v>89.8</c:v>
                </c:pt>
                <c:pt idx="146">
                  <c:v>89.84</c:v>
                </c:pt>
                <c:pt idx="147">
                  <c:v>89.88</c:v>
                </c:pt>
                <c:pt idx="148">
                  <c:v>89.92</c:v>
                </c:pt>
                <c:pt idx="149">
                  <c:v>89.960000000000008</c:v>
                </c:pt>
                <c:pt idx="150">
                  <c:v>90</c:v>
                </c:pt>
                <c:pt idx="151">
                  <c:v>90.04</c:v>
                </c:pt>
                <c:pt idx="152">
                  <c:v>90.08</c:v>
                </c:pt>
                <c:pt idx="153">
                  <c:v>90.12</c:v>
                </c:pt>
                <c:pt idx="154">
                  <c:v>90.16</c:v>
                </c:pt>
                <c:pt idx="155">
                  <c:v>90.2</c:v>
                </c:pt>
                <c:pt idx="156">
                  <c:v>90.240000000000009</c:v>
                </c:pt>
                <c:pt idx="157">
                  <c:v>90.28</c:v>
                </c:pt>
                <c:pt idx="158">
                  <c:v>90.320000000000007</c:v>
                </c:pt>
                <c:pt idx="159">
                  <c:v>90.36</c:v>
                </c:pt>
                <c:pt idx="160">
                  <c:v>90.4</c:v>
                </c:pt>
                <c:pt idx="161">
                  <c:v>90.44</c:v>
                </c:pt>
                <c:pt idx="162">
                  <c:v>90.48</c:v>
                </c:pt>
                <c:pt idx="163">
                  <c:v>90.52000000000001</c:v>
                </c:pt>
                <c:pt idx="164">
                  <c:v>90.56</c:v>
                </c:pt>
                <c:pt idx="165">
                  <c:v>90.600000000000009</c:v>
                </c:pt>
                <c:pt idx="166">
                  <c:v>90.64</c:v>
                </c:pt>
                <c:pt idx="167">
                  <c:v>90.68</c:v>
                </c:pt>
                <c:pt idx="168">
                  <c:v>90.72</c:v>
                </c:pt>
                <c:pt idx="169">
                  <c:v>90.76</c:v>
                </c:pt>
                <c:pt idx="170">
                  <c:v>90.800000000000011</c:v>
                </c:pt>
                <c:pt idx="171">
                  <c:v>90.84</c:v>
                </c:pt>
                <c:pt idx="172">
                  <c:v>90.88000000000001</c:v>
                </c:pt>
                <c:pt idx="173">
                  <c:v>90.92</c:v>
                </c:pt>
                <c:pt idx="174">
                  <c:v>90.960000000000008</c:v>
                </c:pt>
                <c:pt idx="175">
                  <c:v>91</c:v>
                </c:pt>
                <c:pt idx="176">
                  <c:v>91.04</c:v>
                </c:pt>
                <c:pt idx="177">
                  <c:v>91.080000000000013</c:v>
                </c:pt>
                <c:pt idx="178">
                  <c:v>91.12</c:v>
                </c:pt>
                <c:pt idx="179">
                  <c:v>91.16</c:v>
                </c:pt>
                <c:pt idx="180">
                  <c:v>91.2</c:v>
                </c:pt>
                <c:pt idx="181">
                  <c:v>91.24</c:v>
                </c:pt>
                <c:pt idx="182">
                  <c:v>91.28</c:v>
                </c:pt>
                <c:pt idx="183">
                  <c:v>91.32</c:v>
                </c:pt>
                <c:pt idx="184">
                  <c:v>91.36</c:v>
                </c:pt>
                <c:pt idx="185">
                  <c:v>91.399999999999991</c:v>
                </c:pt>
                <c:pt idx="186">
                  <c:v>91.44</c:v>
                </c:pt>
                <c:pt idx="187">
                  <c:v>91.47999999999999</c:v>
                </c:pt>
                <c:pt idx="188">
                  <c:v>91.52</c:v>
                </c:pt>
                <c:pt idx="189">
                  <c:v>91.559999999999988</c:v>
                </c:pt>
                <c:pt idx="190">
                  <c:v>91.6</c:v>
                </c:pt>
                <c:pt idx="191">
                  <c:v>91.64</c:v>
                </c:pt>
                <c:pt idx="192">
                  <c:v>91.679999999999993</c:v>
                </c:pt>
                <c:pt idx="193">
                  <c:v>91.72</c:v>
                </c:pt>
                <c:pt idx="194">
                  <c:v>91.759999999999991</c:v>
                </c:pt>
                <c:pt idx="195">
                  <c:v>91.8</c:v>
                </c:pt>
                <c:pt idx="196">
                  <c:v>91.839999999999989</c:v>
                </c:pt>
                <c:pt idx="197">
                  <c:v>91.88</c:v>
                </c:pt>
                <c:pt idx="198">
                  <c:v>91.92</c:v>
                </c:pt>
                <c:pt idx="199">
                  <c:v>91.96</c:v>
                </c:pt>
                <c:pt idx="200">
                  <c:v>92</c:v>
                </c:pt>
                <c:pt idx="201">
                  <c:v>92.039999999999992</c:v>
                </c:pt>
                <c:pt idx="202">
                  <c:v>92.08</c:v>
                </c:pt>
                <c:pt idx="203">
                  <c:v>92.11999999999999</c:v>
                </c:pt>
                <c:pt idx="204">
                  <c:v>92.16</c:v>
                </c:pt>
                <c:pt idx="205">
                  <c:v>92.2</c:v>
                </c:pt>
                <c:pt idx="206">
                  <c:v>92.24</c:v>
                </c:pt>
                <c:pt idx="207">
                  <c:v>92.28</c:v>
                </c:pt>
                <c:pt idx="208">
                  <c:v>92.32</c:v>
                </c:pt>
                <c:pt idx="209">
                  <c:v>92.36</c:v>
                </c:pt>
                <c:pt idx="210">
                  <c:v>92.399999999999991</c:v>
                </c:pt>
                <c:pt idx="211">
                  <c:v>92.44</c:v>
                </c:pt>
                <c:pt idx="212">
                  <c:v>92.48</c:v>
                </c:pt>
                <c:pt idx="213">
                  <c:v>92.52</c:v>
                </c:pt>
                <c:pt idx="214">
                  <c:v>92.56</c:v>
                </c:pt>
                <c:pt idx="215">
                  <c:v>92.6</c:v>
                </c:pt>
                <c:pt idx="216">
                  <c:v>92.64</c:v>
                </c:pt>
                <c:pt idx="217">
                  <c:v>92.679999999999993</c:v>
                </c:pt>
                <c:pt idx="218">
                  <c:v>92.72</c:v>
                </c:pt>
                <c:pt idx="219">
                  <c:v>92.76</c:v>
                </c:pt>
                <c:pt idx="220">
                  <c:v>92.8</c:v>
                </c:pt>
                <c:pt idx="221">
                  <c:v>92.84</c:v>
                </c:pt>
                <c:pt idx="222">
                  <c:v>92.88</c:v>
                </c:pt>
                <c:pt idx="223">
                  <c:v>92.92</c:v>
                </c:pt>
                <c:pt idx="224">
                  <c:v>92.960000000000008</c:v>
                </c:pt>
                <c:pt idx="225">
                  <c:v>93</c:v>
                </c:pt>
                <c:pt idx="226">
                  <c:v>93.04</c:v>
                </c:pt>
                <c:pt idx="227">
                  <c:v>93.08</c:v>
                </c:pt>
                <c:pt idx="228">
                  <c:v>93.12</c:v>
                </c:pt>
                <c:pt idx="229">
                  <c:v>93.16</c:v>
                </c:pt>
                <c:pt idx="230">
                  <c:v>93.2</c:v>
                </c:pt>
                <c:pt idx="231">
                  <c:v>93.240000000000009</c:v>
                </c:pt>
                <c:pt idx="232">
                  <c:v>93.28</c:v>
                </c:pt>
                <c:pt idx="233">
                  <c:v>93.320000000000007</c:v>
                </c:pt>
                <c:pt idx="234">
                  <c:v>93.36</c:v>
                </c:pt>
                <c:pt idx="235">
                  <c:v>93.4</c:v>
                </c:pt>
                <c:pt idx="236">
                  <c:v>93.44</c:v>
                </c:pt>
                <c:pt idx="237">
                  <c:v>93.48</c:v>
                </c:pt>
                <c:pt idx="238">
                  <c:v>93.52000000000001</c:v>
                </c:pt>
                <c:pt idx="239">
                  <c:v>93.56</c:v>
                </c:pt>
                <c:pt idx="240">
                  <c:v>93.600000000000009</c:v>
                </c:pt>
                <c:pt idx="241">
                  <c:v>93.64</c:v>
                </c:pt>
                <c:pt idx="242">
                  <c:v>93.68</c:v>
                </c:pt>
                <c:pt idx="243">
                  <c:v>93.72</c:v>
                </c:pt>
                <c:pt idx="244">
                  <c:v>93.76</c:v>
                </c:pt>
                <c:pt idx="245">
                  <c:v>93.800000000000011</c:v>
                </c:pt>
                <c:pt idx="246">
                  <c:v>93.84</c:v>
                </c:pt>
                <c:pt idx="247">
                  <c:v>93.88000000000001</c:v>
                </c:pt>
                <c:pt idx="248">
                  <c:v>93.92</c:v>
                </c:pt>
                <c:pt idx="249">
                  <c:v>93.960000000000008</c:v>
                </c:pt>
                <c:pt idx="250">
                  <c:v>94</c:v>
                </c:pt>
                <c:pt idx="251">
                  <c:v>94.04</c:v>
                </c:pt>
                <c:pt idx="252">
                  <c:v>94.080000000000013</c:v>
                </c:pt>
                <c:pt idx="253">
                  <c:v>94.12</c:v>
                </c:pt>
                <c:pt idx="254">
                  <c:v>94.160000000000011</c:v>
                </c:pt>
                <c:pt idx="255">
                  <c:v>94.2</c:v>
                </c:pt>
                <c:pt idx="256">
                  <c:v>94.240000000000009</c:v>
                </c:pt>
                <c:pt idx="257">
                  <c:v>94.28</c:v>
                </c:pt>
                <c:pt idx="258">
                  <c:v>94.32</c:v>
                </c:pt>
                <c:pt idx="259">
                  <c:v>94.36</c:v>
                </c:pt>
                <c:pt idx="260">
                  <c:v>94.399999999999991</c:v>
                </c:pt>
                <c:pt idx="261">
                  <c:v>94.44</c:v>
                </c:pt>
                <c:pt idx="262">
                  <c:v>94.47999999999999</c:v>
                </c:pt>
                <c:pt idx="263">
                  <c:v>94.52</c:v>
                </c:pt>
                <c:pt idx="264">
                  <c:v>94.559999999999988</c:v>
                </c:pt>
                <c:pt idx="265">
                  <c:v>94.6</c:v>
                </c:pt>
                <c:pt idx="266">
                  <c:v>94.64</c:v>
                </c:pt>
                <c:pt idx="267">
                  <c:v>94.679999999999993</c:v>
                </c:pt>
                <c:pt idx="268">
                  <c:v>94.72</c:v>
                </c:pt>
                <c:pt idx="269">
                  <c:v>94.759999999999991</c:v>
                </c:pt>
                <c:pt idx="270">
                  <c:v>94.8</c:v>
                </c:pt>
                <c:pt idx="271">
                  <c:v>94.839999999999989</c:v>
                </c:pt>
                <c:pt idx="272">
                  <c:v>94.88</c:v>
                </c:pt>
                <c:pt idx="273">
                  <c:v>94.92</c:v>
                </c:pt>
                <c:pt idx="274">
                  <c:v>94.96</c:v>
                </c:pt>
                <c:pt idx="275">
                  <c:v>95</c:v>
                </c:pt>
                <c:pt idx="276">
                  <c:v>95.039999999999992</c:v>
                </c:pt>
                <c:pt idx="277">
                  <c:v>95.08</c:v>
                </c:pt>
                <c:pt idx="278">
                  <c:v>95.11999999999999</c:v>
                </c:pt>
                <c:pt idx="279">
                  <c:v>95.16</c:v>
                </c:pt>
                <c:pt idx="280">
                  <c:v>95.2</c:v>
                </c:pt>
                <c:pt idx="281">
                  <c:v>95.24</c:v>
                </c:pt>
                <c:pt idx="282">
                  <c:v>95.28</c:v>
                </c:pt>
                <c:pt idx="283">
                  <c:v>95.32</c:v>
                </c:pt>
                <c:pt idx="284">
                  <c:v>95.36</c:v>
                </c:pt>
                <c:pt idx="285">
                  <c:v>95.399999999999991</c:v>
                </c:pt>
                <c:pt idx="286">
                  <c:v>95.44</c:v>
                </c:pt>
                <c:pt idx="287">
                  <c:v>95.48</c:v>
                </c:pt>
                <c:pt idx="288">
                  <c:v>95.52</c:v>
                </c:pt>
                <c:pt idx="289">
                  <c:v>95.56</c:v>
                </c:pt>
                <c:pt idx="290">
                  <c:v>95.6</c:v>
                </c:pt>
                <c:pt idx="291">
                  <c:v>95.64</c:v>
                </c:pt>
                <c:pt idx="292">
                  <c:v>95.679999999999993</c:v>
                </c:pt>
                <c:pt idx="293">
                  <c:v>95.72</c:v>
                </c:pt>
                <c:pt idx="294">
                  <c:v>95.76</c:v>
                </c:pt>
                <c:pt idx="295">
                  <c:v>95.8</c:v>
                </c:pt>
                <c:pt idx="296">
                  <c:v>95.84</c:v>
                </c:pt>
                <c:pt idx="297">
                  <c:v>95.88</c:v>
                </c:pt>
                <c:pt idx="298">
                  <c:v>95.92</c:v>
                </c:pt>
                <c:pt idx="299">
                  <c:v>95.96</c:v>
                </c:pt>
                <c:pt idx="300">
                  <c:v>96</c:v>
                </c:pt>
                <c:pt idx="301">
                  <c:v>96.04</c:v>
                </c:pt>
                <c:pt idx="302">
                  <c:v>96.08</c:v>
                </c:pt>
                <c:pt idx="303">
                  <c:v>96.12</c:v>
                </c:pt>
                <c:pt idx="304">
                  <c:v>96.16</c:v>
                </c:pt>
                <c:pt idx="305">
                  <c:v>96.2</c:v>
                </c:pt>
                <c:pt idx="306">
                  <c:v>96.24</c:v>
                </c:pt>
                <c:pt idx="307">
                  <c:v>96.28</c:v>
                </c:pt>
                <c:pt idx="308">
                  <c:v>96.320000000000007</c:v>
                </c:pt>
                <c:pt idx="309">
                  <c:v>96.36</c:v>
                </c:pt>
                <c:pt idx="310">
                  <c:v>96.4</c:v>
                </c:pt>
                <c:pt idx="311">
                  <c:v>96.44</c:v>
                </c:pt>
                <c:pt idx="312">
                  <c:v>96.48</c:v>
                </c:pt>
                <c:pt idx="313">
                  <c:v>96.52</c:v>
                </c:pt>
                <c:pt idx="314">
                  <c:v>96.56</c:v>
                </c:pt>
                <c:pt idx="315">
                  <c:v>96.600000000000009</c:v>
                </c:pt>
                <c:pt idx="316">
                  <c:v>96.64</c:v>
                </c:pt>
                <c:pt idx="317">
                  <c:v>96.68</c:v>
                </c:pt>
                <c:pt idx="318">
                  <c:v>96.72</c:v>
                </c:pt>
                <c:pt idx="319">
                  <c:v>96.76</c:v>
                </c:pt>
                <c:pt idx="320">
                  <c:v>96.800000000000011</c:v>
                </c:pt>
                <c:pt idx="321">
                  <c:v>96.84</c:v>
                </c:pt>
                <c:pt idx="322">
                  <c:v>96.88000000000001</c:v>
                </c:pt>
                <c:pt idx="323">
                  <c:v>96.92</c:v>
                </c:pt>
                <c:pt idx="324">
                  <c:v>96.960000000000008</c:v>
                </c:pt>
                <c:pt idx="325">
                  <c:v>97</c:v>
                </c:pt>
                <c:pt idx="326">
                  <c:v>97.04</c:v>
                </c:pt>
                <c:pt idx="327">
                  <c:v>97.080000000000013</c:v>
                </c:pt>
                <c:pt idx="328">
                  <c:v>97.12</c:v>
                </c:pt>
                <c:pt idx="329">
                  <c:v>97.160000000000011</c:v>
                </c:pt>
                <c:pt idx="330">
                  <c:v>97.2</c:v>
                </c:pt>
                <c:pt idx="331">
                  <c:v>97.240000000000009</c:v>
                </c:pt>
                <c:pt idx="332">
                  <c:v>97.28</c:v>
                </c:pt>
                <c:pt idx="333">
                  <c:v>97.320000000000007</c:v>
                </c:pt>
                <c:pt idx="334">
                  <c:v>97.36</c:v>
                </c:pt>
                <c:pt idx="335">
                  <c:v>97.4</c:v>
                </c:pt>
                <c:pt idx="336">
                  <c:v>97.44</c:v>
                </c:pt>
                <c:pt idx="337">
                  <c:v>97.47999999999999</c:v>
                </c:pt>
                <c:pt idx="338">
                  <c:v>97.52</c:v>
                </c:pt>
                <c:pt idx="339">
                  <c:v>97.559999999999988</c:v>
                </c:pt>
                <c:pt idx="340">
                  <c:v>97.6</c:v>
                </c:pt>
                <c:pt idx="341">
                  <c:v>97.64</c:v>
                </c:pt>
                <c:pt idx="342">
                  <c:v>97.679999999999993</c:v>
                </c:pt>
                <c:pt idx="343">
                  <c:v>97.72</c:v>
                </c:pt>
                <c:pt idx="344">
                  <c:v>97.759999999999991</c:v>
                </c:pt>
                <c:pt idx="345">
                  <c:v>97.8</c:v>
                </c:pt>
                <c:pt idx="346">
                  <c:v>97.839999999999989</c:v>
                </c:pt>
                <c:pt idx="347">
                  <c:v>97.88</c:v>
                </c:pt>
                <c:pt idx="348">
                  <c:v>97.92</c:v>
                </c:pt>
                <c:pt idx="349">
                  <c:v>97.96</c:v>
                </c:pt>
                <c:pt idx="350">
                  <c:v>98</c:v>
                </c:pt>
                <c:pt idx="351">
                  <c:v>98.039999999999992</c:v>
                </c:pt>
                <c:pt idx="352">
                  <c:v>98.08</c:v>
                </c:pt>
                <c:pt idx="353">
                  <c:v>98.11999999999999</c:v>
                </c:pt>
                <c:pt idx="354">
                  <c:v>98.16</c:v>
                </c:pt>
                <c:pt idx="355">
                  <c:v>98.2</c:v>
                </c:pt>
                <c:pt idx="356">
                  <c:v>98.24</c:v>
                </c:pt>
                <c:pt idx="357">
                  <c:v>98.28</c:v>
                </c:pt>
                <c:pt idx="358">
                  <c:v>98.32</c:v>
                </c:pt>
                <c:pt idx="359">
                  <c:v>98.36</c:v>
                </c:pt>
                <c:pt idx="360">
                  <c:v>98.399999999999991</c:v>
                </c:pt>
                <c:pt idx="361">
                  <c:v>98.44</c:v>
                </c:pt>
                <c:pt idx="362">
                  <c:v>98.48</c:v>
                </c:pt>
                <c:pt idx="363">
                  <c:v>98.52</c:v>
                </c:pt>
                <c:pt idx="364">
                  <c:v>98.56</c:v>
                </c:pt>
                <c:pt idx="365">
                  <c:v>98.6</c:v>
                </c:pt>
                <c:pt idx="366">
                  <c:v>98.64</c:v>
                </c:pt>
                <c:pt idx="367">
                  <c:v>98.679999999999993</c:v>
                </c:pt>
                <c:pt idx="368">
                  <c:v>98.72</c:v>
                </c:pt>
                <c:pt idx="369">
                  <c:v>98.76</c:v>
                </c:pt>
                <c:pt idx="370">
                  <c:v>98.8</c:v>
                </c:pt>
                <c:pt idx="371">
                  <c:v>98.84</c:v>
                </c:pt>
                <c:pt idx="372">
                  <c:v>98.88</c:v>
                </c:pt>
                <c:pt idx="373">
                  <c:v>98.92</c:v>
                </c:pt>
                <c:pt idx="374">
                  <c:v>98.96</c:v>
                </c:pt>
                <c:pt idx="375">
                  <c:v>99</c:v>
                </c:pt>
                <c:pt idx="376">
                  <c:v>99.04</c:v>
                </c:pt>
                <c:pt idx="377">
                  <c:v>99.08</c:v>
                </c:pt>
                <c:pt idx="378">
                  <c:v>99.12</c:v>
                </c:pt>
                <c:pt idx="379">
                  <c:v>99.16</c:v>
                </c:pt>
                <c:pt idx="380">
                  <c:v>99.2</c:v>
                </c:pt>
                <c:pt idx="381">
                  <c:v>99.24</c:v>
                </c:pt>
                <c:pt idx="382">
                  <c:v>99.28</c:v>
                </c:pt>
                <c:pt idx="383">
                  <c:v>99.320000000000007</c:v>
                </c:pt>
                <c:pt idx="384">
                  <c:v>99.36</c:v>
                </c:pt>
                <c:pt idx="385">
                  <c:v>99.4</c:v>
                </c:pt>
                <c:pt idx="386">
                  <c:v>99.44</c:v>
                </c:pt>
                <c:pt idx="387">
                  <c:v>99.48</c:v>
                </c:pt>
                <c:pt idx="388">
                  <c:v>99.52</c:v>
                </c:pt>
                <c:pt idx="389">
                  <c:v>99.56</c:v>
                </c:pt>
                <c:pt idx="390">
                  <c:v>99.600000000000009</c:v>
                </c:pt>
                <c:pt idx="391">
                  <c:v>99.64</c:v>
                </c:pt>
                <c:pt idx="392">
                  <c:v>99.68</c:v>
                </c:pt>
                <c:pt idx="393">
                  <c:v>99.72</c:v>
                </c:pt>
                <c:pt idx="394">
                  <c:v>99.76</c:v>
                </c:pt>
                <c:pt idx="395">
                  <c:v>99.8</c:v>
                </c:pt>
                <c:pt idx="396">
                  <c:v>99.84</c:v>
                </c:pt>
                <c:pt idx="397">
                  <c:v>99.88000000000001</c:v>
                </c:pt>
                <c:pt idx="398">
                  <c:v>99.92</c:v>
                </c:pt>
                <c:pt idx="399">
                  <c:v>99.960000000000008</c:v>
                </c:pt>
                <c:pt idx="400">
                  <c:v>100</c:v>
                </c:pt>
                <c:pt idx="401">
                  <c:v>100.04</c:v>
                </c:pt>
                <c:pt idx="402">
                  <c:v>100.08</c:v>
                </c:pt>
                <c:pt idx="403">
                  <c:v>100.12</c:v>
                </c:pt>
                <c:pt idx="404">
                  <c:v>100.16000000000001</c:v>
                </c:pt>
                <c:pt idx="405">
                  <c:v>100.2</c:v>
                </c:pt>
                <c:pt idx="406">
                  <c:v>100.24000000000001</c:v>
                </c:pt>
                <c:pt idx="407">
                  <c:v>100.28</c:v>
                </c:pt>
                <c:pt idx="408">
                  <c:v>100.32000000000001</c:v>
                </c:pt>
                <c:pt idx="409">
                  <c:v>100.36</c:v>
                </c:pt>
                <c:pt idx="410">
                  <c:v>100.4</c:v>
                </c:pt>
                <c:pt idx="411">
                  <c:v>100.44</c:v>
                </c:pt>
                <c:pt idx="412">
                  <c:v>100.48</c:v>
                </c:pt>
                <c:pt idx="413">
                  <c:v>100.52</c:v>
                </c:pt>
                <c:pt idx="414">
                  <c:v>100.56</c:v>
                </c:pt>
                <c:pt idx="415">
                  <c:v>100.6</c:v>
                </c:pt>
                <c:pt idx="416">
                  <c:v>100.64</c:v>
                </c:pt>
                <c:pt idx="417">
                  <c:v>100.67999999999999</c:v>
                </c:pt>
                <c:pt idx="418">
                  <c:v>100.72</c:v>
                </c:pt>
                <c:pt idx="419">
                  <c:v>100.75999999999999</c:v>
                </c:pt>
                <c:pt idx="420">
                  <c:v>100.8</c:v>
                </c:pt>
                <c:pt idx="421">
                  <c:v>100.83999999999999</c:v>
                </c:pt>
                <c:pt idx="422">
                  <c:v>100.88</c:v>
                </c:pt>
                <c:pt idx="423">
                  <c:v>100.92</c:v>
                </c:pt>
                <c:pt idx="424">
                  <c:v>100.96</c:v>
                </c:pt>
                <c:pt idx="425">
                  <c:v>101</c:v>
                </c:pt>
                <c:pt idx="426">
                  <c:v>101.03999999999999</c:v>
                </c:pt>
                <c:pt idx="427">
                  <c:v>101.08</c:v>
                </c:pt>
                <c:pt idx="428">
                  <c:v>101.11999999999999</c:v>
                </c:pt>
                <c:pt idx="429">
                  <c:v>101.16</c:v>
                </c:pt>
                <c:pt idx="430">
                  <c:v>101.2</c:v>
                </c:pt>
                <c:pt idx="431">
                  <c:v>101.24</c:v>
                </c:pt>
                <c:pt idx="432">
                  <c:v>101.28</c:v>
                </c:pt>
                <c:pt idx="433">
                  <c:v>101.32</c:v>
                </c:pt>
                <c:pt idx="434">
                  <c:v>101.36</c:v>
                </c:pt>
                <c:pt idx="435">
                  <c:v>101.39999999999999</c:v>
                </c:pt>
                <c:pt idx="436">
                  <c:v>101.44</c:v>
                </c:pt>
                <c:pt idx="437">
                  <c:v>101.48</c:v>
                </c:pt>
                <c:pt idx="438">
                  <c:v>101.52</c:v>
                </c:pt>
                <c:pt idx="439">
                  <c:v>101.56</c:v>
                </c:pt>
                <c:pt idx="440">
                  <c:v>101.6</c:v>
                </c:pt>
                <c:pt idx="441">
                  <c:v>101.64</c:v>
                </c:pt>
                <c:pt idx="442">
                  <c:v>101.67999999999999</c:v>
                </c:pt>
                <c:pt idx="443">
                  <c:v>101.72</c:v>
                </c:pt>
                <c:pt idx="444">
                  <c:v>101.76</c:v>
                </c:pt>
                <c:pt idx="445">
                  <c:v>101.8</c:v>
                </c:pt>
                <c:pt idx="446">
                  <c:v>101.84</c:v>
                </c:pt>
                <c:pt idx="447">
                  <c:v>101.88</c:v>
                </c:pt>
                <c:pt idx="448">
                  <c:v>101.92</c:v>
                </c:pt>
                <c:pt idx="449">
                  <c:v>101.96</c:v>
                </c:pt>
                <c:pt idx="450">
                  <c:v>102</c:v>
                </c:pt>
                <c:pt idx="451">
                  <c:v>102.04</c:v>
                </c:pt>
                <c:pt idx="452">
                  <c:v>102.08</c:v>
                </c:pt>
                <c:pt idx="453">
                  <c:v>102.12</c:v>
                </c:pt>
                <c:pt idx="454">
                  <c:v>102.16</c:v>
                </c:pt>
                <c:pt idx="455">
                  <c:v>102.2</c:v>
                </c:pt>
                <c:pt idx="456">
                  <c:v>102.24</c:v>
                </c:pt>
                <c:pt idx="457">
                  <c:v>102.28</c:v>
                </c:pt>
                <c:pt idx="458">
                  <c:v>102.32000000000001</c:v>
                </c:pt>
                <c:pt idx="459">
                  <c:v>102.36</c:v>
                </c:pt>
                <c:pt idx="460">
                  <c:v>102.4</c:v>
                </c:pt>
                <c:pt idx="461">
                  <c:v>102.44</c:v>
                </c:pt>
                <c:pt idx="462">
                  <c:v>102.48</c:v>
                </c:pt>
                <c:pt idx="463">
                  <c:v>102.52</c:v>
                </c:pt>
                <c:pt idx="464">
                  <c:v>102.56</c:v>
                </c:pt>
                <c:pt idx="465">
                  <c:v>102.60000000000001</c:v>
                </c:pt>
                <c:pt idx="466">
                  <c:v>102.64</c:v>
                </c:pt>
                <c:pt idx="467">
                  <c:v>102.68</c:v>
                </c:pt>
                <c:pt idx="468">
                  <c:v>102.72</c:v>
                </c:pt>
                <c:pt idx="469">
                  <c:v>102.76</c:v>
                </c:pt>
                <c:pt idx="470">
                  <c:v>102.8</c:v>
                </c:pt>
                <c:pt idx="471">
                  <c:v>102.84</c:v>
                </c:pt>
                <c:pt idx="472">
                  <c:v>102.88000000000001</c:v>
                </c:pt>
                <c:pt idx="473">
                  <c:v>102.92</c:v>
                </c:pt>
                <c:pt idx="474">
                  <c:v>102.96000000000001</c:v>
                </c:pt>
                <c:pt idx="475">
                  <c:v>103</c:v>
                </c:pt>
                <c:pt idx="476">
                  <c:v>103.04</c:v>
                </c:pt>
                <c:pt idx="477">
                  <c:v>103.08</c:v>
                </c:pt>
                <c:pt idx="478">
                  <c:v>103.12</c:v>
                </c:pt>
                <c:pt idx="479">
                  <c:v>103.16000000000001</c:v>
                </c:pt>
                <c:pt idx="480">
                  <c:v>103.2</c:v>
                </c:pt>
                <c:pt idx="481">
                  <c:v>103.24000000000001</c:v>
                </c:pt>
                <c:pt idx="482">
                  <c:v>103.28</c:v>
                </c:pt>
                <c:pt idx="483">
                  <c:v>103.32000000000001</c:v>
                </c:pt>
                <c:pt idx="484">
                  <c:v>103.36</c:v>
                </c:pt>
                <c:pt idx="485">
                  <c:v>103.4</c:v>
                </c:pt>
                <c:pt idx="486">
                  <c:v>103.44000000000001</c:v>
                </c:pt>
                <c:pt idx="487">
                  <c:v>103.48</c:v>
                </c:pt>
                <c:pt idx="488">
                  <c:v>103.52000000000001</c:v>
                </c:pt>
                <c:pt idx="489">
                  <c:v>103.56</c:v>
                </c:pt>
                <c:pt idx="490">
                  <c:v>103.6</c:v>
                </c:pt>
                <c:pt idx="491">
                  <c:v>103.64</c:v>
                </c:pt>
                <c:pt idx="492">
                  <c:v>103.67999999999999</c:v>
                </c:pt>
                <c:pt idx="493">
                  <c:v>103.72</c:v>
                </c:pt>
                <c:pt idx="494">
                  <c:v>103.75999999999999</c:v>
                </c:pt>
                <c:pt idx="495">
                  <c:v>103.8</c:v>
                </c:pt>
                <c:pt idx="496">
                  <c:v>103.83999999999999</c:v>
                </c:pt>
                <c:pt idx="497">
                  <c:v>103.88</c:v>
                </c:pt>
                <c:pt idx="498">
                  <c:v>103.91999999999999</c:v>
                </c:pt>
                <c:pt idx="499">
                  <c:v>103.96</c:v>
                </c:pt>
                <c:pt idx="500">
                  <c:v>104</c:v>
                </c:pt>
                <c:pt idx="501">
                  <c:v>104.03999999999999</c:v>
                </c:pt>
                <c:pt idx="502">
                  <c:v>104.08</c:v>
                </c:pt>
                <c:pt idx="503">
                  <c:v>104.11999999999999</c:v>
                </c:pt>
                <c:pt idx="504">
                  <c:v>104.16</c:v>
                </c:pt>
                <c:pt idx="505">
                  <c:v>104.2</c:v>
                </c:pt>
                <c:pt idx="506">
                  <c:v>104.24</c:v>
                </c:pt>
                <c:pt idx="507">
                  <c:v>104.28</c:v>
                </c:pt>
                <c:pt idx="508">
                  <c:v>104.32</c:v>
                </c:pt>
                <c:pt idx="509">
                  <c:v>104.36</c:v>
                </c:pt>
                <c:pt idx="510">
                  <c:v>104.39999999999999</c:v>
                </c:pt>
                <c:pt idx="511">
                  <c:v>104.44</c:v>
                </c:pt>
                <c:pt idx="512">
                  <c:v>104.48</c:v>
                </c:pt>
                <c:pt idx="513">
                  <c:v>104.52</c:v>
                </c:pt>
                <c:pt idx="514">
                  <c:v>104.56</c:v>
                </c:pt>
                <c:pt idx="515">
                  <c:v>104.6</c:v>
                </c:pt>
                <c:pt idx="516">
                  <c:v>104.64</c:v>
                </c:pt>
                <c:pt idx="517">
                  <c:v>104.67999999999999</c:v>
                </c:pt>
                <c:pt idx="518">
                  <c:v>104.72</c:v>
                </c:pt>
                <c:pt idx="519">
                  <c:v>104.76</c:v>
                </c:pt>
                <c:pt idx="520">
                  <c:v>104.8</c:v>
                </c:pt>
                <c:pt idx="521">
                  <c:v>104.84</c:v>
                </c:pt>
                <c:pt idx="522">
                  <c:v>104.88</c:v>
                </c:pt>
                <c:pt idx="523">
                  <c:v>104.92</c:v>
                </c:pt>
                <c:pt idx="524">
                  <c:v>104.96</c:v>
                </c:pt>
                <c:pt idx="525">
                  <c:v>105</c:v>
                </c:pt>
                <c:pt idx="526">
                  <c:v>105.04</c:v>
                </c:pt>
                <c:pt idx="527">
                  <c:v>105.08</c:v>
                </c:pt>
                <c:pt idx="528">
                  <c:v>105.12</c:v>
                </c:pt>
                <c:pt idx="529">
                  <c:v>105.16</c:v>
                </c:pt>
                <c:pt idx="530">
                  <c:v>105.2</c:v>
                </c:pt>
                <c:pt idx="531">
                  <c:v>105.24</c:v>
                </c:pt>
                <c:pt idx="532">
                  <c:v>105.28</c:v>
                </c:pt>
                <c:pt idx="533">
                  <c:v>105.32000000000001</c:v>
                </c:pt>
                <c:pt idx="534">
                  <c:v>105.36</c:v>
                </c:pt>
                <c:pt idx="535">
                  <c:v>105.4</c:v>
                </c:pt>
                <c:pt idx="536">
                  <c:v>105.44</c:v>
                </c:pt>
                <c:pt idx="537">
                  <c:v>105.48</c:v>
                </c:pt>
                <c:pt idx="538">
                  <c:v>105.52</c:v>
                </c:pt>
                <c:pt idx="539">
                  <c:v>105.56</c:v>
                </c:pt>
                <c:pt idx="540">
                  <c:v>105.60000000000001</c:v>
                </c:pt>
                <c:pt idx="541">
                  <c:v>105.64</c:v>
                </c:pt>
                <c:pt idx="542">
                  <c:v>105.68</c:v>
                </c:pt>
                <c:pt idx="543">
                  <c:v>105.72</c:v>
                </c:pt>
                <c:pt idx="544">
                  <c:v>105.76</c:v>
                </c:pt>
                <c:pt idx="545">
                  <c:v>105.8</c:v>
                </c:pt>
                <c:pt idx="546">
                  <c:v>105.84</c:v>
                </c:pt>
                <c:pt idx="547">
                  <c:v>105.88000000000001</c:v>
                </c:pt>
                <c:pt idx="548">
                  <c:v>105.92</c:v>
                </c:pt>
                <c:pt idx="549">
                  <c:v>105.96000000000001</c:v>
                </c:pt>
                <c:pt idx="550">
                  <c:v>106</c:v>
                </c:pt>
                <c:pt idx="551">
                  <c:v>106.04</c:v>
                </c:pt>
                <c:pt idx="552">
                  <c:v>106.08</c:v>
                </c:pt>
                <c:pt idx="553">
                  <c:v>106.12</c:v>
                </c:pt>
                <c:pt idx="554">
                  <c:v>106.16000000000001</c:v>
                </c:pt>
                <c:pt idx="555">
                  <c:v>106.2</c:v>
                </c:pt>
                <c:pt idx="556">
                  <c:v>106.24000000000001</c:v>
                </c:pt>
                <c:pt idx="557">
                  <c:v>106.28</c:v>
                </c:pt>
                <c:pt idx="558">
                  <c:v>106.32000000000001</c:v>
                </c:pt>
                <c:pt idx="559">
                  <c:v>106.36</c:v>
                </c:pt>
                <c:pt idx="560">
                  <c:v>106.4</c:v>
                </c:pt>
                <c:pt idx="561">
                  <c:v>106.44000000000001</c:v>
                </c:pt>
                <c:pt idx="562">
                  <c:v>106.48</c:v>
                </c:pt>
                <c:pt idx="563">
                  <c:v>106.52000000000001</c:v>
                </c:pt>
                <c:pt idx="564">
                  <c:v>106.56</c:v>
                </c:pt>
                <c:pt idx="565">
                  <c:v>106.60000000000001</c:v>
                </c:pt>
                <c:pt idx="566">
                  <c:v>106.64</c:v>
                </c:pt>
                <c:pt idx="567">
                  <c:v>106.67999999999999</c:v>
                </c:pt>
                <c:pt idx="568">
                  <c:v>106.72</c:v>
                </c:pt>
                <c:pt idx="569">
                  <c:v>106.75999999999999</c:v>
                </c:pt>
                <c:pt idx="570">
                  <c:v>106.8</c:v>
                </c:pt>
                <c:pt idx="571">
                  <c:v>106.83999999999999</c:v>
                </c:pt>
                <c:pt idx="572">
                  <c:v>106.88</c:v>
                </c:pt>
                <c:pt idx="573">
                  <c:v>106.91999999999999</c:v>
                </c:pt>
                <c:pt idx="574">
                  <c:v>106.96</c:v>
                </c:pt>
                <c:pt idx="575">
                  <c:v>107</c:v>
                </c:pt>
                <c:pt idx="576">
                  <c:v>107.03999999999999</c:v>
                </c:pt>
                <c:pt idx="577">
                  <c:v>107.08</c:v>
                </c:pt>
                <c:pt idx="578">
                  <c:v>107.11999999999999</c:v>
                </c:pt>
                <c:pt idx="579">
                  <c:v>107.16</c:v>
                </c:pt>
                <c:pt idx="580">
                  <c:v>107.19999999999999</c:v>
                </c:pt>
                <c:pt idx="581">
                  <c:v>107.24</c:v>
                </c:pt>
                <c:pt idx="582">
                  <c:v>107.28</c:v>
                </c:pt>
                <c:pt idx="583">
                  <c:v>107.32</c:v>
                </c:pt>
                <c:pt idx="584">
                  <c:v>107.36</c:v>
                </c:pt>
                <c:pt idx="585">
                  <c:v>107.39999999999999</c:v>
                </c:pt>
                <c:pt idx="586">
                  <c:v>107.44</c:v>
                </c:pt>
                <c:pt idx="587">
                  <c:v>107.47999999999999</c:v>
                </c:pt>
                <c:pt idx="588">
                  <c:v>107.52</c:v>
                </c:pt>
                <c:pt idx="589">
                  <c:v>107.56</c:v>
                </c:pt>
                <c:pt idx="590">
                  <c:v>107.6</c:v>
                </c:pt>
                <c:pt idx="591">
                  <c:v>107.64</c:v>
                </c:pt>
                <c:pt idx="592">
                  <c:v>107.67999999999999</c:v>
                </c:pt>
                <c:pt idx="593">
                  <c:v>107.72</c:v>
                </c:pt>
                <c:pt idx="594">
                  <c:v>107.75999999999999</c:v>
                </c:pt>
                <c:pt idx="595">
                  <c:v>107.8</c:v>
                </c:pt>
                <c:pt idx="596">
                  <c:v>107.84</c:v>
                </c:pt>
                <c:pt idx="597">
                  <c:v>107.88</c:v>
                </c:pt>
                <c:pt idx="598">
                  <c:v>107.92</c:v>
                </c:pt>
                <c:pt idx="599">
                  <c:v>107.96</c:v>
                </c:pt>
                <c:pt idx="600">
                  <c:v>108</c:v>
                </c:pt>
                <c:pt idx="601">
                  <c:v>108.04</c:v>
                </c:pt>
                <c:pt idx="602">
                  <c:v>108.08</c:v>
                </c:pt>
                <c:pt idx="603">
                  <c:v>108.12</c:v>
                </c:pt>
                <c:pt idx="604">
                  <c:v>108.16</c:v>
                </c:pt>
                <c:pt idx="605">
                  <c:v>108.2</c:v>
                </c:pt>
                <c:pt idx="606">
                  <c:v>108.24</c:v>
                </c:pt>
                <c:pt idx="607">
                  <c:v>108.28</c:v>
                </c:pt>
                <c:pt idx="608">
                  <c:v>108.32000000000001</c:v>
                </c:pt>
                <c:pt idx="609">
                  <c:v>108.36</c:v>
                </c:pt>
                <c:pt idx="610">
                  <c:v>108.4</c:v>
                </c:pt>
                <c:pt idx="611">
                  <c:v>108.44</c:v>
                </c:pt>
                <c:pt idx="612">
                  <c:v>108.48</c:v>
                </c:pt>
                <c:pt idx="613">
                  <c:v>108.52</c:v>
                </c:pt>
                <c:pt idx="614">
                  <c:v>108.56</c:v>
                </c:pt>
                <c:pt idx="615">
                  <c:v>108.60000000000001</c:v>
                </c:pt>
                <c:pt idx="616">
                  <c:v>108.64</c:v>
                </c:pt>
                <c:pt idx="617">
                  <c:v>108.68</c:v>
                </c:pt>
                <c:pt idx="618">
                  <c:v>108.72</c:v>
                </c:pt>
                <c:pt idx="619">
                  <c:v>108.76</c:v>
                </c:pt>
                <c:pt idx="620">
                  <c:v>108.8</c:v>
                </c:pt>
                <c:pt idx="621">
                  <c:v>108.84</c:v>
                </c:pt>
                <c:pt idx="622">
                  <c:v>108.88000000000001</c:v>
                </c:pt>
                <c:pt idx="623">
                  <c:v>108.92</c:v>
                </c:pt>
                <c:pt idx="624">
                  <c:v>108.96000000000001</c:v>
                </c:pt>
                <c:pt idx="625">
                  <c:v>109</c:v>
                </c:pt>
                <c:pt idx="626">
                  <c:v>109.04</c:v>
                </c:pt>
                <c:pt idx="627">
                  <c:v>109.08</c:v>
                </c:pt>
                <c:pt idx="628">
                  <c:v>109.12</c:v>
                </c:pt>
                <c:pt idx="629">
                  <c:v>109.16000000000001</c:v>
                </c:pt>
                <c:pt idx="630">
                  <c:v>109.2</c:v>
                </c:pt>
                <c:pt idx="631">
                  <c:v>109.24000000000001</c:v>
                </c:pt>
                <c:pt idx="632">
                  <c:v>109.28</c:v>
                </c:pt>
                <c:pt idx="633">
                  <c:v>109.32000000000001</c:v>
                </c:pt>
                <c:pt idx="634">
                  <c:v>109.36</c:v>
                </c:pt>
                <c:pt idx="635">
                  <c:v>109.4</c:v>
                </c:pt>
                <c:pt idx="636">
                  <c:v>109.44000000000001</c:v>
                </c:pt>
                <c:pt idx="637">
                  <c:v>109.48</c:v>
                </c:pt>
                <c:pt idx="638">
                  <c:v>109.52000000000001</c:v>
                </c:pt>
                <c:pt idx="639">
                  <c:v>109.56</c:v>
                </c:pt>
                <c:pt idx="640">
                  <c:v>109.60000000000001</c:v>
                </c:pt>
                <c:pt idx="641">
                  <c:v>109.64</c:v>
                </c:pt>
                <c:pt idx="642">
                  <c:v>109.68</c:v>
                </c:pt>
                <c:pt idx="643">
                  <c:v>109.72</c:v>
                </c:pt>
                <c:pt idx="644">
                  <c:v>109.76</c:v>
                </c:pt>
                <c:pt idx="645">
                  <c:v>109.8</c:v>
                </c:pt>
                <c:pt idx="646">
                  <c:v>109.83999999999999</c:v>
                </c:pt>
                <c:pt idx="647">
                  <c:v>109.88</c:v>
                </c:pt>
                <c:pt idx="648">
                  <c:v>109.91999999999999</c:v>
                </c:pt>
                <c:pt idx="649">
                  <c:v>109.96</c:v>
                </c:pt>
                <c:pt idx="650">
                  <c:v>110</c:v>
                </c:pt>
                <c:pt idx="651">
                  <c:v>110.03999999999999</c:v>
                </c:pt>
                <c:pt idx="652">
                  <c:v>110.08</c:v>
                </c:pt>
                <c:pt idx="653">
                  <c:v>110.11999999999999</c:v>
                </c:pt>
                <c:pt idx="654">
                  <c:v>110.16</c:v>
                </c:pt>
                <c:pt idx="655">
                  <c:v>110.19999999999999</c:v>
                </c:pt>
                <c:pt idx="656">
                  <c:v>110.24</c:v>
                </c:pt>
                <c:pt idx="657">
                  <c:v>110.28</c:v>
                </c:pt>
                <c:pt idx="658">
                  <c:v>110.32</c:v>
                </c:pt>
                <c:pt idx="659">
                  <c:v>110.36</c:v>
                </c:pt>
                <c:pt idx="660">
                  <c:v>110.39999999999999</c:v>
                </c:pt>
                <c:pt idx="661">
                  <c:v>110.44</c:v>
                </c:pt>
                <c:pt idx="662">
                  <c:v>110.47999999999999</c:v>
                </c:pt>
                <c:pt idx="663">
                  <c:v>110.52</c:v>
                </c:pt>
                <c:pt idx="664">
                  <c:v>110.56</c:v>
                </c:pt>
                <c:pt idx="665">
                  <c:v>110.6</c:v>
                </c:pt>
                <c:pt idx="666">
                  <c:v>110.64</c:v>
                </c:pt>
                <c:pt idx="667">
                  <c:v>110.67999999999999</c:v>
                </c:pt>
                <c:pt idx="668">
                  <c:v>110.72</c:v>
                </c:pt>
                <c:pt idx="669">
                  <c:v>110.75999999999999</c:v>
                </c:pt>
                <c:pt idx="670">
                  <c:v>110.8</c:v>
                </c:pt>
                <c:pt idx="671">
                  <c:v>110.84</c:v>
                </c:pt>
                <c:pt idx="672">
                  <c:v>110.88</c:v>
                </c:pt>
                <c:pt idx="673">
                  <c:v>110.92</c:v>
                </c:pt>
                <c:pt idx="674">
                  <c:v>110.96</c:v>
                </c:pt>
                <c:pt idx="675">
                  <c:v>111</c:v>
                </c:pt>
                <c:pt idx="676">
                  <c:v>111.03999999999999</c:v>
                </c:pt>
                <c:pt idx="677">
                  <c:v>111.08</c:v>
                </c:pt>
                <c:pt idx="678">
                  <c:v>111.12</c:v>
                </c:pt>
                <c:pt idx="679">
                  <c:v>111.16</c:v>
                </c:pt>
                <c:pt idx="680">
                  <c:v>111.2</c:v>
                </c:pt>
                <c:pt idx="681">
                  <c:v>111.24</c:v>
                </c:pt>
                <c:pt idx="682">
                  <c:v>111.28</c:v>
                </c:pt>
                <c:pt idx="683">
                  <c:v>111.32</c:v>
                </c:pt>
                <c:pt idx="684">
                  <c:v>111.36</c:v>
                </c:pt>
                <c:pt idx="685">
                  <c:v>111.4</c:v>
                </c:pt>
                <c:pt idx="686">
                  <c:v>111.44</c:v>
                </c:pt>
                <c:pt idx="687">
                  <c:v>111.48</c:v>
                </c:pt>
                <c:pt idx="688">
                  <c:v>111.52</c:v>
                </c:pt>
                <c:pt idx="689">
                  <c:v>111.56</c:v>
                </c:pt>
                <c:pt idx="690">
                  <c:v>111.6</c:v>
                </c:pt>
                <c:pt idx="691">
                  <c:v>111.64</c:v>
                </c:pt>
                <c:pt idx="692">
                  <c:v>111.68</c:v>
                </c:pt>
                <c:pt idx="693">
                  <c:v>111.72</c:v>
                </c:pt>
                <c:pt idx="694">
                  <c:v>111.76</c:v>
                </c:pt>
                <c:pt idx="695">
                  <c:v>111.8</c:v>
                </c:pt>
                <c:pt idx="696">
                  <c:v>111.84</c:v>
                </c:pt>
                <c:pt idx="697">
                  <c:v>111.88000000000001</c:v>
                </c:pt>
                <c:pt idx="698">
                  <c:v>111.92</c:v>
                </c:pt>
                <c:pt idx="699">
                  <c:v>111.96000000000001</c:v>
                </c:pt>
                <c:pt idx="700">
                  <c:v>112</c:v>
                </c:pt>
                <c:pt idx="701">
                  <c:v>112.04</c:v>
                </c:pt>
                <c:pt idx="702">
                  <c:v>112.08</c:v>
                </c:pt>
                <c:pt idx="703">
                  <c:v>112.12</c:v>
                </c:pt>
                <c:pt idx="704">
                  <c:v>112.16000000000001</c:v>
                </c:pt>
                <c:pt idx="705">
                  <c:v>112.2</c:v>
                </c:pt>
                <c:pt idx="706">
                  <c:v>112.24000000000001</c:v>
                </c:pt>
                <c:pt idx="707">
                  <c:v>112.28</c:v>
                </c:pt>
                <c:pt idx="708">
                  <c:v>112.32000000000001</c:v>
                </c:pt>
                <c:pt idx="709">
                  <c:v>112.36</c:v>
                </c:pt>
                <c:pt idx="710">
                  <c:v>112.4</c:v>
                </c:pt>
                <c:pt idx="711">
                  <c:v>112.44000000000001</c:v>
                </c:pt>
                <c:pt idx="712">
                  <c:v>112.48</c:v>
                </c:pt>
                <c:pt idx="713">
                  <c:v>112.52000000000001</c:v>
                </c:pt>
                <c:pt idx="714">
                  <c:v>112.56</c:v>
                </c:pt>
                <c:pt idx="715">
                  <c:v>112.60000000000001</c:v>
                </c:pt>
                <c:pt idx="716">
                  <c:v>112.64</c:v>
                </c:pt>
                <c:pt idx="717">
                  <c:v>112.68</c:v>
                </c:pt>
                <c:pt idx="718">
                  <c:v>112.72000000000001</c:v>
                </c:pt>
                <c:pt idx="719">
                  <c:v>112.76</c:v>
                </c:pt>
                <c:pt idx="720">
                  <c:v>112.8</c:v>
                </c:pt>
                <c:pt idx="721">
                  <c:v>112.84</c:v>
                </c:pt>
                <c:pt idx="722">
                  <c:v>112.88</c:v>
                </c:pt>
                <c:pt idx="723">
                  <c:v>112.92</c:v>
                </c:pt>
                <c:pt idx="724">
                  <c:v>112.96</c:v>
                </c:pt>
                <c:pt idx="725">
                  <c:v>113</c:v>
                </c:pt>
                <c:pt idx="726">
                  <c:v>113.03999999999999</c:v>
                </c:pt>
                <c:pt idx="727">
                  <c:v>113.08</c:v>
                </c:pt>
                <c:pt idx="728">
                  <c:v>113.11999999999999</c:v>
                </c:pt>
                <c:pt idx="729">
                  <c:v>113.16</c:v>
                </c:pt>
                <c:pt idx="730">
                  <c:v>113.19999999999999</c:v>
                </c:pt>
                <c:pt idx="731">
                  <c:v>113.24</c:v>
                </c:pt>
                <c:pt idx="732">
                  <c:v>113.28</c:v>
                </c:pt>
                <c:pt idx="733">
                  <c:v>113.32</c:v>
                </c:pt>
                <c:pt idx="734">
                  <c:v>113.36</c:v>
                </c:pt>
                <c:pt idx="735">
                  <c:v>113.39999999999999</c:v>
                </c:pt>
                <c:pt idx="736">
                  <c:v>113.44</c:v>
                </c:pt>
                <c:pt idx="737">
                  <c:v>113.47999999999999</c:v>
                </c:pt>
                <c:pt idx="738">
                  <c:v>113.52</c:v>
                </c:pt>
                <c:pt idx="739">
                  <c:v>113.56</c:v>
                </c:pt>
                <c:pt idx="740">
                  <c:v>113.6</c:v>
                </c:pt>
                <c:pt idx="741">
                  <c:v>113.64</c:v>
                </c:pt>
                <c:pt idx="742">
                  <c:v>113.67999999999999</c:v>
                </c:pt>
                <c:pt idx="743">
                  <c:v>113.72</c:v>
                </c:pt>
                <c:pt idx="744">
                  <c:v>113.75999999999999</c:v>
                </c:pt>
                <c:pt idx="745">
                  <c:v>113.8</c:v>
                </c:pt>
                <c:pt idx="746">
                  <c:v>113.84</c:v>
                </c:pt>
                <c:pt idx="747">
                  <c:v>113.88</c:v>
                </c:pt>
                <c:pt idx="748">
                  <c:v>113.92</c:v>
                </c:pt>
                <c:pt idx="749">
                  <c:v>113.96</c:v>
                </c:pt>
                <c:pt idx="750">
                  <c:v>114</c:v>
                </c:pt>
                <c:pt idx="751">
                  <c:v>114.03999999999999</c:v>
                </c:pt>
                <c:pt idx="752">
                  <c:v>114.08</c:v>
                </c:pt>
                <c:pt idx="753">
                  <c:v>114.12</c:v>
                </c:pt>
                <c:pt idx="754">
                  <c:v>114.16</c:v>
                </c:pt>
                <c:pt idx="755">
                  <c:v>114.2</c:v>
                </c:pt>
                <c:pt idx="756">
                  <c:v>114.24</c:v>
                </c:pt>
                <c:pt idx="757">
                  <c:v>114.28</c:v>
                </c:pt>
                <c:pt idx="758">
                  <c:v>114.32</c:v>
                </c:pt>
                <c:pt idx="759">
                  <c:v>114.36</c:v>
                </c:pt>
                <c:pt idx="760">
                  <c:v>114.4</c:v>
                </c:pt>
                <c:pt idx="761">
                  <c:v>114.44</c:v>
                </c:pt>
                <c:pt idx="762">
                  <c:v>114.48</c:v>
                </c:pt>
                <c:pt idx="763">
                  <c:v>114.52</c:v>
                </c:pt>
                <c:pt idx="764">
                  <c:v>114.56</c:v>
                </c:pt>
                <c:pt idx="765">
                  <c:v>114.6</c:v>
                </c:pt>
                <c:pt idx="766">
                  <c:v>114.64</c:v>
                </c:pt>
                <c:pt idx="767">
                  <c:v>114.68</c:v>
                </c:pt>
                <c:pt idx="768">
                  <c:v>114.72</c:v>
                </c:pt>
                <c:pt idx="769">
                  <c:v>114.76</c:v>
                </c:pt>
                <c:pt idx="770">
                  <c:v>114.8</c:v>
                </c:pt>
                <c:pt idx="771">
                  <c:v>114.84</c:v>
                </c:pt>
                <c:pt idx="772">
                  <c:v>114.88</c:v>
                </c:pt>
                <c:pt idx="773">
                  <c:v>114.92</c:v>
                </c:pt>
                <c:pt idx="774">
                  <c:v>114.96000000000001</c:v>
                </c:pt>
                <c:pt idx="775">
                  <c:v>115</c:v>
                </c:pt>
                <c:pt idx="776">
                  <c:v>115.04</c:v>
                </c:pt>
                <c:pt idx="777">
                  <c:v>115.08</c:v>
                </c:pt>
                <c:pt idx="778">
                  <c:v>115.12</c:v>
                </c:pt>
                <c:pt idx="779">
                  <c:v>115.16</c:v>
                </c:pt>
                <c:pt idx="780">
                  <c:v>115.2</c:v>
                </c:pt>
                <c:pt idx="781">
                  <c:v>115.24000000000001</c:v>
                </c:pt>
                <c:pt idx="782">
                  <c:v>115.28</c:v>
                </c:pt>
                <c:pt idx="783">
                  <c:v>115.32000000000001</c:v>
                </c:pt>
                <c:pt idx="784">
                  <c:v>115.36</c:v>
                </c:pt>
                <c:pt idx="785">
                  <c:v>115.4</c:v>
                </c:pt>
                <c:pt idx="786">
                  <c:v>115.44</c:v>
                </c:pt>
                <c:pt idx="787">
                  <c:v>115.48</c:v>
                </c:pt>
                <c:pt idx="788">
                  <c:v>115.52000000000001</c:v>
                </c:pt>
                <c:pt idx="789">
                  <c:v>115.56</c:v>
                </c:pt>
                <c:pt idx="790">
                  <c:v>115.60000000000001</c:v>
                </c:pt>
                <c:pt idx="791">
                  <c:v>115.64</c:v>
                </c:pt>
                <c:pt idx="792">
                  <c:v>115.68</c:v>
                </c:pt>
                <c:pt idx="793">
                  <c:v>115.72000000000001</c:v>
                </c:pt>
                <c:pt idx="794">
                  <c:v>115.76</c:v>
                </c:pt>
                <c:pt idx="795">
                  <c:v>115.80000000000001</c:v>
                </c:pt>
                <c:pt idx="796">
                  <c:v>115.84</c:v>
                </c:pt>
                <c:pt idx="797">
                  <c:v>115.88000000000001</c:v>
                </c:pt>
                <c:pt idx="798">
                  <c:v>115.92</c:v>
                </c:pt>
                <c:pt idx="799">
                  <c:v>115.96</c:v>
                </c:pt>
                <c:pt idx="800">
                  <c:v>116</c:v>
                </c:pt>
                <c:pt idx="801">
                  <c:v>116.03999999999999</c:v>
                </c:pt>
                <c:pt idx="802">
                  <c:v>116.08</c:v>
                </c:pt>
                <c:pt idx="803">
                  <c:v>116.11999999999999</c:v>
                </c:pt>
                <c:pt idx="804">
                  <c:v>116.16</c:v>
                </c:pt>
                <c:pt idx="805">
                  <c:v>116.19999999999999</c:v>
                </c:pt>
                <c:pt idx="806">
                  <c:v>116.24</c:v>
                </c:pt>
                <c:pt idx="807">
                  <c:v>116.28</c:v>
                </c:pt>
                <c:pt idx="808">
                  <c:v>116.32</c:v>
                </c:pt>
                <c:pt idx="809">
                  <c:v>116.36</c:v>
                </c:pt>
                <c:pt idx="810">
                  <c:v>116.39999999999999</c:v>
                </c:pt>
                <c:pt idx="811">
                  <c:v>116.44</c:v>
                </c:pt>
                <c:pt idx="812">
                  <c:v>116.47999999999999</c:v>
                </c:pt>
                <c:pt idx="813">
                  <c:v>116.52</c:v>
                </c:pt>
                <c:pt idx="814">
                  <c:v>116.56</c:v>
                </c:pt>
                <c:pt idx="815">
                  <c:v>116.6</c:v>
                </c:pt>
                <c:pt idx="816">
                  <c:v>116.64</c:v>
                </c:pt>
                <c:pt idx="817">
                  <c:v>116.67999999999999</c:v>
                </c:pt>
                <c:pt idx="818">
                  <c:v>116.72</c:v>
                </c:pt>
                <c:pt idx="819">
                  <c:v>116.75999999999999</c:v>
                </c:pt>
                <c:pt idx="820">
                  <c:v>116.8</c:v>
                </c:pt>
                <c:pt idx="821">
                  <c:v>116.84</c:v>
                </c:pt>
                <c:pt idx="822">
                  <c:v>116.88</c:v>
                </c:pt>
                <c:pt idx="823">
                  <c:v>116.92</c:v>
                </c:pt>
                <c:pt idx="824">
                  <c:v>116.96</c:v>
                </c:pt>
                <c:pt idx="825">
                  <c:v>117</c:v>
                </c:pt>
                <c:pt idx="826">
                  <c:v>117.03999999999999</c:v>
                </c:pt>
                <c:pt idx="827">
                  <c:v>117.08</c:v>
                </c:pt>
                <c:pt idx="828">
                  <c:v>117.12</c:v>
                </c:pt>
                <c:pt idx="829">
                  <c:v>117.16</c:v>
                </c:pt>
                <c:pt idx="830">
                  <c:v>117.2</c:v>
                </c:pt>
                <c:pt idx="831">
                  <c:v>117.24</c:v>
                </c:pt>
                <c:pt idx="832">
                  <c:v>117.28</c:v>
                </c:pt>
                <c:pt idx="833">
                  <c:v>117.32</c:v>
                </c:pt>
                <c:pt idx="834">
                  <c:v>117.36</c:v>
                </c:pt>
                <c:pt idx="835">
                  <c:v>117.4</c:v>
                </c:pt>
                <c:pt idx="836">
                  <c:v>117.44</c:v>
                </c:pt>
                <c:pt idx="837">
                  <c:v>117.48</c:v>
                </c:pt>
                <c:pt idx="838">
                  <c:v>117.52</c:v>
                </c:pt>
                <c:pt idx="839">
                  <c:v>117.56</c:v>
                </c:pt>
                <c:pt idx="840">
                  <c:v>117.6</c:v>
                </c:pt>
                <c:pt idx="841">
                  <c:v>117.64</c:v>
                </c:pt>
                <c:pt idx="842">
                  <c:v>117.68</c:v>
                </c:pt>
                <c:pt idx="843">
                  <c:v>117.72</c:v>
                </c:pt>
                <c:pt idx="844">
                  <c:v>117.76</c:v>
                </c:pt>
                <c:pt idx="845">
                  <c:v>117.8</c:v>
                </c:pt>
                <c:pt idx="846">
                  <c:v>117.84</c:v>
                </c:pt>
                <c:pt idx="847">
                  <c:v>117.88</c:v>
                </c:pt>
                <c:pt idx="848">
                  <c:v>117.92</c:v>
                </c:pt>
                <c:pt idx="849">
                  <c:v>117.96000000000001</c:v>
                </c:pt>
                <c:pt idx="850">
                  <c:v>118</c:v>
                </c:pt>
                <c:pt idx="851">
                  <c:v>118.04</c:v>
                </c:pt>
                <c:pt idx="852">
                  <c:v>118.08</c:v>
                </c:pt>
                <c:pt idx="853">
                  <c:v>118.12</c:v>
                </c:pt>
                <c:pt idx="854">
                  <c:v>118.16</c:v>
                </c:pt>
                <c:pt idx="855">
                  <c:v>118.2</c:v>
                </c:pt>
                <c:pt idx="856">
                  <c:v>118.24000000000001</c:v>
                </c:pt>
                <c:pt idx="857">
                  <c:v>118.28</c:v>
                </c:pt>
                <c:pt idx="858">
                  <c:v>118.32000000000001</c:v>
                </c:pt>
                <c:pt idx="859">
                  <c:v>118.36</c:v>
                </c:pt>
                <c:pt idx="860">
                  <c:v>118.4</c:v>
                </c:pt>
                <c:pt idx="861">
                  <c:v>118.44</c:v>
                </c:pt>
                <c:pt idx="862">
                  <c:v>118.48</c:v>
                </c:pt>
                <c:pt idx="863">
                  <c:v>118.52000000000001</c:v>
                </c:pt>
                <c:pt idx="864">
                  <c:v>118.56</c:v>
                </c:pt>
                <c:pt idx="865">
                  <c:v>118.60000000000001</c:v>
                </c:pt>
                <c:pt idx="866">
                  <c:v>118.64</c:v>
                </c:pt>
                <c:pt idx="867">
                  <c:v>118.68</c:v>
                </c:pt>
                <c:pt idx="868">
                  <c:v>118.72</c:v>
                </c:pt>
                <c:pt idx="869">
                  <c:v>118.76</c:v>
                </c:pt>
                <c:pt idx="870">
                  <c:v>118.80000000000001</c:v>
                </c:pt>
                <c:pt idx="871">
                  <c:v>118.84</c:v>
                </c:pt>
                <c:pt idx="872">
                  <c:v>118.88000000000001</c:v>
                </c:pt>
                <c:pt idx="873">
                  <c:v>118.92</c:v>
                </c:pt>
                <c:pt idx="874">
                  <c:v>118.96000000000001</c:v>
                </c:pt>
                <c:pt idx="875">
                  <c:v>119</c:v>
                </c:pt>
                <c:pt idx="876">
                  <c:v>119.04</c:v>
                </c:pt>
                <c:pt idx="877">
                  <c:v>119.08</c:v>
                </c:pt>
                <c:pt idx="878">
                  <c:v>119.11999999999999</c:v>
                </c:pt>
                <c:pt idx="879">
                  <c:v>119.16</c:v>
                </c:pt>
                <c:pt idx="880">
                  <c:v>119.19999999999999</c:v>
                </c:pt>
                <c:pt idx="881">
                  <c:v>119.24</c:v>
                </c:pt>
                <c:pt idx="882">
                  <c:v>119.27999999999999</c:v>
                </c:pt>
                <c:pt idx="883">
                  <c:v>119.32000000000001</c:v>
                </c:pt>
                <c:pt idx="884">
                  <c:v>119.36</c:v>
                </c:pt>
                <c:pt idx="885">
                  <c:v>119.39999999999999</c:v>
                </c:pt>
                <c:pt idx="886">
                  <c:v>119.43999999999998</c:v>
                </c:pt>
                <c:pt idx="887">
                  <c:v>119.48</c:v>
                </c:pt>
                <c:pt idx="888">
                  <c:v>119.52</c:v>
                </c:pt>
                <c:pt idx="889">
                  <c:v>119.55999999999999</c:v>
                </c:pt>
                <c:pt idx="890">
                  <c:v>119.60000000000001</c:v>
                </c:pt>
                <c:pt idx="891">
                  <c:v>119.64</c:v>
                </c:pt>
                <c:pt idx="892">
                  <c:v>119.67999999999999</c:v>
                </c:pt>
                <c:pt idx="893">
                  <c:v>119.71999999999998</c:v>
                </c:pt>
                <c:pt idx="894">
                  <c:v>119.76</c:v>
                </c:pt>
                <c:pt idx="895">
                  <c:v>119.8</c:v>
                </c:pt>
                <c:pt idx="896">
                  <c:v>119.83999999999999</c:v>
                </c:pt>
                <c:pt idx="897">
                  <c:v>119.88000000000001</c:v>
                </c:pt>
                <c:pt idx="898">
                  <c:v>119.92</c:v>
                </c:pt>
                <c:pt idx="899">
                  <c:v>119.96</c:v>
                </c:pt>
                <c:pt idx="900">
                  <c:v>119.99999999999999</c:v>
                </c:pt>
                <c:pt idx="901">
                  <c:v>120.04</c:v>
                </c:pt>
                <c:pt idx="902">
                  <c:v>120.08</c:v>
                </c:pt>
                <c:pt idx="903">
                  <c:v>120.11999999999999</c:v>
                </c:pt>
                <c:pt idx="904">
                  <c:v>120.16000000000001</c:v>
                </c:pt>
                <c:pt idx="905">
                  <c:v>120.2</c:v>
                </c:pt>
                <c:pt idx="906">
                  <c:v>120.24</c:v>
                </c:pt>
                <c:pt idx="907">
                  <c:v>120.27999999999999</c:v>
                </c:pt>
                <c:pt idx="908">
                  <c:v>120.32000000000001</c:v>
                </c:pt>
                <c:pt idx="909">
                  <c:v>120.36</c:v>
                </c:pt>
                <c:pt idx="910">
                  <c:v>120.39999999999999</c:v>
                </c:pt>
                <c:pt idx="911">
                  <c:v>120.44000000000001</c:v>
                </c:pt>
                <c:pt idx="912">
                  <c:v>120.48</c:v>
                </c:pt>
                <c:pt idx="913">
                  <c:v>120.52</c:v>
                </c:pt>
                <c:pt idx="914">
                  <c:v>120.55999999999999</c:v>
                </c:pt>
                <c:pt idx="915">
                  <c:v>120.60000000000001</c:v>
                </c:pt>
                <c:pt idx="916">
                  <c:v>120.64</c:v>
                </c:pt>
                <c:pt idx="917">
                  <c:v>120.67999999999999</c:v>
                </c:pt>
                <c:pt idx="918">
                  <c:v>120.72000000000001</c:v>
                </c:pt>
                <c:pt idx="919">
                  <c:v>120.76</c:v>
                </c:pt>
                <c:pt idx="920">
                  <c:v>120.8</c:v>
                </c:pt>
                <c:pt idx="921">
                  <c:v>120.83999999999999</c:v>
                </c:pt>
                <c:pt idx="922">
                  <c:v>120.88000000000001</c:v>
                </c:pt>
                <c:pt idx="923">
                  <c:v>120.92</c:v>
                </c:pt>
                <c:pt idx="924">
                  <c:v>120.96</c:v>
                </c:pt>
                <c:pt idx="925">
                  <c:v>121.00000000000001</c:v>
                </c:pt>
                <c:pt idx="926">
                  <c:v>121.04</c:v>
                </c:pt>
                <c:pt idx="927">
                  <c:v>121.08</c:v>
                </c:pt>
                <c:pt idx="928">
                  <c:v>121.11999999999999</c:v>
                </c:pt>
                <c:pt idx="929">
                  <c:v>121.16000000000001</c:v>
                </c:pt>
                <c:pt idx="930">
                  <c:v>121.2</c:v>
                </c:pt>
                <c:pt idx="931">
                  <c:v>121.24</c:v>
                </c:pt>
                <c:pt idx="932">
                  <c:v>121.28000000000002</c:v>
                </c:pt>
                <c:pt idx="933">
                  <c:v>121.32000000000001</c:v>
                </c:pt>
                <c:pt idx="934">
                  <c:v>121.36</c:v>
                </c:pt>
                <c:pt idx="935">
                  <c:v>121.39999999999999</c:v>
                </c:pt>
                <c:pt idx="936">
                  <c:v>121.44000000000001</c:v>
                </c:pt>
                <c:pt idx="937">
                  <c:v>121.48</c:v>
                </c:pt>
                <c:pt idx="938">
                  <c:v>121.52</c:v>
                </c:pt>
                <c:pt idx="939">
                  <c:v>121.56000000000002</c:v>
                </c:pt>
                <c:pt idx="940">
                  <c:v>121.60000000000001</c:v>
                </c:pt>
                <c:pt idx="941">
                  <c:v>121.64</c:v>
                </c:pt>
                <c:pt idx="942">
                  <c:v>121.67999999999999</c:v>
                </c:pt>
                <c:pt idx="943">
                  <c:v>121.72000000000001</c:v>
                </c:pt>
                <c:pt idx="944">
                  <c:v>121.76</c:v>
                </c:pt>
                <c:pt idx="945">
                  <c:v>121.8</c:v>
                </c:pt>
                <c:pt idx="946">
                  <c:v>121.84000000000002</c:v>
                </c:pt>
                <c:pt idx="947">
                  <c:v>121.88000000000001</c:v>
                </c:pt>
                <c:pt idx="948">
                  <c:v>121.92</c:v>
                </c:pt>
                <c:pt idx="949">
                  <c:v>121.96</c:v>
                </c:pt>
                <c:pt idx="950">
                  <c:v>122.00000000000001</c:v>
                </c:pt>
                <c:pt idx="951">
                  <c:v>122.04</c:v>
                </c:pt>
                <c:pt idx="952">
                  <c:v>122.08</c:v>
                </c:pt>
                <c:pt idx="953">
                  <c:v>122.12</c:v>
                </c:pt>
                <c:pt idx="954">
                  <c:v>122.16</c:v>
                </c:pt>
                <c:pt idx="955">
                  <c:v>122.2</c:v>
                </c:pt>
                <c:pt idx="956">
                  <c:v>122.24</c:v>
                </c:pt>
                <c:pt idx="957">
                  <c:v>122.28</c:v>
                </c:pt>
                <c:pt idx="958">
                  <c:v>122.32</c:v>
                </c:pt>
                <c:pt idx="959">
                  <c:v>122.35999999999999</c:v>
                </c:pt>
                <c:pt idx="960">
                  <c:v>122.4</c:v>
                </c:pt>
                <c:pt idx="961">
                  <c:v>122.44</c:v>
                </c:pt>
                <c:pt idx="962">
                  <c:v>122.47999999999999</c:v>
                </c:pt>
                <c:pt idx="963">
                  <c:v>122.51999999999998</c:v>
                </c:pt>
                <c:pt idx="964">
                  <c:v>122.56</c:v>
                </c:pt>
                <c:pt idx="965">
                  <c:v>122.6</c:v>
                </c:pt>
                <c:pt idx="966">
                  <c:v>122.63999999999999</c:v>
                </c:pt>
                <c:pt idx="967">
                  <c:v>122.68</c:v>
                </c:pt>
                <c:pt idx="968">
                  <c:v>122.72</c:v>
                </c:pt>
                <c:pt idx="969">
                  <c:v>122.75999999999999</c:v>
                </c:pt>
                <c:pt idx="970">
                  <c:v>122.79999999999998</c:v>
                </c:pt>
                <c:pt idx="971">
                  <c:v>122.84</c:v>
                </c:pt>
                <c:pt idx="972">
                  <c:v>122.88</c:v>
                </c:pt>
                <c:pt idx="973">
                  <c:v>122.91999999999999</c:v>
                </c:pt>
                <c:pt idx="974">
                  <c:v>122.96000000000001</c:v>
                </c:pt>
                <c:pt idx="975">
                  <c:v>123</c:v>
                </c:pt>
                <c:pt idx="976">
                  <c:v>123.03999999999999</c:v>
                </c:pt>
                <c:pt idx="977">
                  <c:v>123.07999999999998</c:v>
                </c:pt>
                <c:pt idx="978">
                  <c:v>123.12</c:v>
                </c:pt>
                <c:pt idx="979">
                  <c:v>123.16</c:v>
                </c:pt>
                <c:pt idx="980">
                  <c:v>123.19999999999999</c:v>
                </c:pt>
                <c:pt idx="981">
                  <c:v>123.24000000000001</c:v>
                </c:pt>
                <c:pt idx="982">
                  <c:v>123.28</c:v>
                </c:pt>
                <c:pt idx="983">
                  <c:v>123.32</c:v>
                </c:pt>
                <c:pt idx="984">
                  <c:v>123.35999999999999</c:v>
                </c:pt>
                <c:pt idx="985">
                  <c:v>123.4</c:v>
                </c:pt>
                <c:pt idx="986">
                  <c:v>123.44</c:v>
                </c:pt>
                <c:pt idx="987">
                  <c:v>123.47999999999999</c:v>
                </c:pt>
                <c:pt idx="988">
                  <c:v>123.52000000000001</c:v>
                </c:pt>
                <c:pt idx="989">
                  <c:v>123.56</c:v>
                </c:pt>
                <c:pt idx="990">
                  <c:v>123.6</c:v>
                </c:pt>
                <c:pt idx="991">
                  <c:v>123.63999999999999</c:v>
                </c:pt>
                <c:pt idx="992">
                  <c:v>123.68</c:v>
                </c:pt>
                <c:pt idx="993">
                  <c:v>123.72</c:v>
                </c:pt>
                <c:pt idx="994">
                  <c:v>123.75999999999999</c:v>
                </c:pt>
                <c:pt idx="995">
                  <c:v>123.80000000000001</c:v>
                </c:pt>
                <c:pt idx="996">
                  <c:v>123.84</c:v>
                </c:pt>
                <c:pt idx="997">
                  <c:v>123.88</c:v>
                </c:pt>
                <c:pt idx="998">
                  <c:v>123.91999999999999</c:v>
                </c:pt>
                <c:pt idx="999">
                  <c:v>123.96000000000001</c:v>
                </c:pt>
                <c:pt idx="1000">
                  <c:v>124</c:v>
                </c:pt>
                <c:pt idx="1001">
                  <c:v>124.03999999999999</c:v>
                </c:pt>
                <c:pt idx="1002">
                  <c:v>124.08000000000001</c:v>
                </c:pt>
                <c:pt idx="1003">
                  <c:v>124.12</c:v>
                </c:pt>
                <c:pt idx="1004">
                  <c:v>124.16</c:v>
                </c:pt>
                <c:pt idx="1005">
                  <c:v>124.19999999999999</c:v>
                </c:pt>
                <c:pt idx="1006">
                  <c:v>124.24000000000001</c:v>
                </c:pt>
                <c:pt idx="1007">
                  <c:v>124.28</c:v>
                </c:pt>
                <c:pt idx="1008">
                  <c:v>124.32</c:v>
                </c:pt>
                <c:pt idx="1009">
                  <c:v>124.36000000000001</c:v>
                </c:pt>
                <c:pt idx="1010">
                  <c:v>124.4</c:v>
                </c:pt>
                <c:pt idx="1011">
                  <c:v>124.44</c:v>
                </c:pt>
                <c:pt idx="1012">
                  <c:v>124.47999999999999</c:v>
                </c:pt>
                <c:pt idx="1013">
                  <c:v>124.52000000000001</c:v>
                </c:pt>
                <c:pt idx="1014">
                  <c:v>124.56</c:v>
                </c:pt>
                <c:pt idx="1015">
                  <c:v>124.6</c:v>
                </c:pt>
                <c:pt idx="1016">
                  <c:v>124.64000000000001</c:v>
                </c:pt>
                <c:pt idx="1017">
                  <c:v>124.68</c:v>
                </c:pt>
                <c:pt idx="1018">
                  <c:v>124.72</c:v>
                </c:pt>
                <c:pt idx="1019">
                  <c:v>124.75999999999999</c:v>
                </c:pt>
                <c:pt idx="1020">
                  <c:v>124.80000000000001</c:v>
                </c:pt>
                <c:pt idx="1021">
                  <c:v>124.84</c:v>
                </c:pt>
                <c:pt idx="1022">
                  <c:v>124.88</c:v>
                </c:pt>
                <c:pt idx="1023">
                  <c:v>124.92000000000002</c:v>
                </c:pt>
                <c:pt idx="1024">
                  <c:v>124.96000000000001</c:v>
                </c:pt>
                <c:pt idx="1025">
                  <c:v>125</c:v>
                </c:pt>
                <c:pt idx="1026">
                  <c:v>125.04</c:v>
                </c:pt>
                <c:pt idx="1027">
                  <c:v>125.08000000000001</c:v>
                </c:pt>
                <c:pt idx="1028">
                  <c:v>125.12</c:v>
                </c:pt>
                <c:pt idx="1029">
                  <c:v>125.16</c:v>
                </c:pt>
                <c:pt idx="1030">
                  <c:v>125.2</c:v>
                </c:pt>
                <c:pt idx="1031">
                  <c:v>125.24</c:v>
                </c:pt>
                <c:pt idx="1032">
                  <c:v>125.28</c:v>
                </c:pt>
                <c:pt idx="1033">
                  <c:v>125.32000000000001</c:v>
                </c:pt>
                <c:pt idx="1034">
                  <c:v>125.36</c:v>
                </c:pt>
                <c:pt idx="1035">
                  <c:v>125.39999999999999</c:v>
                </c:pt>
                <c:pt idx="1036">
                  <c:v>125.43999999999998</c:v>
                </c:pt>
                <c:pt idx="1037">
                  <c:v>125.48</c:v>
                </c:pt>
                <c:pt idx="1038">
                  <c:v>125.52</c:v>
                </c:pt>
                <c:pt idx="1039">
                  <c:v>125.55999999999999</c:v>
                </c:pt>
                <c:pt idx="1040">
                  <c:v>125.60000000000001</c:v>
                </c:pt>
                <c:pt idx="1041">
                  <c:v>125.64</c:v>
                </c:pt>
                <c:pt idx="1042">
                  <c:v>125.67999999999999</c:v>
                </c:pt>
                <c:pt idx="1043">
                  <c:v>125.71999999999998</c:v>
                </c:pt>
                <c:pt idx="1044">
                  <c:v>125.76</c:v>
                </c:pt>
                <c:pt idx="1045">
                  <c:v>125.8</c:v>
                </c:pt>
                <c:pt idx="1046">
                  <c:v>125.83999999999999</c:v>
                </c:pt>
                <c:pt idx="1047">
                  <c:v>125.88000000000001</c:v>
                </c:pt>
                <c:pt idx="1048">
                  <c:v>125.92</c:v>
                </c:pt>
                <c:pt idx="1049">
                  <c:v>125.96</c:v>
                </c:pt>
                <c:pt idx="1050">
                  <c:v>125.99999999999999</c:v>
                </c:pt>
                <c:pt idx="1051">
                  <c:v>126.04</c:v>
                </c:pt>
                <c:pt idx="1052">
                  <c:v>126.08</c:v>
                </c:pt>
                <c:pt idx="1053">
                  <c:v>126.11999999999999</c:v>
                </c:pt>
                <c:pt idx="1054">
                  <c:v>126.16000000000001</c:v>
                </c:pt>
                <c:pt idx="1055">
                  <c:v>126.2</c:v>
                </c:pt>
                <c:pt idx="1056">
                  <c:v>126.24</c:v>
                </c:pt>
                <c:pt idx="1057">
                  <c:v>126.27999999999999</c:v>
                </c:pt>
                <c:pt idx="1058">
                  <c:v>126.32000000000001</c:v>
                </c:pt>
                <c:pt idx="1059">
                  <c:v>126.36</c:v>
                </c:pt>
                <c:pt idx="1060">
                  <c:v>126.39999999999999</c:v>
                </c:pt>
                <c:pt idx="1061">
                  <c:v>126.44000000000001</c:v>
                </c:pt>
                <c:pt idx="1062">
                  <c:v>126.48</c:v>
                </c:pt>
                <c:pt idx="1063">
                  <c:v>126.52</c:v>
                </c:pt>
                <c:pt idx="1064">
                  <c:v>126.55999999999999</c:v>
                </c:pt>
                <c:pt idx="1065">
                  <c:v>126.60000000000001</c:v>
                </c:pt>
                <c:pt idx="1066">
                  <c:v>126.64</c:v>
                </c:pt>
                <c:pt idx="1067">
                  <c:v>126.67999999999999</c:v>
                </c:pt>
                <c:pt idx="1068">
                  <c:v>126.72000000000001</c:v>
                </c:pt>
                <c:pt idx="1069">
                  <c:v>126.76</c:v>
                </c:pt>
                <c:pt idx="1070">
                  <c:v>126.8</c:v>
                </c:pt>
                <c:pt idx="1071">
                  <c:v>126.83999999999999</c:v>
                </c:pt>
                <c:pt idx="1072">
                  <c:v>126.88000000000001</c:v>
                </c:pt>
                <c:pt idx="1073">
                  <c:v>126.92</c:v>
                </c:pt>
                <c:pt idx="1074">
                  <c:v>126.96</c:v>
                </c:pt>
                <c:pt idx="1075">
                  <c:v>127.00000000000001</c:v>
                </c:pt>
                <c:pt idx="1076">
                  <c:v>127.04</c:v>
                </c:pt>
                <c:pt idx="1077">
                  <c:v>127.08</c:v>
                </c:pt>
                <c:pt idx="1078">
                  <c:v>127.11999999999999</c:v>
                </c:pt>
                <c:pt idx="1079">
                  <c:v>127.16000000000001</c:v>
                </c:pt>
                <c:pt idx="1080">
                  <c:v>127.2</c:v>
                </c:pt>
                <c:pt idx="1081">
                  <c:v>127.24</c:v>
                </c:pt>
                <c:pt idx="1082">
                  <c:v>127.28000000000002</c:v>
                </c:pt>
                <c:pt idx="1083">
                  <c:v>127.32000000000001</c:v>
                </c:pt>
                <c:pt idx="1084">
                  <c:v>127.36</c:v>
                </c:pt>
                <c:pt idx="1085">
                  <c:v>127.39999999999999</c:v>
                </c:pt>
                <c:pt idx="1086">
                  <c:v>127.44000000000001</c:v>
                </c:pt>
                <c:pt idx="1087">
                  <c:v>127.48</c:v>
                </c:pt>
                <c:pt idx="1088">
                  <c:v>127.52</c:v>
                </c:pt>
                <c:pt idx="1089">
                  <c:v>127.56000000000002</c:v>
                </c:pt>
                <c:pt idx="1090">
                  <c:v>127.60000000000001</c:v>
                </c:pt>
                <c:pt idx="1091">
                  <c:v>127.64</c:v>
                </c:pt>
                <c:pt idx="1092">
                  <c:v>127.67999999999999</c:v>
                </c:pt>
                <c:pt idx="1093">
                  <c:v>127.72000000000001</c:v>
                </c:pt>
                <c:pt idx="1094">
                  <c:v>127.76</c:v>
                </c:pt>
                <c:pt idx="1095">
                  <c:v>127.8</c:v>
                </c:pt>
                <c:pt idx="1096">
                  <c:v>127.84000000000002</c:v>
                </c:pt>
                <c:pt idx="1097">
                  <c:v>127.88000000000001</c:v>
                </c:pt>
                <c:pt idx="1098">
                  <c:v>127.92</c:v>
                </c:pt>
                <c:pt idx="1099">
                  <c:v>127.96</c:v>
                </c:pt>
                <c:pt idx="1100">
                  <c:v>128</c:v>
                </c:pt>
                <c:pt idx="1101">
                  <c:v>128.04</c:v>
                </c:pt>
                <c:pt idx="1102">
                  <c:v>128.07999999999998</c:v>
                </c:pt>
                <c:pt idx="1103">
                  <c:v>128.12</c:v>
                </c:pt>
                <c:pt idx="1104">
                  <c:v>128.16</c:v>
                </c:pt>
                <c:pt idx="1105">
                  <c:v>128.19999999999999</c:v>
                </c:pt>
                <c:pt idx="1106">
                  <c:v>128.23999999999998</c:v>
                </c:pt>
                <c:pt idx="1107">
                  <c:v>128.28</c:v>
                </c:pt>
                <c:pt idx="1108">
                  <c:v>128.32</c:v>
                </c:pt>
                <c:pt idx="1109">
                  <c:v>128.35999999999999</c:v>
                </c:pt>
                <c:pt idx="1110">
                  <c:v>128.4</c:v>
                </c:pt>
                <c:pt idx="1111">
                  <c:v>128.44</c:v>
                </c:pt>
                <c:pt idx="1112">
                  <c:v>128.47999999999999</c:v>
                </c:pt>
                <c:pt idx="1113">
                  <c:v>128.51999999999998</c:v>
                </c:pt>
                <c:pt idx="1114">
                  <c:v>128.56</c:v>
                </c:pt>
                <c:pt idx="1115">
                  <c:v>128.6</c:v>
                </c:pt>
                <c:pt idx="1116">
                  <c:v>128.63999999999999</c:v>
                </c:pt>
                <c:pt idx="1117">
                  <c:v>128.68</c:v>
                </c:pt>
                <c:pt idx="1118">
                  <c:v>128.72</c:v>
                </c:pt>
                <c:pt idx="1119">
                  <c:v>128.76</c:v>
                </c:pt>
                <c:pt idx="1120">
                  <c:v>128.79999999999998</c:v>
                </c:pt>
                <c:pt idx="1121">
                  <c:v>128.84</c:v>
                </c:pt>
                <c:pt idx="1122">
                  <c:v>128.88</c:v>
                </c:pt>
                <c:pt idx="1123">
                  <c:v>128.91999999999999</c:v>
                </c:pt>
                <c:pt idx="1124">
                  <c:v>128.96</c:v>
                </c:pt>
                <c:pt idx="1125">
                  <c:v>129</c:v>
                </c:pt>
                <c:pt idx="1126">
                  <c:v>129.04</c:v>
                </c:pt>
                <c:pt idx="1127">
                  <c:v>129.07999999999998</c:v>
                </c:pt>
                <c:pt idx="1128">
                  <c:v>129.12</c:v>
                </c:pt>
                <c:pt idx="1129">
                  <c:v>129.16</c:v>
                </c:pt>
                <c:pt idx="1130">
                  <c:v>129.19999999999999</c:v>
                </c:pt>
                <c:pt idx="1131">
                  <c:v>129.24</c:v>
                </c:pt>
                <c:pt idx="1132">
                  <c:v>129.28</c:v>
                </c:pt>
                <c:pt idx="1133">
                  <c:v>129.32</c:v>
                </c:pt>
                <c:pt idx="1134">
                  <c:v>129.35999999999999</c:v>
                </c:pt>
                <c:pt idx="1135">
                  <c:v>129.4</c:v>
                </c:pt>
                <c:pt idx="1136">
                  <c:v>129.44</c:v>
                </c:pt>
                <c:pt idx="1137">
                  <c:v>129.47999999999999</c:v>
                </c:pt>
                <c:pt idx="1138">
                  <c:v>129.52000000000001</c:v>
                </c:pt>
                <c:pt idx="1139">
                  <c:v>129.56</c:v>
                </c:pt>
                <c:pt idx="1140">
                  <c:v>129.6</c:v>
                </c:pt>
                <c:pt idx="1141">
                  <c:v>129.63999999999999</c:v>
                </c:pt>
                <c:pt idx="1142">
                  <c:v>129.68</c:v>
                </c:pt>
                <c:pt idx="1143">
                  <c:v>129.72</c:v>
                </c:pt>
                <c:pt idx="1144">
                  <c:v>129.76</c:v>
                </c:pt>
                <c:pt idx="1145">
                  <c:v>129.80000000000001</c:v>
                </c:pt>
                <c:pt idx="1146">
                  <c:v>129.84</c:v>
                </c:pt>
                <c:pt idx="1147">
                  <c:v>129.88</c:v>
                </c:pt>
                <c:pt idx="1148">
                  <c:v>129.91999999999999</c:v>
                </c:pt>
                <c:pt idx="1149">
                  <c:v>129.96</c:v>
                </c:pt>
                <c:pt idx="1150">
                  <c:v>130</c:v>
                </c:pt>
                <c:pt idx="1151">
                  <c:v>130.04</c:v>
                </c:pt>
                <c:pt idx="1152">
                  <c:v>130.08000000000001</c:v>
                </c:pt>
                <c:pt idx="1153">
                  <c:v>130.12</c:v>
                </c:pt>
                <c:pt idx="1154">
                  <c:v>130.16</c:v>
                </c:pt>
                <c:pt idx="1155">
                  <c:v>130.19999999999999</c:v>
                </c:pt>
                <c:pt idx="1156">
                  <c:v>130.24</c:v>
                </c:pt>
                <c:pt idx="1157">
                  <c:v>130.28</c:v>
                </c:pt>
                <c:pt idx="1158">
                  <c:v>130.32</c:v>
                </c:pt>
                <c:pt idx="1159">
                  <c:v>130.36000000000001</c:v>
                </c:pt>
                <c:pt idx="1160">
                  <c:v>130.4</c:v>
                </c:pt>
                <c:pt idx="1161">
                  <c:v>130.44</c:v>
                </c:pt>
                <c:pt idx="1162">
                  <c:v>130.47999999999999</c:v>
                </c:pt>
                <c:pt idx="1163">
                  <c:v>130.52000000000001</c:v>
                </c:pt>
                <c:pt idx="1164">
                  <c:v>130.56</c:v>
                </c:pt>
                <c:pt idx="1165">
                  <c:v>130.6</c:v>
                </c:pt>
                <c:pt idx="1166">
                  <c:v>130.64000000000001</c:v>
                </c:pt>
                <c:pt idx="1167">
                  <c:v>130.68</c:v>
                </c:pt>
                <c:pt idx="1168">
                  <c:v>130.72</c:v>
                </c:pt>
                <c:pt idx="1169">
                  <c:v>130.76</c:v>
                </c:pt>
                <c:pt idx="1170">
                  <c:v>130.80000000000001</c:v>
                </c:pt>
                <c:pt idx="1171">
                  <c:v>130.84</c:v>
                </c:pt>
                <c:pt idx="1172">
                  <c:v>130.88</c:v>
                </c:pt>
                <c:pt idx="1173">
                  <c:v>130.92000000000002</c:v>
                </c:pt>
                <c:pt idx="1174">
                  <c:v>130.96</c:v>
                </c:pt>
                <c:pt idx="1175">
                  <c:v>131</c:v>
                </c:pt>
                <c:pt idx="1176">
                  <c:v>131.04</c:v>
                </c:pt>
                <c:pt idx="1177">
                  <c:v>131.08000000000001</c:v>
                </c:pt>
                <c:pt idx="1178">
                  <c:v>131.12</c:v>
                </c:pt>
                <c:pt idx="1179">
                  <c:v>131.16</c:v>
                </c:pt>
                <c:pt idx="1180">
                  <c:v>131.20000000000002</c:v>
                </c:pt>
                <c:pt idx="1181">
                  <c:v>131.24</c:v>
                </c:pt>
                <c:pt idx="1182">
                  <c:v>131.28</c:v>
                </c:pt>
                <c:pt idx="1183">
                  <c:v>131.32</c:v>
                </c:pt>
                <c:pt idx="1184">
                  <c:v>131.36000000000001</c:v>
                </c:pt>
                <c:pt idx="1185">
                  <c:v>131.4</c:v>
                </c:pt>
                <c:pt idx="1186">
                  <c:v>131.44</c:v>
                </c:pt>
                <c:pt idx="1187">
                  <c:v>131.48000000000002</c:v>
                </c:pt>
                <c:pt idx="1188">
                  <c:v>131.52000000000001</c:v>
                </c:pt>
                <c:pt idx="1189">
                  <c:v>131.56</c:v>
                </c:pt>
                <c:pt idx="1190">
                  <c:v>131.6</c:v>
                </c:pt>
                <c:pt idx="1191">
                  <c:v>131.64000000000001</c:v>
                </c:pt>
                <c:pt idx="1192">
                  <c:v>131.68</c:v>
                </c:pt>
                <c:pt idx="1193">
                  <c:v>131.72</c:v>
                </c:pt>
                <c:pt idx="1194">
                  <c:v>131.76000000000002</c:v>
                </c:pt>
                <c:pt idx="1195">
                  <c:v>131.80000000000001</c:v>
                </c:pt>
                <c:pt idx="1196">
                  <c:v>131.84</c:v>
                </c:pt>
                <c:pt idx="1197">
                  <c:v>131.88</c:v>
                </c:pt>
                <c:pt idx="1198">
                  <c:v>131.92000000000002</c:v>
                </c:pt>
                <c:pt idx="1199">
                  <c:v>131.96</c:v>
                </c:pt>
                <c:pt idx="1200">
                  <c:v>132</c:v>
                </c:pt>
                <c:pt idx="1201">
                  <c:v>132.04000000000002</c:v>
                </c:pt>
                <c:pt idx="1202">
                  <c:v>132.08000000000001</c:v>
                </c:pt>
                <c:pt idx="1203">
                  <c:v>132.12</c:v>
                </c:pt>
                <c:pt idx="1204">
                  <c:v>132.16</c:v>
                </c:pt>
                <c:pt idx="1205">
                  <c:v>132.20000000000002</c:v>
                </c:pt>
                <c:pt idx="1206">
                  <c:v>132.24</c:v>
                </c:pt>
                <c:pt idx="1207">
                  <c:v>132.28</c:v>
                </c:pt>
                <c:pt idx="1208">
                  <c:v>132.32000000000002</c:v>
                </c:pt>
                <c:pt idx="1209">
                  <c:v>132.36000000000001</c:v>
                </c:pt>
                <c:pt idx="1210">
                  <c:v>132.4</c:v>
                </c:pt>
                <c:pt idx="1211">
                  <c:v>132.44</c:v>
                </c:pt>
                <c:pt idx="1212">
                  <c:v>132.48000000000002</c:v>
                </c:pt>
                <c:pt idx="1213">
                  <c:v>132.52000000000001</c:v>
                </c:pt>
                <c:pt idx="1214">
                  <c:v>132.56</c:v>
                </c:pt>
                <c:pt idx="1215">
                  <c:v>132.60000000000002</c:v>
                </c:pt>
                <c:pt idx="1216">
                  <c:v>132.64000000000001</c:v>
                </c:pt>
                <c:pt idx="1217">
                  <c:v>132.68</c:v>
                </c:pt>
                <c:pt idx="1218">
                  <c:v>132.72000000000003</c:v>
                </c:pt>
                <c:pt idx="1219">
                  <c:v>132.76000000000002</c:v>
                </c:pt>
                <c:pt idx="1220">
                  <c:v>132.80000000000001</c:v>
                </c:pt>
                <c:pt idx="1221">
                  <c:v>132.84</c:v>
                </c:pt>
                <c:pt idx="1222">
                  <c:v>132.88</c:v>
                </c:pt>
                <c:pt idx="1223">
                  <c:v>132.92000000000002</c:v>
                </c:pt>
                <c:pt idx="1224">
                  <c:v>132.96</c:v>
                </c:pt>
                <c:pt idx="1225">
                  <c:v>133</c:v>
                </c:pt>
                <c:pt idx="1226">
                  <c:v>133.04</c:v>
                </c:pt>
                <c:pt idx="1227">
                  <c:v>133.07999999999998</c:v>
                </c:pt>
                <c:pt idx="1228">
                  <c:v>133.11999999999998</c:v>
                </c:pt>
                <c:pt idx="1229">
                  <c:v>133.16</c:v>
                </c:pt>
                <c:pt idx="1230">
                  <c:v>133.19999999999999</c:v>
                </c:pt>
                <c:pt idx="1231">
                  <c:v>133.23999999999998</c:v>
                </c:pt>
                <c:pt idx="1232">
                  <c:v>133.28</c:v>
                </c:pt>
                <c:pt idx="1233">
                  <c:v>133.32</c:v>
                </c:pt>
                <c:pt idx="1234">
                  <c:v>133.35999999999999</c:v>
                </c:pt>
                <c:pt idx="1235">
                  <c:v>133.39999999999998</c:v>
                </c:pt>
                <c:pt idx="1236">
                  <c:v>133.44</c:v>
                </c:pt>
                <c:pt idx="1237">
                  <c:v>133.47999999999999</c:v>
                </c:pt>
                <c:pt idx="1238">
                  <c:v>133.51999999999998</c:v>
                </c:pt>
                <c:pt idx="1239">
                  <c:v>133.56</c:v>
                </c:pt>
                <c:pt idx="1240">
                  <c:v>133.6</c:v>
                </c:pt>
                <c:pt idx="1241">
                  <c:v>133.63999999999999</c:v>
                </c:pt>
                <c:pt idx="1242">
                  <c:v>133.67999999999998</c:v>
                </c:pt>
                <c:pt idx="1243">
                  <c:v>133.72</c:v>
                </c:pt>
                <c:pt idx="1244">
                  <c:v>133.76</c:v>
                </c:pt>
                <c:pt idx="1245">
                  <c:v>133.79999999999998</c:v>
                </c:pt>
                <c:pt idx="1246">
                  <c:v>133.84</c:v>
                </c:pt>
                <c:pt idx="1247">
                  <c:v>133.88</c:v>
                </c:pt>
                <c:pt idx="1248">
                  <c:v>133.91999999999999</c:v>
                </c:pt>
                <c:pt idx="1249">
                  <c:v>133.95999999999998</c:v>
                </c:pt>
                <c:pt idx="1250">
                  <c:v>134</c:v>
                </c:pt>
                <c:pt idx="1251">
                  <c:v>134.04</c:v>
                </c:pt>
                <c:pt idx="1252">
                  <c:v>134.07999999999998</c:v>
                </c:pt>
                <c:pt idx="1253">
                  <c:v>134.12</c:v>
                </c:pt>
                <c:pt idx="1254">
                  <c:v>134.16</c:v>
                </c:pt>
                <c:pt idx="1255">
                  <c:v>134.19999999999999</c:v>
                </c:pt>
                <c:pt idx="1256">
                  <c:v>134.23999999999998</c:v>
                </c:pt>
                <c:pt idx="1257">
                  <c:v>134.28</c:v>
                </c:pt>
                <c:pt idx="1258">
                  <c:v>134.32</c:v>
                </c:pt>
                <c:pt idx="1259">
                  <c:v>134.35999999999999</c:v>
                </c:pt>
                <c:pt idx="1260">
                  <c:v>134.4</c:v>
                </c:pt>
                <c:pt idx="1261">
                  <c:v>134.44</c:v>
                </c:pt>
                <c:pt idx="1262">
                  <c:v>134.47999999999999</c:v>
                </c:pt>
                <c:pt idx="1263">
                  <c:v>134.51999999999998</c:v>
                </c:pt>
                <c:pt idx="1264">
                  <c:v>134.56</c:v>
                </c:pt>
                <c:pt idx="1265">
                  <c:v>134.6</c:v>
                </c:pt>
                <c:pt idx="1266">
                  <c:v>134.63999999999999</c:v>
                </c:pt>
                <c:pt idx="1267">
                  <c:v>134.68</c:v>
                </c:pt>
                <c:pt idx="1268">
                  <c:v>134.72</c:v>
                </c:pt>
                <c:pt idx="1269">
                  <c:v>134.76</c:v>
                </c:pt>
                <c:pt idx="1270">
                  <c:v>134.79999999999998</c:v>
                </c:pt>
                <c:pt idx="1271">
                  <c:v>134.84</c:v>
                </c:pt>
                <c:pt idx="1272">
                  <c:v>134.88</c:v>
                </c:pt>
                <c:pt idx="1273">
                  <c:v>134.91999999999999</c:v>
                </c:pt>
                <c:pt idx="1274">
                  <c:v>134.96</c:v>
                </c:pt>
                <c:pt idx="1275">
                  <c:v>135</c:v>
                </c:pt>
                <c:pt idx="1276">
                  <c:v>135.04</c:v>
                </c:pt>
                <c:pt idx="1277">
                  <c:v>135.07999999999998</c:v>
                </c:pt>
                <c:pt idx="1278">
                  <c:v>135.12</c:v>
                </c:pt>
                <c:pt idx="1279">
                  <c:v>135.16</c:v>
                </c:pt>
                <c:pt idx="1280">
                  <c:v>135.19999999999999</c:v>
                </c:pt>
                <c:pt idx="1281">
                  <c:v>135.24</c:v>
                </c:pt>
                <c:pt idx="1282">
                  <c:v>135.28</c:v>
                </c:pt>
                <c:pt idx="1283">
                  <c:v>135.32</c:v>
                </c:pt>
                <c:pt idx="1284">
                  <c:v>135.35999999999999</c:v>
                </c:pt>
                <c:pt idx="1285">
                  <c:v>135.4</c:v>
                </c:pt>
                <c:pt idx="1286">
                  <c:v>135.44</c:v>
                </c:pt>
                <c:pt idx="1287">
                  <c:v>135.47999999999999</c:v>
                </c:pt>
                <c:pt idx="1288">
                  <c:v>135.52000000000001</c:v>
                </c:pt>
                <c:pt idx="1289">
                  <c:v>135.56</c:v>
                </c:pt>
                <c:pt idx="1290">
                  <c:v>135.6</c:v>
                </c:pt>
                <c:pt idx="1291">
                  <c:v>135.63999999999999</c:v>
                </c:pt>
                <c:pt idx="1292">
                  <c:v>135.68</c:v>
                </c:pt>
                <c:pt idx="1293">
                  <c:v>135.72</c:v>
                </c:pt>
                <c:pt idx="1294">
                  <c:v>135.76</c:v>
                </c:pt>
                <c:pt idx="1295">
                  <c:v>135.80000000000001</c:v>
                </c:pt>
                <c:pt idx="1296">
                  <c:v>135.84</c:v>
                </c:pt>
                <c:pt idx="1297">
                  <c:v>135.88</c:v>
                </c:pt>
                <c:pt idx="1298">
                  <c:v>135.91999999999999</c:v>
                </c:pt>
                <c:pt idx="1299">
                  <c:v>135.96</c:v>
                </c:pt>
                <c:pt idx="1300">
                  <c:v>136</c:v>
                </c:pt>
                <c:pt idx="1301">
                  <c:v>136.04</c:v>
                </c:pt>
                <c:pt idx="1302">
                  <c:v>136.08000000000001</c:v>
                </c:pt>
                <c:pt idx="1303">
                  <c:v>136.12</c:v>
                </c:pt>
                <c:pt idx="1304">
                  <c:v>136.16</c:v>
                </c:pt>
                <c:pt idx="1305">
                  <c:v>136.19999999999999</c:v>
                </c:pt>
                <c:pt idx="1306">
                  <c:v>136.24</c:v>
                </c:pt>
                <c:pt idx="1307">
                  <c:v>136.28</c:v>
                </c:pt>
                <c:pt idx="1308">
                  <c:v>136.32</c:v>
                </c:pt>
                <c:pt idx="1309">
                  <c:v>136.36000000000001</c:v>
                </c:pt>
                <c:pt idx="1310">
                  <c:v>136.4</c:v>
                </c:pt>
                <c:pt idx="1311">
                  <c:v>136.44</c:v>
                </c:pt>
                <c:pt idx="1312">
                  <c:v>136.47999999999999</c:v>
                </c:pt>
                <c:pt idx="1313">
                  <c:v>136.52000000000001</c:v>
                </c:pt>
                <c:pt idx="1314">
                  <c:v>136.56</c:v>
                </c:pt>
                <c:pt idx="1315">
                  <c:v>136.6</c:v>
                </c:pt>
                <c:pt idx="1316">
                  <c:v>136.64000000000001</c:v>
                </c:pt>
                <c:pt idx="1317">
                  <c:v>136.68</c:v>
                </c:pt>
                <c:pt idx="1318">
                  <c:v>136.72</c:v>
                </c:pt>
                <c:pt idx="1319">
                  <c:v>136.76</c:v>
                </c:pt>
                <c:pt idx="1320">
                  <c:v>136.80000000000001</c:v>
                </c:pt>
                <c:pt idx="1321">
                  <c:v>136.84</c:v>
                </c:pt>
                <c:pt idx="1322">
                  <c:v>136.88</c:v>
                </c:pt>
                <c:pt idx="1323">
                  <c:v>136.92000000000002</c:v>
                </c:pt>
                <c:pt idx="1324">
                  <c:v>136.96</c:v>
                </c:pt>
                <c:pt idx="1325">
                  <c:v>137</c:v>
                </c:pt>
                <c:pt idx="1326">
                  <c:v>137.04</c:v>
                </c:pt>
                <c:pt idx="1327">
                  <c:v>137.08000000000001</c:v>
                </c:pt>
                <c:pt idx="1328">
                  <c:v>137.12</c:v>
                </c:pt>
                <c:pt idx="1329">
                  <c:v>137.16</c:v>
                </c:pt>
                <c:pt idx="1330">
                  <c:v>137.20000000000002</c:v>
                </c:pt>
                <c:pt idx="1331">
                  <c:v>137.24</c:v>
                </c:pt>
                <c:pt idx="1332">
                  <c:v>137.28</c:v>
                </c:pt>
                <c:pt idx="1333">
                  <c:v>137.32</c:v>
                </c:pt>
                <c:pt idx="1334">
                  <c:v>137.36000000000001</c:v>
                </c:pt>
                <c:pt idx="1335">
                  <c:v>137.4</c:v>
                </c:pt>
                <c:pt idx="1336">
                  <c:v>137.44</c:v>
                </c:pt>
                <c:pt idx="1337">
                  <c:v>137.48000000000002</c:v>
                </c:pt>
                <c:pt idx="1338">
                  <c:v>137.52000000000001</c:v>
                </c:pt>
                <c:pt idx="1339">
                  <c:v>137.56</c:v>
                </c:pt>
                <c:pt idx="1340">
                  <c:v>137.6</c:v>
                </c:pt>
                <c:pt idx="1341">
                  <c:v>137.64000000000001</c:v>
                </c:pt>
                <c:pt idx="1342">
                  <c:v>137.68</c:v>
                </c:pt>
                <c:pt idx="1343">
                  <c:v>137.72</c:v>
                </c:pt>
                <c:pt idx="1344">
                  <c:v>137.76000000000002</c:v>
                </c:pt>
                <c:pt idx="1345">
                  <c:v>137.80000000000001</c:v>
                </c:pt>
                <c:pt idx="1346">
                  <c:v>137.84</c:v>
                </c:pt>
                <c:pt idx="1347">
                  <c:v>137.88</c:v>
                </c:pt>
                <c:pt idx="1348">
                  <c:v>137.92000000000002</c:v>
                </c:pt>
                <c:pt idx="1349">
                  <c:v>137.96</c:v>
                </c:pt>
                <c:pt idx="1350">
                  <c:v>138</c:v>
                </c:pt>
                <c:pt idx="1351">
                  <c:v>138.04000000000002</c:v>
                </c:pt>
                <c:pt idx="1352">
                  <c:v>138.08000000000001</c:v>
                </c:pt>
                <c:pt idx="1353">
                  <c:v>138.12</c:v>
                </c:pt>
                <c:pt idx="1354">
                  <c:v>138.16</c:v>
                </c:pt>
                <c:pt idx="1355">
                  <c:v>138.20000000000002</c:v>
                </c:pt>
                <c:pt idx="1356">
                  <c:v>138.24</c:v>
                </c:pt>
                <c:pt idx="1357">
                  <c:v>138.28</c:v>
                </c:pt>
                <c:pt idx="1358">
                  <c:v>138.32000000000002</c:v>
                </c:pt>
                <c:pt idx="1359">
                  <c:v>138.36000000000001</c:v>
                </c:pt>
                <c:pt idx="1360">
                  <c:v>138.4</c:v>
                </c:pt>
                <c:pt idx="1361">
                  <c:v>138.44</c:v>
                </c:pt>
                <c:pt idx="1362">
                  <c:v>138.48000000000002</c:v>
                </c:pt>
                <c:pt idx="1363">
                  <c:v>138.52000000000001</c:v>
                </c:pt>
                <c:pt idx="1364">
                  <c:v>138.56</c:v>
                </c:pt>
                <c:pt idx="1365">
                  <c:v>138.60000000000002</c:v>
                </c:pt>
                <c:pt idx="1366">
                  <c:v>138.64000000000001</c:v>
                </c:pt>
                <c:pt idx="1367">
                  <c:v>138.68</c:v>
                </c:pt>
                <c:pt idx="1368">
                  <c:v>138.72</c:v>
                </c:pt>
                <c:pt idx="1369">
                  <c:v>138.76000000000002</c:v>
                </c:pt>
                <c:pt idx="1370">
                  <c:v>138.80000000000001</c:v>
                </c:pt>
                <c:pt idx="1371">
                  <c:v>138.84</c:v>
                </c:pt>
                <c:pt idx="1372">
                  <c:v>138.88000000000002</c:v>
                </c:pt>
                <c:pt idx="1373">
                  <c:v>138.92000000000002</c:v>
                </c:pt>
                <c:pt idx="1374">
                  <c:v>138.96</c:v>
                </c:pt>
                <c:pt idx="1375">
                  <c:v>139</c:v>
                </c:pt>
                <c:pt idx="1376">
                  <c:v>139.04</c:v>
                </c:pt>
                <c:pt idx="1377">
                  <c:v>139.08000000000001</c:v>
                </c:pt>
                <c:pt idx="1378">
                  <c:v>139.12</c:v>
                </c:pt>
                <c:pt idx="1379">
                  <c:v>139.16</c:v>
                </c:pt>
                <c:pt idx="1380">
                  <c:v>139.19999999999999</c:v>
                </c:pt>
                <c:pt idx="1381">
                  <c:v>139.23999999999998</c:v>
                </c:pt>
                <c:pt idx="1382">
                  <c:v>139.28</c:v>
                </c:pt>
                <c:pt idx="1383">
                  <c:v>139.32</c:v>
                </c:pt>
                <c:pt idx="1384">
                  <c:v>139.35999999999999</c:v>
                </c:pt>
                <c:pt idx="1385">
                  <c:v>139.39999999999998</c:v>
                </c:pt>
                <c:pt idx="1386">
                  <c:v>139.44</c:v>
                </c:pt>
                <c:pt idx="1387">
                  <c:v>139.47999999999999</c:v>
                </c:pt>
                <c:pt idx="1388">
                  <c:v>139.51999999999998</c:v>
                </c:pt>
                <c:pt idx="1389">
                  <c:v>139.55999999999997</c:v>
                </c:pt>
                <c:pt idx="1390">
                  <c:v>139.6</c:v>
                </c:pt>
                <c:pt idx="1391">
                  <c:v>139.63999999999999</c:v>
                </c:pt>
                <c:pt idx="1392">
                  <c:v>139.67999999999998</c:v>
                </c:pt>
                <c:pt idx="1393">
                  <c:v>139.72</c:v>
                </c:pt>
                <c:pt idx="1394">
                  <c:v>139.76</c:v>
                </c:pt>
                <c:pt idx="1395">
                  <c:v>139.79999999999998</c:v>
                </c:pt>
                <c:pt idx="1396">
                  <c:v>139.83999999999997</c:v>
                </c:pt>
                <c:pt idx="1397">
                  <c:v>139.88</c:v>
                </c:pt>
                <c:pt idx="1398">
                  <c:v>139.91999999999999</c:v>
                </c:pt>
                <c:pt idx="1399">
                  <c:v>139.95999999999998</c:v>
                </c:pt>
                <c:pt idx="1400">
                  <c:v>140</c:v>
                </c:pt>
                <c:pt idx="1401">
                  <c:v>140.04</c:v>
                </c:pt>
                <c:pt idx="1402">
                  <c:v>140.07999999999998</c:v>
                </c:pt>
                <c:pt idx="1403">
                  <c:v>140.11999999999998</c:v>
                </c:pt>
                <c:pt idx="1404">
                  <c:v>140.16</c:v>
                </c:pt>
                <c:pt idx="1405">
                  <c:v>140.19999999999999</c:v>
                </c:pt>
                <c:pt idx="1406">
                  <c:v>140.23999999999998</c:v>
                </c:pt>
                <c:pt idx="1407">
                  <c:v>140.28</c:v>
                </c:pt>
                <c:pt idx="1408">
                  <c:v>140.32</c:v>
                </c:pt>
                <c:pt idx="1409">
                  <c:v>140.35999999999999</c:v>
                </c:pt>
                <c:pt idx="1410">
                  <c:v>140.4</c:v>
                </c:pt>
                <c:pt idx="1411">
                  <c:v>140.44</c:v>
                </c:pt>
                <c:pt idx="1412">
                  <c:v>140.47999999999999</c:v>
                </c:pt>
                <c:pt idx="1413">
                  <c:v>140.51999999999998</c:v>
                </c:pt>
                <c:pt idx="1414">
                  <c:v>140.56</c:v>
                </c:pt>
                <c:pt idx="1415">
                  <c:v>140.6</c:v>
                </c:pt>
                <c:pt idx="1416">
                  <c:v>140.63999999999999</c:v>
                </c:pt>
                <c:pt idx="1417">
                  <c:v>140.68</c:v>
                </c:pt>
                <c:pt idx="1418">
                  <c:v>140.72</c:v>
                </c:pt>
                <c:pt idx="1419">
                  <c:v>140.76</c:v>
                </c:pt>
                <c:pt idx="1420">
                  <c:v>140.79999999999998</c:v>
                </c:pt>
                <c:pt idx="1421">
                  <c:v>140.84</c:v>
                </c:pt>
                <c:pt idx="1422">
                  <c:v>140.88</c:v>
                </c:pt>
                <c:pt idx="1423">
                  <c:v>140.91999999999999</c:v>
                </c:pt>
                <c:pt idx="1424">
                  <c:v>140.96</c:v>
                </c:pt>
                <c:pt idx="1425">
                  <c:v>141</c:v>
                </c:pt>
                <c:pt idx="1426">
                  <c:v>141.04</c:v>
                </c:pt>
                <c:pt idx="1427">
                  <c:v>141.07999999999998</c:v>
                </c:pt>
                <c:pt idx="1428">
                  <c:v>141.12</c:v>
                </c:pt>
                <c:pt idx="1429">
                  <c:v>141.16</c:v>
                </c:pt>
                <c:pt idx="1430">
                  <c:v>141.19999999999999</c:v>
                </c:pt>
                <c:pt idx="1431">
                  <c:v>141.24</c:v>
                </c:pt>
                <c:pt idx="1432">
                  <c:v>141.28</c:v>
                </c:pt>
                <c:pt idx="1433">
                  <c:v>141.32</c:v>
                </c:pt>
                <c:pt idx="1434">
                  <c:v>141.35999999999999</c:v>
                </c:pt>
                <c:pt idx="1435">
                  <c:v>141.4</c:v>
                </c:pt>
                <c:pt idx="1436">
                  <c:v>141.44</c:v>
                </c:pt>
                <c:pt idx="1437">
                  <c:v>141.47999999999999</c:v>
                </c:pt>
                <c:pt idx="1438">
                  <c:v>141.52000000000001</c:v>
                </c:pt>
                <c:pt idx="1439">
                  <c:v>141.56</c:v>
                </c:pt>
                <c:pt idx="1440">
                  <c:v>141.6</c:v>
                </c:pt>
                <c:pt idx="1441">
                  <c:v>141.63999999999999</c:v>
                </c:pt>
                <c:pt idx="1442">
                  <c:v>141.68</c:v>
                </c:pt>
                <c:pt idx="1443">
                  <c:v>141.72</c:v>
                </c:pt>
                <c:pt idx="1444">
                  <c:v>141.76</c:v>
                </c:pt>
                <c:pt idx="1445">
                  <c:v>141.80000000000001</c:v>
                </c:pt>
                <c:pt idx="1446">
                  <c:v>141.84</c:v>
                </c:pt>
                <c:pt idx="1447">
                  <c:v>141.88</c:v>
                </c:pt>
                <c:pt idx="1448">
                  <c:v>141.91999999999999</c:v>
                </c:pt>
                <c:pt idx="1449">
                  <c:v>141.96</c:v>
                </c:pt>
                <c:pt idx="1450">
                  <c:v>142</c:v>
                </c:pt>
                <c:pt idx="1451">
                  <c:v>142.04</c:v>
                </c:pt>
                <c:pt idx="1452">
                  <c:v>142.08000000000001</c:v>
                </c:pt>
                <c:pt idx="1453">
                  <c:v>142.12</c:v>
                </c:pt>
                <c:pt idx="1454">
                  <c:v>142.16</c:v>
                </c:pt>
                <c:pt idx="1455">
                  <c:v>142.19999999999999</c:v>
                </c:pt>
                <c:pt idx="1456">
                  <c:v>142.24</c:v>
                </c:pt>
                <c:pt idx="1457">
                  <c:v>142.28</c:v>
                </c:pt>
                <c:pt idx="1458">
                  <c:v>142.32</c:v>
                </c:pt>
                <c:pt idx="1459">
                  <c:v>142.36000000000001</c:v>
                </c:pt>
                <c:pt idx="1460">
                  <c:v>142.4</c:v>
                </c:pt>
                <c:pt idx="1461">
                  <c:v>142.44</c:v>
                </c:pt>
                <c:pt idx="1462">
                  <c:v>142.47999999999999</c:v>
                </c:pt>
                <c:pt idx="1463">
                  <c:v>142.52000000000001</c:v>
                </c:pt>
                <c:pt idx="1464">
                  <c:v>142.56</c:v>
                </c:pt>
                <c:pt idx="1465">
                  <c:v>142.6</c:v>
                </c:pt>
                <c:pt idx="1466">
                  <c:v>142.64000000000001</c:v>
                </c:pt>
                <c:pt idx="1467">
                  <c:v>142.68</c:v>
                </c:pt>
                <c:pt idx="1468">
                  <c:v>142.72</c:v>
                </c:pt>
                <c:pt idx="1469">
                  <c:v>142.76</c:v>
                </c:pt>
                <c:pt idx="1470">
                  <c:v>142.80000000000001</c:v>
                </c:pt>
                <c:pt idx="1471">
                  <c:v>142.84</c:v>
                </c:pt>
                <c:pt idx="1472">
                  <c:v>142.88</c:v>
                </c:pt>
                <c:pt idx="1473">
                  <c:v>142.92000000000002</c:v>
                </c:pt>
                <c:pt idx="1474">
                  <c:v>142.96</c:v>
                </c:pt>
                <c:pt idx="1475">
                  <c:v>143</c:v>
                </c:pt>
                <c:pt idx="1476">
                  <c:v>143.04</c:v>
                </c:pt>
                <c:pt idx="1477">
                  <c:v>143.08000000000001</c:v>
                </c:pt>
                <c:pt idx="1478">
                  <c:v>143.12</c:v>
                </c:pt>
                <c:pt idx="1479">
                  <c:v>143.16</c:v>
                </c:pt>
                <c:pt idx="1480">
                  <c:v>143.20000000000002</c:v>
                </c:pt>
                <c:pt idx="1481">
                  <c:v>143.24</c:v>
                </c:pt>
                <c:pt idx="1482">
                  <c:v>143.28</c:v>
                </c:pt>
                <c:pt idx="1483">
                  <c:v>143.32</c:v>
                </c:pt>
                <c:pt idx="1484">
                  <c:v>143.36000000000001</c:v>
                </c:pt>
                <c:pt idx="1485">
                  <c:v>143.4</c:v>
                </c:pt>
                <c:pt idx="1486">
                  <c:v>143.44</c:v>
                </c:pt>
                <c:pt idx="1487">
                  <c:v>143.48000000000002</c:v>
                </c:pt>
                <c:pt idx="1488">
                  <c:v>143.52000000000001</c:v>
                </c:pt>
                <c:pt idx="1489">
                  <c:v>143.56</c:v>
                </c:pt>
                <c:pt idx="1490">
                  <c:v>143.6</c:v>
                </c:pt>
                <c:pt idx="1491">
                  <c:v>143.64000000000001</c:v>
                </c:pt>
                <c:pt idx="1492">
                  <c:v>143.68</c:v>
                </c:pt>
                <c:pt idx="1493">
                  <c:v>143.72</c:v>
                </c:pt>
                <c:pt idx="1494">
                  <c:v>143.76000000000002</c:v>
                </c:pt>
                <c:pt idx="1495">
                  <c:v>143.80000000000001</c:v>
                </c:pt>
                <c:pt idx="1496">
                  <c:v>143.84</c:v>
                </c:pt>
                <c:pt idx="1497">
                  <c:v>143.88</c:v>
                </c:pt>
                <c:pt idx="1498">
                  <c:v>143.92000000000002</c:v>
                </c:pt>
                <c:pt idx="1499">
                  <c:v>143.96</c:v>
                </c:pt>
                <c:pt idx="1500">
                  <c:v>144</c:v>
                </c:pt>
                <c:pt idx="1501">
                  <c:v>144.04000000000002</c:v>
                </c:pt>
                <c:pt idx="1502">
                  <c:v>144.08000000000001</c:v>
                </c:pt>
                <c:pt idx="1503">
                  <c:v>144.12</c:v>
                </c:pt>
                <c:pt idx="1504">
                  <c:v>144.16</c:v>
                </c:pt>
                <c:pt idx="1505">
                  <c:v>144.20000000000002</c:v>
                </c:pt>
                <c:pt idx="1506">
                  <c:v>144.24</c:v>
                </c:pt>
                <c:pt idx="1507">
                  <c:v>144.28</c:v>
                </c:pt>
                <c:pt idx="1508">
                  <c:v>144.32000000000002</c:v>
                </c:pt>
                <c:pt idx="1509">
                  <c:v>144.36000000000001</c:v>
                </c:pt>
                <c:pt idx="1510">
                  <c:v>144.4</c:v>
                </c:pt>
                <c:pt idx="1511">
                  <c:v>144.44</c:v>
                </c:pt>
                <c:pt idx="1512">
                  <c:v>144.48000000000002</c:v>
                </c:pt>
                <c:pt idx="1513">
                  <c:v>144.52000000000001</c:v>
                </c:pt>
                <c:pt idx="1514">
                  <c:v>144.56</c:v>
                </c:pt>
                <c:pt idx="1515">
                  <c:v>144.60000000000002</c:v>
                </c:pt>
                <c:pt idx="1516">
                  <c:v>144.64000000000001</c:v>
                </c:pt>
                <c:pt idx="1517">
                  <c:v>144.68</c:v>
                </c:pt>
                <c:pt idx="1518">
                  <c:v>144.72</c:v>
                </c:pt>
                <c:pt idx="1519">
                  <c:v>144.76000000000002</c:v>
                </c:pt>
                <c:pt idx="1520">
                  <c:v>144.80000000000001</c:v>
                </c:pt>
                <c:pt idx="1521">
                  <c:v>144.84</c:v>
                </c:pt>
                <c:pt idx="1522">
                  <c:v>144.88000000000002</c:v>
                </c:pt>
                <c:pt idx="1523">
                  <c:v>144.92000000000002</c:v>
                </c:pt>
                <c:pt idx="1524">
                  <c:v>144.96</c:v>
                </c:pt>
                <c:pt idx="1525">
                  <c:v>145</c:v>
                </c:pt>
                <c:pt idx="1526">
                  <c:v>145.04000000000002</c:v>
                </c:pt>
                <c:pt idx="1527">
                  <c:v>145.08000000000001</c:v>
                </c:pt>
                <c:pt idx="1528">
                  <c:v>145.12</c:v>
                </c:pt>
                <c:pt idx="1529">
                  <c:v>145.16</c:v>
                </c:pt>
                <c:pt idx="1530">
                  <c:v>145.20000000000002</c:v>
                </c:pt>
                <c:pt idx="1531">
                  <c:v>145.24</c:v>
                </c:pt>
                <c:pt idx="1532">
                  <c:v>145.28</c:v>
                </c:pt>
                <c:pt idx="1533">
                  <c:v>145.32</c:v>
                </c:pt>
                <c:pt idx="1534">
                  <c:v>145.35999999999999</c:v>
                </c:pt>
                <c:pt idx="1535">
                  <c:v>145.4</c:v>
                </c:pt>
                <c:pt idx="1536">
                  <c:v>145.44</c:v>
                </c:pt>
                <c:pt idx="1537">
                  <c:v>145.47999999999999</c:v>
                </c:pt>
                <c:pt idx="1538">
                  <c:v>145.51999999999998</c:v>
                </c:pt>
                <c:pt idx="1539">
                  <c:v>145.55999999999997</c:v>
                </c:pt>
                <c:pt idx="1540">
                  <c:v>145.6</c:v>
                </c:pt>
                <c:pt idx="1541">
                  <c:v>145.63999999999999</c:v>
                </c:pt>
                <c:pt idx="1542">
                  <c:v>145.67999999999998</c:v>
                </c:pt>
                <c:pt idx="1543">
                  <c:v>145.72</c:v>
                </c:pt>
                <c:pt idx="1544">
                  <c:v>145.76</c:v>
                </c:pt>
                <c:pt idx="1545">
                  <c:v>145.79999999999998</c:v>
                </c:pt>
                <c:pt idx="1546">
                  <c:v>145.83999999999997</c:v>
                </c:pt>
                <c:pt idx="1547">
                  <c:v>145.88</c:v>
                </c:pt>
                <c:pt idx="1548">
                  <c:v>145.91999999999999</c:v>
                </c:pt>
                <c:pt idx="1549">
                  <c:v>145.95999999999998</c:v>
                </c:pt>
                <c:pt idx="1550">
                  <c:v>146</c:v>
                </c:pt>
                <c:pt idx="1551">
                  <c:v>146.04</c:v>
                </c:pt>
                <c:pt idx="1552">
                  <c:v>146.07999999999998</c:v>
                </c:pt>
                <c:pt idx="1553">
                  <c:v>146.11999999999998</c:v>
                </c:pt>
                <c:pt idx="1554">
                  <c:v>146.16</c:v>
                </c:pt>
                <c:pt idx="1555">
                  <c:v>146.19999999999999</c:v>
                </c:pt>
                <c:pt idx="1556">
                  <c:v>146.23999999999998</c:v>
                </c:pt>
                <c:pt idx="1557">
                  <c:v>146.28</c:v>
                </c:pt>
                <c:pt idx="1558">
                  <c:v>146.32</c:v>
                </c:pt>
                <c:pt idx="1559">
                  <c:v>146.35999999999999</c:v>
                </c:pt>
                <c:pt idx="1560">
                  <c:v>146.39999999999998</c:v>
                </c:pt>
                <c:pt idx="1561">
                  <c:v>146.44</c:v>
                </c:pt>
                <c:pt idx="1562">
                  <c:v>146.47999999999999</c:v>
                </c:pt>
                <c:pt idx="1563">
                  <c:v>146.51999999999998</c:v>
                </c:pt>
                <c:pt idx="1564">
                  <c:v>146.56</c:v>
                </c:pt>
                <c:pt idx="1565">
                  <c:v>146.6</c:v>
                </c:pt>
                <c:pt idx="1566">
                  <c:v>146.63999999999999</c:v>
                </c:pt>
                <c:pt idx="1567">
                  <c:v>146.67999999999998</c:v>
                </c:pt>
                <c:pt idx="1568">
                  <c:v>146.72</c:v>
                </c:pt>
                <c:pt idx="1569">
                  <c:v>146.76</c:v>
                </c:pt>
                <c:pt idx="1570">
                  <c:v>146.79999999999998</c:v>
                </c:pt>
                <c:pt idx="1571">
                  <c:v>146.84</c:v>
                </c:pt>
                <c:pt idx="1572">
                  <c:v>146.88</c:v>
                </c:pt>
                <c:pt idx="1573">
                  <c:v>146.91999999999999</c:v>
                </c:pt>
                <c:pt idx="1574">
                  <c:v>146.95999999999998</c:v>
                </c:pt>
                <c:pt idx="1575">
                  <c:v>147</c:v>
                </c:pt>
                <c:pt idx="1576">
                  <c:v>147.04</c:v>
                </c:pt>
                <c:pt idx="1577">
                  <c:v>147.07999999999998</c:v>
                </c:pt>
                <c:pt idx="1578">
                  <c:v>147.12</c:v>
                </c:pt>
                <c:pt idx="1579">
                  <c:v>147.16</c:v>
                </c:pt>
                <c:pt idx="1580">
                  <c:v>147.19999999999999</c:v>
                </c:pt>
                <c:pt idx="1581">
                  <c:v>147.23999999999998</c:v>
                </c:pt>
                <c:pt idx="1582">
                  <c:v>147.28</c:v>
                </c:pt>
                <c:pt idx="1583">
                  <c:v>147.32</c:v>
                </c:pt>
                <c:pt idx="1584">
                  <c:v>147.35999999999999</c:v>
                </c:pt>
                <c:pt idx="1585">
                  <c:v>147.4</c:v>
                </c:pt>
                <c:pt idx="1586">
                  <c:v>147.44</c:v>
                </c:pt>
                <c:pt idx="1587">
                  <c:v>147.47999999999999</c:v>
                </c:pt>
                <c:pt idx="1588">
                  <c:v>147.51999999999998</c:v>
                </c:pt>
                <c:pt idx="1589">
                  <c:v>147.56</c:v>
                </c:pt>
                <c:pt idx="1590">
                  <c:v>147.6</c:v>
                </c:pt>
                <c:pt idx="1591">
                  <c:v>147.63999999999999</c:v>
                </c:pt>
                <c:pt idx="1592">
                  <c:v>147.68</c:v>
                </c:pt>
                <c:pt idx="1593">
                  <c:v>147.72</c:v>
                </c:pt>
                <c:pt idx="1594">
                  <c:v>147.76</c:v>
                </c:pt>
                <c:pt idx="1595">
                  <c:v>147.80000000000001</c:v>
                </c:pt>
                <c:pt idx="1596">
                  <c:v>147.84</c:v>
                </c:pt>
                <c:pt idx="1597">
                  <c:v>147.88</c:v>
                </c:pt>
                <c:pt idx="1598">
                  <c:v>147.91999999999999</c:v>
                </c:pt>
                <c:pt idx="1599">
                  <c:v>147.96</c:v>
                </c:pt>
                <c:pt idx="1600">
                  <c:v>148</c:v>
                </c:pt>
                <c:pt idx="1601">
                  <c:v>148.04</c:v>
                </c:pt>
                <c:pt idx="1602">
                  <c:v>148.08000000000001</c:v>
                </c:pt>
                <c:pt idx="1603">
                  <c:v>148.12</c:v>
                </c:pt>
                <c:pt idx="1604">
                  <c:v>148.16</c:v>
                </c:pt>
                <c:pt idx="1605">
                  <c:v>148.19999999999999</c:v>
                </c:pt>
                <c:pt idx="1606">
                  <c:v>148.24</c:v>
                </c:pt>
                <c:pt idx="1607">
                  <c:v>148.28</c:v>
                </c:pt>
                <c:pt idx="1608">
                  <c:v>148.32</c:v>
                </c:pt>
                <c:pt idx="1609">
                  <c:v>148.36000000000001</c:v>
                </c:pt>
                <c:pt idx="1610">
                  <c:v>148.4</c:v>
                </c:pt>
                <c:pt idx="1611">
                  <c:v>148.44</c:v>
                </c:pt>
                <c:pt idx="1612">
                  <c:v>148.47999999999999</c:v>
                </c:pt>
                <c:pt idx="1613">
                  <c:v>148.52000000000001</c:v>
                </c:pt>
                <c:pt idx="1614">
                  <c:v>148.56</c:v>
                </c:pt>
                <c:pt idx="1615">
                  <c:v>148.6</c:v>
                </c:pt>
                <c:pt idx="1616">
                  <c:v>148.64000000000001</c:v>
                </c:pt>
                <c:pt idx="1617">
                  <c:v>148.68</c:v>
                </c:pt>
                <c:pt idx="1618">
                  <c:v>148.72</c:v>
                </c:pt>
                <c:pt idx="1619">
                  <c:v>148.76</c:v>
                </c:pt>
                <c:pt idx="1620">
                  <c:v>148.80000000000001</c:v>
                </c:pt>
                <c:pt idx="1621">
                  <c:v>148.84</c:v>
                </c:pt>
                <c:pt idx="1622">
                  <c:v>148.88</c:v>
                </c:pt>
                <c:pt idx="1623">
                  <c:v>148.92000000000002</c:v>
                </c:pt>
                <c:pt idx="1624">
                  <c:v>148.96</c:v>
                </c:pt>
                <c:pt idx="1625">
                  <c:v>149</c:v>
                </c:pt>
                <c:pt idx="1626">
                  <c:v>149.04</c:v>
                </c:pt>
                <c:pt idx="1627">
                  <c:v>149.08000000000001</c:v>
                </c:pt>
                <c:pt idx="1628">
                  <c:v>149.12</c:v>
                </c:pt>
                <c:pt idx="1629">
                  <c:v>149.16</c:v>
                </c:pt>
                <c:pt idx="1630">
                  <c:v>149.20000000000002</c:v>
                </c:pt>
                <c:pt idx="1631">
                  <c:v>149.24</c:v>
                </c:pt>
                <c:pt idx="1632">
                  <c:v>149.28</c:v>
                </c:pt>
                <c:pt idx="1633">
                  <c:v>149.32</c:v>
                </c:pt>
                <c:pt idx="1634">
                  <c:v>149.36000000000001</c:v>
                </c:pt>
                <c:pt idx="1635">
                  <c:v>149.4</c:v>
                </c:pt>
                <c:pt idx="1636">
                  <c:v>149.44</c:v>
                </c:pt>
                <c:pt idx="1637">
                  <c:v>149.48000000000002</c:v>
                </c:pt>
                <c:pt idx="1638">
                  <c:v>149.52000000000001</c:v>
                </c:pt>
                <c:pt idx="1639">
                  <c:v>149.56</c:v>
                </c:pt>
                <c:pt idx="1640">
                  <c:v>149.6</c:v>
                </c:pt>
                <c:pt idx="1641">
                  <c:v>149.64000000000001</c:v>
                </c:pt>
                <c:pt idx="1642">
                  <c:v>149.68</c:v>
                </c:pt>
                <c:pt idx="1643">
                  <c:v>149.72</c:v>
                </c:pt>
                <c:pt idx="1644">
                  <c:v>149.76000000000002</c:v>
                </c:pt>
                <c:pt idx="1645">
                  <c:v>149.80000000000001</c:v>
                </c:pt>
                <c:pt idx="1646">
                  <c:v>149.84</c:v>
                </c:pt>
                <c:pt idx="1647">
                  <c:v>149.88</c:v>
                </c:pt>
                <c:pt idx="1648">
                  <c:v>149.92000000000002</c:v>
                </c:pt>
                <c:pt idx="1649">
                  <c:v>149.96</c:v>
                </c:pt>
                <c:pt idx="1650">
                  <c:v>150</c:v>
                </c:pt>
                <c:pt idx="1651">
                  <c:v>150.04000000000002</c:v>
                </c:pt>
                <c:pt idx="1652">
                  <c:v>150.08000000000001</c:v>
                </c:pt>
                <c:pt idx="1653">
                  <c:v>150.12</c:v>
                </c:pt>
                <c:pt idx="1654">
                  <c:v>150.16</c:v>
                </c:pt>
                <c:pt idx="1655">
                  <c:v>150.20000000000002</c:v>
                </c:pt>
                <c:pt idx="1656">
                  <c:v>150.24</c:v>
                </c:pt>
                <c:pt idx="1657">
                  <c:v>150.28</c:v>
                </c:pt>
                <c:pt idx="1658">
                  <c:v>150.32000000000002</c:v>
                </c:pt>
                <c:pt idx="1659">
                  <c:v>150.36000000000001</c:v>
                </c:pt>
                <c:pt idx="1660">
                  <c:v>150.4</c:v>
                </c:pt>
                <c:pt idx="1661">
                  <c:v>150.44</c:v>
                </c:pt>
                <c:pt idx="1662">
                  <c:v>150.48000000000002</c:v>
                </c:pt>
                <c:pt idx="1663">
                  <c:v>150.52000000000001</c:v>
                </c:pt>
                <c:pt idx="1664">
                  <c:v>150.56</c:v>
                </c:pt>
                <c:pt idx="1665">
                  <c:v>150.60000000000002</c:v>
                </c:pt>
                <c:pt idx="1666">
                  <c:v>150.64000000000001</c:v>
                </c:pt>
                <c:pt idx="1667">
                  <c:v>150.68</c:v>
                </c:pt>
                <c:pt idx="1668">
                  <c:v>150.72</c:v>
                </c:pt>
                <c:pt idx="1669">
                  <c:v>150.76000000000002</c:v>
                </c:pt>
                <c:pt idx="1670">
                  <c:v>150.80000000000001</c:v>
                </c:pt>
                <c:pt idx="1671">
                  <c:v>150.84</c:v>
                </c:pt>
                <c:pt idx="1672">
                  <c:v>150.88000000000002</c:v>
                </c:pt>
                <c:pt idx="1673">
                  <c:v>150.92000000000002</c:v>
                </c:pt>
                <c:pt idx="1674">
                  <c:v>150.96</c:v>
                </c:pt>
                <c:pt idx="1675">
                  <c:v>151</c:v>
                </c:pt>
                <c:pt idx="1676">
                  <c:v>151.04000000000002</c:v>
                </c:pt>
                <c:pt idx="1677">
                  <c:v>151.08000000000001</c:v>
                </c:pt>
                <c:pt idx="1678">
                  <c:v>151.12</c:v>
                </c:pt>
                <c:pt idx="1679">
                  <c:v>151.16000000000003</c:v>
                </c:pt>
                <c:pt idx="1680">
                  <c:v>151.20000000000002</c:v>
                </c:pt>
                <c:pt idx="1681">
                  <c:v>151.24</c:v>
                </c:pt>
                <c:pt idx="1682">
                  <c:v>151.28</c:v>
                </c:pt>
                <c:pt idx="1683">
                  <c:v>151.32000000000002</c:v>
                </c:pt>
                <c:pt idx="1684">
                  <c:v>151.36000000000001</c:v>
                </c:pt>
                <c:pt idx="1685">
                  <c:v>151.4</c:v>
                </c:pt>
                <c:pt idx="1686">
                  <c:v>151.44</c:v>
                </c:pt>
                <c:pt idx="1687">
                  <c:v>151.47999999999999</c:v>
                </c:pt>
                <c:pt idx="1688">
                  <c:v>151.52000000000001</c:v>
                </c:pt>
                <c:pt idx="1689">
                  <c:v>151.56</c:v>
                </c:pt>
                <c:pt idx="1690">
                  <c:v>151.6</c:v>
                </c:pt>
                <c:pt idx="1691">
                  <c:v>151.63999999999999</c:v>
                </c:pt>
                <c:pt idx="1692">
                  <c:v>151.67999999999998</c:v>
                </c:pt>
                <c:pt idx="1693">
                  <c:v>151.72</c:v>
                </c:pt>
                <c:pt idx="1694">
                  <c:v>151.76</c:v>
                </c:pt>
                <c:pt idx="1695">
                  <c:v>151.79999999999998</c:v>
                </c:pt>
                <c:pt idx="1696">
                  <c:v>151.83999999999997</c:v>
                </c:pt>
                <c:pt idx="1697">
                  <c:v>151.88</c:v>
                </c:pt>
                <c:pt idx="1698">
                  <c:v>151.91999999999999</c:v>
                </c:pt>
                <c:pt idx="1699">
                  <c:v>151.95999999999998</c:v>
                </c:pt>
                <c:pt idx="1700">
                  <c:v>152</c:v>
                </c:pt>
                <c:pt idx="1701">
                  <c:v>152.04</c:v>
                </c:pt>
                <c:pt idx="1702">
                  <c:v>152.07999999999998</c:v>
                </c:pt>
                <c:pt idx="1703">
                  <c:v>152.11999999999998</c:v>
                </c:pt>
                <c:pt idx="1704">
                  <c:v>152.16</c:v>
                </c:pt>
                <c:pt idx="1705">
                  <c:v>152.19999999999999</c:v>
                </c:pt>
                <c:pt idx="1706">
                  <c:v>152.23999999999998</c:v>
                </c:pt>
                <c:pt idx="1707">
                  <c:v>152.28</c:v>
                </c:pt>
                <c:pt idx="1708">
                  <c:v>152.32</c:v>
                </c:pt>
                <c:pt idx="1709">
                  <c:v>152.35999999999999</c:v>
                </c:pt>
                <c:pt idx="1710">
                  <c:v>152.39999999999998</c:v>
                </c:pt>
                <c:pt idx="1711">
                  <c:v>152.44</c:v>
                </c:pt>
                <c:pt idx="1712">
                  <c:v>152.47999999999999</c:v>
                </c:pt>
                <c:pt idx="1713">
                  <c:v>152.51999999999998</c:v>
                </c:pt>
                <c:pt idx="1714">
                  <c:v>152.56</c:v>
                </c:pt>
                <c:pt idx="1715">
                  <c:v>152.6</c:v>
                </c:pt>
                <c:pt idx="1716">
                  <c:v>152.63999999999999</c:v>
                </c:pt>
                <c:pt idx="1717">
                  <c:v>152.67999999999998</c:v>
                </c:pt>
                <c:pt idx="1718">
                  <c:v>152.72</c:v>
                </c:pt>
                <c:pt idx="1719">
                  <c:v>152.76</c:v>
                </c:pt>
                <c:pt idx="1720">
                  <c:v>152.79999999999998</c:v>
                </c:pt>
                <c:pt idx="1721">
                  <c:v>152.84</c:v>
                </c:pt>
                <c:pt idx="1722">
                  <c:v>152.88</c:v>
                </c:pt>
                <c:pt idx="1723">
                  <c:v>152.91999999999999</c:v>
                </c:pt>
                <c:pt idx="1724">
                  <c:v>152.95999999999998</c:v>
                </c:pt>
                <c:pt idx="1725">
                  <c:v>153</c:v>
                </c:pt>
                <c:pt idx="1726">
                  <c:v>153.04</c:v>
                </c:pt>
                <c:pt idx="1727">
                  <c:v>153.07999999999998</c:v>
                </c:pt>
                <c:pt idx="1728">
                  <c:v>153.12</c:v>
                </c:pt>
                <c:pt idx="1729">
                  <c:v>153.16</c:v>
                </c:pt>
                <c:pt idx="1730">
                  <c:v>153.19999999999999</c:v>
                </c:pt>
                <c:pt idx="1731">
                  <c:v>153.23999999999998</c:v>
                </c:pt>
                <c:pt idx="1732">
                  <c:v>153.28</c:v>
                </c:pt>
                <c:pt idx="1733">
                  <c:v>153.32</c:v>
                </c:pt>
                <c:pt idx="1734">
                  <c:v>153.35999999999999</c:v>
                </c:pt>
                <c:pt idx="1735">
                  <c:v>153.4</c:v>
                </c:pt>
                <c:pt idx="1736">
                  <c:v>153.44</c:v>
                </c:pt>
                <c:pt idx="1737">
                  <c:v>153.47999999999999</c:v>
                </c:pt>
                <c:pt idx="1738">
                  <c:v>153.51999999999998</c:v>
                </c:pt>
                <c:pt idx="1739">
                  <c:v>153.56</c:v>
                </c:pt>
                <c:pt idx="1740">
                  <c:v>153.6</c:v>
                </c:pt>
                <c:pt idx="1741">
                  <c:v>153.63999999999999</c:v>
                </c:pt>
                <c:pt idx="1742">
                  <c:v>153.68</c:v>
                </c:pt>
                <c:pt idx="1743">
                  <c:v>153.72</c:v>
                </c:pt>
                <c:pt idx="1744">
                  <c:v>153.76</c:v>
                </c:pt>
                <c:pt idx="1745">
                  <c:v>153.79999999999998</c:v>
                </c:pt>
                <c:pt idx="1746">
                  <c:v>153.84</c:v>
                </c:pt>
                <c:pt idx="1747">
                  <c:v>153.88</c:v>
                </c:pt>
                <c:pt idx="1748">
                  <c:v>153.91999999999999</c:v>
                </c:pt>
                <c:pt idx="1749">
                  <c:v>153.96</c:v>
                </c:pt>
                <c:pt idx="1750">
                  <c:v>154</c:v>
                </c:pt>
                <c:pt idx="1751">
                  <c:v>154.04</c:v>
                </c:pt>
                <c:pt idx="1752">
                  <c:v>154.07999999999998</c:v>
                </c:pt>
                <c:pt idx="1753">
                  <c:v>154.12</c:v>
                </c:pt>
                <c:pt idx="1754">
                  <c:v>154.16</c:v>
                </c:pt>
                <c:pt idx="1755">
                  <c:v>154.19999999999999</c:v>
                </c:pt>
                <c:pt idx="1756">
                  <c:v>154.24</c:v>
                </c:pt>
                <c:pt idx="1757">
                  <c:v>154.28</c:v>
                </c:pt>
                <c:pt idx="1758">
                  <c:v>154.32</c:v>
                </c:pt>
                <c:pt idx="1759">
                  <c:v>154.35999999999999</c:v>
                </c:pt>
                <c:pt idx="1760">
                  <c:v>154.4</c:v>
                </c:pt>
                <c:pt idx="1761">
                  <c:v>154.44</c:v>
                </c:pt>
                <c:pt idx="1762">
                  <c:v>154.47999999999999</c:v>
                </c:pt>
                <c:pt idx="1763">
                  <c:v>154.52000000000001</c:v>
                </c:pt>
                <c:pt idx="1764">
                  <c:v>154.56</c:v>
                </c:pt>
                <c:pt idx="1765">
                  <c:v>154.6</c:v>
                </c:pt>
                <c:pt idx="1766">
                  <c:v>154.63999999999999</c:v>
                </c:pt>
                <c:pt idx="1767">
                  <c:v>154.68</c:v>
                </c:pt>
                <c:pt idx="1768">
                  <c:v>154.72</c:v>
                </c:pt>
                <c:pt idx="1769">
                  <c:v>154.76</c:v>
                </c:pt>
                <c:pt idx="1770">
                  <c:v>154.80000000000001</c:v>
                </c:pt>
                <c:pt idx="1771">
                  <c:v>154.84</c:v>
                </c:pt>
                <c:pt idx="1772">
                  <c:v>154.88</c:v>
                </c:pt>
                <c:pt idx="1773">
                  <c:v>154.91999999999999</c:v>
                </c:pt>
                <c:pt idx="1774">
                  <c:v>154.96</c:v>
                </c:pt>
                <c:pt idx="1775">
                  <c:v>155</c:v>
                </c:pt>
                <c:pt idx="1776">
                  <c:v>155.04</c:v>
                </c:pt>
                <c:pt idx="1777">
                  <c:v>155.08000000000001</c:v>
                </c:pt>
                <c:pt idx="1778">
                  <c:v>155.12</c:v>
                </c:pt>
                <c:pt idx="1779">
                  <c:v>155.16</c:v>
                </c:pt>
                <c:pt idx="1780">
                  <c:v>155.19999999999999</c:v>
                </c:pt>
                <c:pt idx="1781">
                  <c:v>155.24</c:v>
                </c:pt>
                <c:pt idx="1782">
                  <c:v>155.28</c:v>
                </c:pt>
                <c:pt idx="1783">
                  <c:v>155.32</c:v>
                </c:pt>
                <c:pt idx="1784">
                  <c:v>155.36000000000001</c:v>
                </c:pt>
                <c:pt idx="1785">
                  <c:v>155.4</c:v>
                </c:pt>
                <c:pt idx="1786">
                  <c:v>155.44</c:v>
                </c:pt>
                <c:pt idx="1787">
                  <c:v>155.48000000000002</c:v>
                </c:pt>
                <c:pt idx="1788">
                  <c:v>155.52000000000001</c:v>
                </c:pt>
                <c:pt idx="1789">
                  <c:v>155.56</c:v>
                </c:pt>
                <c:pt idx="1790">
                  <c:v>155.6</c:v>
                </c:pt>
                <c:pt idx="1791">
                  <c:v>155.64000000000001</c:v>
                </c:pt>
                <c:pt idx="1792">
                  <c:v>155.68</c:v>
                </c:pt>
                <c:pt idx="1793">
                  <c:v>155.72</c:v>
                </c:pt>
                <c:pt idx="1794">
                  <c:v>155.76000000000002</c:v>
                </c:pt>
                <c:pt idx="1795">
                  <c:v>155.80000000000001</c:v>
                </c:pt>
                <c:pt idx="1796">
                  <c:v>155.84</c:v>
                </c:pt>
                <c:pt idx="1797">
                  <c:v>155.88</c:v>
                </c:pt>
                <c:pt idx="1798">
                  <c:v>155.92000000000002</c:v>
                </c:pt>
                <c:pt idx="1799">
                  <c:v>155.96</c:v>
                </c:pt>
                <c:pt idx="1800">
                  <c:v>156</c:v>
                </c:pt>
                <c:pt idx="1801">
                  <c:v>156.04000000000002</c:v>
                </c:pt>
                <c:pt idx="1802">
                  <c:v>156.08000000000001</c:v>
                </c:pt>
                <c:pt idx="1803">
                  <c:v>156.12</c:v>
                </c:pt>
                <c:pt idx="1804">
                  <c:v>156.16</c:v>
                </c:pt>
                <c:pt idx="1805">
                  <c:v>156.20000000000002</c:v>
                </c:pt>
                <c:pt idx="1806">
                  <c:v>156.24</c:v>
                </c:pt>
                <c:pt idx="1807">
                  <c:v>156.28</c:v>
                </c:pt>
                <c:pt idx="1808">
                  <c:v>156.32000000000002</c:v>
                </c:pt>
                <c:pt idx="1809">
                  <c:v>156.36000000000001</c:v>
                </c:pt>
                <c:pt idx="1810">
                  <c:v>156.4</c:v>
                </c:pt>
                <c:pt idx="1811">
                  <c:v>156.44</c:v>
                </c:pt>
                <c:pt idx="1812">
                  <c:v>156.48000000000002</c:v>
                </c:pt>
                <c:pt idx="1813">
                  <c:v>156.52000000000001</c:v>
                </c:pt>
                <c:pt idx="1814">
                  <c:v>156.56</c:v>
                </c:pt>
                <c:pt idx="1815">
                  <c:v>156.60000000000002</c:v>
                </c:pt>
                <c:pt idx="1816">
                  <c:v>156.64000000000001</c:v>
                </c:pt>
                <c:pt idx="1817">
                  <c:v>156.68</c:v>
                </c:pt>
                <c:pt idx="1818">
                  <c:v>156.72</c:v>
                </c:pt>
                <c:pt idx="1819">
                  <c:v>156.76000000000002</c:v>
                </c:pt>
                <c:pt idx="1820">
                  <c:v>156.80000000000001</c:v>
                </c:pt>
                <c:pt idx="1821">
                  <c:v>156.84</c:v>
                </c:pt>
                <c:pt idx="1822">
                  <c:v>156.88000000000002</c:v>
                </c:pt>
                <c:pt idx="1823">
                  <c:v>156.92000000000002</c:v>
                </c:pt>
                <c:pt idx="1824">
                  <c:v>156.96</c:v>
                </c:pt>
                <c:pt idx="1825">
                  <c:v>157</c:v>
                </c:pt>
                <c:pt idx="1826">
                  <c:v>157.04000000000002</c:v>
                </c:pt>
                <c:pt idx="1827">
                  <c:v>157.08000000000001</c:v>
                </c:pt>
                <c:pt idx="1828">
                  <c:v>157.12</c:v>
                </c:pt>
                <c:pt idx="1829">
                  <c:v>157.16000000000003</c:v>
                </c:pt>
                <c:pt idx="1830">
                  <c:v>157.20000000000002</c:v>
                </c:pt>
                <c:pt idx="1831">
                  <c:v>157.24</c:v>
                </c:pt>
                <c:pt idx="1832">
                  <c:v>157.28</c:v>
                </c:pt>
                <c:pt idx="1833">
                  <c:v>157.32000000000002</c:v>
                </c:pt>
                <c:pt idx="1834">
                  <c:v>157.36000000000001</c:v>
                </c:pt>
                <c:pt idx="1835">
                  <c:v>157.4</c:v>
                </c:pt>
                <c:pt idx="1836">
                  <c:v>157.44000000000003</c:v>
                </c:pt>
                <c:pt idx="1837">
                  <c:v>157.48000000000002</c:v>
                </c:pt>
                <c:pt idx="1838">
                  <c:v>157.52000000000001</c:v>
                </c:pt>
                <c:pt idx="1839">
                  <c:v>157.56</c:v>
                </c:pt>
                <c:pt idx="1840">
                  <c:v>157.6</c:v>
                </c:pt>
                <c:pt idx="1841">
                  <c:v>157.64000000000001</c:v>
                </c:pt>
                <c:pt idx="1842">
                  <c:v>157.68</c:v>
                </c:pt>
                <c:pt idx="1843">
                  <c:v>157.72</c:v>
                </c:pt>
                <c:pt idx="1844">
                  <c:v>157.76</c:v>
                </c:pt>
                <c:pt idx="1845">
                  <c:v>157.79999999999998</c:v>
                </c:pt>
                <c:pt idx="1846">
                  <c:v>157.84</c:v>
                </c:pt>
                <c:pt idx="1847">
                  <c:v>157.88</c:v>
                </c:pt>
                <c:pt idx="1848">
                  <c:v>157.91999999999999</c:v>
                </c:pt>
                <c:pt idx="1849">
                  <c:v>157.95999999999998</c:v>
                </c:pt>
                <c:pt idx="1850">
                  <c:v>158</c:v>
                </c:pt>
                <c:pt idx="1851">
                  <c:v>158.04</c:v>
                </c:pt>
                <c:pt idx="1852">
                  <c:v>158.07999999999998</c:v>
                </c:pt>
                <c:pt idx="1853">
                  <c:v>158.11999999999998</c:v>
                </c:pt>
                <c:pt idx="1854">
                  <c:v>158.16</c:v>
                </c:pt>
                <c:pt idx="1855">
                  <c:v>158.19999999999999</c:v>
                </c:pt>
                <c:pt idx="1856">
                  <c:v>158.23999999999998</c:v>
                </c:pt>
                <c:pt idx="1857">
                  <c:v>158.28</c:v>
                </c:pt>
                <c:pt idx="1858">
                  <c:v>158.32</c:v>
                </c:pt>
                <c:pt idx="1859">
                  <c:v>158.35999999999999</c:v>
                </c:pt>
                <c:pt idx="1860">
                  <c:v>158.39999999999998</c:v>
                </c:pt>
                <c:pt idx="1861">
                  <c:v>158.44</c:v>
                </c:pt>
                <c:pt idx="1862">
                  <c:v>158.47999999999999</c:v>
                </c:pt>
                <c:pt idx="1863">
                  <c:v>158.51999999999998</c:v>
                </c:pt>
                <c:pt idx="1864">
                  <c:v>158.56</c:v>
                </c:pt>
                <c:pt idx="1865">
                  <c:v>158.6</c:v>
                </c:pt>
                <c:pt idx="1866">
                  <c:v>158.63999999999999</c:v>
                </c:pt>
                <c:pt idx="1867">
                  <c:v>158.67999999999998</c:v>
                </c:pt>
                <c:pt idx="1868">
                  <c:v>158.72</c:v>
                </c:pt>
                <c:pt idx="1869">
                  <c:v>158.76</c:v>
                </c:pt>
                <c:pt idx="1870">
                  <c:v>158.79999999999998</c:v>
                </c:pt>
                <c:pt idx="1871">
                  <c:v>158.84</c:v>
                </c:pt>
                <c:pt idx="1872">
                  <c:v>158.88</c:v>
                </c:pt>
                <c:pt idx="1873">
                  <c:v>158.91999999999999</c:v>
                </c:pt>
                <c:pt idx="1874">
                  <c:v>158.95999999999998</c:v>
                </c:pt>
                <c:pt idx="1875">
                  <c:v>159</c:v>
                </c:pt>
                <c:pt idx="1876">
                  <c:v>159.04</c:v>
                </c:pt>
                <c:pt idx="1877">
                  <c:v>159.07999999999998</c:v>
                </c:pt>
                <c:pt idx="1878">
                  <c:v>159.12</c:v>
                </c:pt>
                <c:pt idx="1879">
                  <c:v>159.16</c:v>
                </c:pt>
                <c:pt idx="1880">
                  <c:v>159.19999999999999</c:v>
                </c:pt>
                <c:pt idx="1881">
                  <c:v>159.23999999999998</c:v>
                </c:pt>
                <c:pt idx="1882">
                  <c:v>159.28</c:v>
                </c:pt>
                <c:pt idx="1883">
                  <c:v>159.32</c:v>
                </c:pt>
                <c:pt idx="1884">
                  <c:v>159.35999999999999</c:v>
                </c:pt>
                <c:pt idx="1885">
                  <c:v>159.4</c:v>
                </c:pt>
                <c:pt idx="1886">
                  <c:v>159.44</c:v>
                </c:pt>
                <c:pt idx="1887">
                  <c:v>159.47999999999999</c:v>
                </c:pt>
                <c:pt idx="1888">
                  <c:v>159.51999999999998</c:v>
                </c:pt>
                <c:pt idx="1889">
                  <c:v>159.56</c:v>
                </c:pt>
                <c:pt idx="1890">
                  <c:v>159.6</c:v>
                </c:pt>
                <c:pt idx="1891">
                  <c:v>159.63999999999999</c:v>
                </c:pt>
                <c:pt idx="1892">
                  <c:v>159.68</c:v>
                </c:pt>
                <c:pt idx="1893">
                  <c:v>159.72</c:v>
                </c:pt>
                <c:pt idx="1894">
                  <c:v>159.76</c:v>
                </c:pt>
                <c:pt idx="1895">
                  <c:v>159.79999999999998</c:v>
                </c:pt>
                <c:pt idx="1896">
                  <c:v>159.84</c:v>
                </c:pt>
                <c:pt idx="1897">
                  <c:v>159.88</c:v>
                </c:pt>
                <c:pt idx="1898">
                  <c:v>159.91999999999999</c:v>
                </c:pt>
                <c:pt idx="1899">
                  <c:v>159.96</c:v>
                </c:pt>
                <c:pt idx="1900">
                  <c:v>160</c:v>
                </c:pt>
                <c:pt idx="1901">
                  <c:v>160.04</c:v>
                </c:pt>
                <c:pt idx="1902">
                  <c:v>160.07999999999998</c:v>
                </c:pt>
                <c:pt idx="1903">
                  <c:v>160.12</c:v>
                </c:pt>
                <c:pt idx="1904">
                  <c:v>160.16</c:v>
                </c:pt>
                <c:pt idx="1905">
                  <c:v>160.19999999999999</c:v>
                </c:pt>
                <c:pt idx="1906">
                  <c:v>160.24</c:v>
                </c:pt>
                <c:pt idx="1907">
                  <c:v>160.28</c:v>
                </c:pt>
                <c:pt idx="1908">
                  <c:v>160.32</c:v>
                </c:pt>
                <c:pt idx="1909">
                  <c:v>160.35999999999999</c:v>
                </c:pt>
                <c:pt idx="1910">
                  <c:v>160.4</c:v>
                </c:pt>
                <c:pt idx="1911">
                  <c:v>160.44</c:v>
                </c:pt>
                <c:pt idx="1912">
                  <c:v>160.47999999999999</c:v>
                </c:pt>
                <c:pt idx="1913">
                  <c:v>160.52000000000001</c:v>
                </c:pt>
                <c:pt idx="1914">
                  <c:v>160.56</c:v>
                </c:pt>
                <c:pt idx="1915">
                  <c:v>160.6</c:v>
                </c:pt>
                <c:pt idx="1916">
                  <c:v>160.63999999999999</c:v>
                </c:pt>
                <c:pt idx="1917">
                  <c:v>160.68</c:v>
                </c:pt>
                <c:pt idx="1918">
                  <c:v>160.72</c:v>
                </c:pt>
                <c:pt idx="1919">
                  <c:v>160.76</c:v>
                </c:pt>
                <c:pt idx="1920">
                  <c:v>160.80000000000001</c:v>
                </c:pt>
                <c:pt idx="1921">
                  <c:v>160.84</c:v>
                </c:pt>
                <c:pt idx="1922">
                  <c:v>160.88</c:v>
                </c:pt>
                <c:pt idx="1923">
                  <c:v>160.91999999999999</c:v>
                </c:pt>
                <c:pt idx="1924">
                  <c:v>160.96</c:v>
                </c:pt>
                <c:pt idx="1925">
                  <c:v>161</c:v>
                </c:pt>
                <c:pt idx="1926">
                  <c:v>161.04</c:v>
                </c:pt>
                <c:pt idx="1927">
                  <c:v>161.08000000000001</c:v>
                </c:pt>
                <c:pt idx="1928">
                  <c:v>161.12</c:v>
                </c:pt>
                <c:pt idx="1929">
                  <c:v>161.16</c:v>
                </c:pt>
                <c:pt idx="1930">
                  <c:v>161.19999999999999</c:v>
                </c:pt>
                <c:pt idx="1931">
                  <c:v>161.24</c:v>
                </c:pt>
                <c:pt idx="1932">
                  <c:v>161.28</c:v>
                </c:pt>
                <c:pt idx="1933">
                  <c:v>161.32</c:v>
                </c:pt>
                <c:pt idx="1934">
                  <c:v>161.36000000000001</c:v>
                </c:pt>
                <c:pt idx="1935">
                  <c:v>161.4</c:v>
                </c:pt>
                <c:pt idx="1936">
                  <c:v>161.44</c:v>
                </c:pt>
                <c:pt idx="1937">
                  <c:v>161.47999999999999</c:v>
                </c:pt>
                <c:pt idx="1938">
                  <c:v>161.52000000000001</c:v>
                </c:pt>
                <c:pt idx="1939">
                  <c:v>161.56</c:v>
                </c:pt>
                <c:pt idx="1940">
                  <c:v>161.6</c:v>
                </c:pt>
                <c:pt idx="1941">
                  <c:v>161.64000000000001</c:v>
                </c:pt>
                <c:pt idx="1942">
                  <c:v>161.68</c:v>
                </c:pt>
                <c:pt idx="1943">
                  <c:v>161.72</c:v>
                </c:pt>
                <c:pt idx="1944">
                  <c:v>161.76</c:v>
                </c:pt>
                <c:pt idx="1945">
                  <c:v>161.80000000000001</c:v>
                </c:pt>
                <c:pt idx="1946">
                  <c:v>161.84</c:v>
                </c:pt>
                <c:pt idx="1947">
                  <c:v>161.88</c:v>
                </c:pt>
                <c:pt idx="1948">
                  <c:v>161.92000000000002</c:v>
                </c:pt>
                <c:pt idx="1949">
                  <c:v>161.96</c:v>
                </c:pt>
                <c:pt idx="1950">
                  <c:v>162</c:v>
                </c:pt>
                <c:pt idx="1951">
                  <c:v>162.04</c:v>
                </c:pt>
                <c:pt idx="1952">
                  <c:v>162.08000000000001</c:v>
                </c:pt>
                <c:pt idx="1953">
                  <c:v>162.12</c:v>
                </c:pt>
                <c:pt idx="1954">
                  <c:v>162.16</c:v>
                </c:pt>
                <c:pt idx="1955">
                  <c:v>162.20000000000002</c:v>
                </c:pt>
                <c:pt idx="1956">
                  <c:v>162.24</c:v>
                </c:pt>
                <c:pt idx="1957">
                  <c:v>162.28</c:v>
                </c:pt>
                <c:pt idx="1958">
                  <c:v>162.32</c:v>
                </c:pt>
                <c:pt idx="1959">
                  <c:v>162.36000000000001</c:v>
                </c:pt>
                <c:pt idx="1960">
                  <c:v>162.4</c:v>
                </c:pt>
                <c:pt idx="1961">
                  <c:v>162.44</c:v>
                </c:pt>
                <c:pt idx="1962">
                  <c:v>162.48000000000002</c:v>
                </c:pt>
                <c:pt idx="1963">
                  <c:v>162.52000000000001</c:v>
                </c:pt>
                <c:pt idx="1964">
                  <c:v>162.56</c:v>
                </c:pt>
                <c:pt idx="1965">
                  <c:v>162.6</c:v>
                </c:pt>
                <c:pt idx="1966">
                  <c:v>162.64000000000001</c:v>
                </c:pt>
                <c:pt idx="1967">
                  <c:v>162.68</c:v>
                </c:pt>
                <c:pt idx="1968">
                  <c:v>162.72</c:v>
                </c:pt>
                <c:pt idx="1969">
                  <c:v>162.76000000000002</c:v>
                </c:pt>
                <c:pt idx="1970">
                  <c:v>162.80000000000001</c:v>
                </c:pt>
                <c:pt idx="1971">
                  <c:v>162.84</c:v>
                </c:pt>
                <c:pt idx="1972">
                  <c:v>162.88</c:v>
                </c:pt>
                <c:pt idx="1973">
                  <c:v>162.92000000000002</c:v>
                </c:pt>
                <c:pt idx="1974">
                  <c:v>162.96</c:v>
                </c:pt>
                <c:pt idx="1975">
                  <c:v>163</c:v>
                </c:pt>
                <c:pt idx="1976">
                  <c:v>163.04000000000002</c:v>
                </c:pt>
                <c:pt idx="1977">
                  <c:v>163.08000000000001</c:v>
                </c:pt>
                <c:pt idx="1978">
                  <c:v>163.12</c:v>
                </c:pt>
                <c:pt idx="1979">
                  <c:v>163.16000000000003</c:v>
                </c:pt>
                <c:pt idx="1980">
                  <c:v>163.20000000000002</c:v>
                </c:pt>
                <c:pt idx="1981">
                  <c:v>163.24</c:v>
                </c:pt>
                <c:pt idx="1982">
                  <c:v>163.28</c:v>
                </c:pt>
                <c:pt idx="1983">
                  <c:v>163.32000000000002</c:v>
                </c:pt>
                <c:pt idx="1984">
                  <c:v>163.36000000000001</c:v>
                </c:pt>
                <c:pt idx="1985">
                  <c:v>163.4</c:v>
                </c:pt>
                <c:pt idx="1986">
                  <c:v>163.44000000000003</c:v>
                </c:pt>
                <c:pt idx="1987">
                  <c:v>163.48000000000002</c:v>
                </c:pt>
                <c:pt idx="1988">
                  <c:v>163.52000000000001</c:v>
                </c:pt>
                <c:pt idx="1989">
                  <c:v>163.56</c:v>
                </c:pt>
                <c:pt idx="1990">
                  <c:v>163.60000000000002</c:v>
                </c:pt>
                <c:pt idx="1991">
                  <c:v>163.64000000000001</c:v>
                </c:pt>
                <c:pt idx="1992">
                  <c:v>163.68</c:v>
                </c:pt>
                <c:pt idx="1993">
                  <c:v>163.72</c:v>
                </c:pt>
                <c:pt idx="1994">
                  <c:v>163.76000000000002</c:v>
                </c:pt>
                <c:pt idx="1995">
                  <c:v>163.80000000000001</c:v>
                </c:pt>
                <c:pt idx="1996">
                  <c:v>163.84</c:v>
                </c:pt>
                <c:pt idx="1997">
                  <c:v>163.88</c:v>
                </c:pt>
                <c:pt idx="1998">
                  <c:v>163.92</c:v>
                </c:pt>
                <c:pt idx="1999">
                  <c:v>163.96</c:v>
                </c:pt>
                <c:pt idx="2000">
                  <c:v>164</c:v>
                </c:pt>
                <c:pt idx="2001">
                  <c:v>164.04</c:v>
                </c:pt>
                <c:pt idx="2002">
                  <c:v>164.07999999999998</c:v>
                </c:pt>
                <c:pt idx="2003">
                  <c:v>164.11999999999998</c:v>
                </c:pt>
                <c:pt idx="2004">
                  <c:v>164.16</c:v>
                </c:pt>
                <c:pt idx="2005">
                  <c:v>164.2</c:v>
                </c:pt>
                <c:pt idx="2006">
                  <c:v>164.23999999999998</c:v>
                </c:pt>
                <c:pt idx="2007">
                  <c:v>164.28</c:v>
                </c:pt>
                <c:pt idx="2008">
                  <c:v>164.32</c:v>
                </c:pt>
                <c:pt idx="2009">
                  <c:v>164.35999999999999</c:v>
                </c:pt>
                <c:pt idx="2010">
                  <c:v>164.39999999999998</c:v>
                </c:pt>
                <c:pt idx="2011">
                  <c:v>164.44</c:v>
                </c:pt>
                <c:pt idx="2012">
                  <c:v>164.48</c:v>
                </c:pt>
                <c:pt idx="2013">
                  <c:v>164.51999999999998</c:v>
                </c:pt>
                <c:pt idx="2014">
                  <c:v>164.56</c:v>
                </c:pt>
                <c:pt idx="2015">
                  <c:v>164.6</c:v>
                </c:pt>
                <c:pt idx="2016">
                  <c:v>164.64</c:v>
                </c:pt>
                <c:pt idx="2017">
                  <c:v>164.67999999999998</c:v>
                </c:pt>
                <c:pt idx="2018">
                  <c:v>164.72</c:v>
                </c:pt>
                <c:pt idx="2019">
                  <c:v>164.76</c:v>
                </c:pt>
                <c:pt idx="2020">
                  <c:v>164.79999999999998</c:v>
                </c:pt>
                <c:pt idx="2021">
                  <c:v>164.84</c:v>
                </c:pt>
                <c:pt idx="2022">
                  <c:v>164.88</c:v>
                </c:pt>
                <c:pt idx="2023">
                  <c:v>164.92</c:v>
                </c:pt>
                <c:pt idx="2024">
                  <c:v>164.95999999999998</c:v>
                </c:pt>
                <c:pt idx="2025">
                  <c:v>165</c:v>
                </c:pt>
                <c:pt idx="2026">
                  <c:v>165.04</c:v>
                </c:pt>
                <c:pt idx="2027">
                  <c:v>165.07999999999998</c:v>
                </c:pt>
                <c:pt idx="2028">
                  <c:v>165.12</c:v>
                </c:pt>
                <c:pt idx="2029">
                  <c:v>165.16</c:v>
                </c:pt>
                <c:pt idx="2030">
                  <c:v>165.2</c:v>
                </c:pt>
                <c:pt idx="2031">
                  <c:v>165.23999999999998</c:v>
                </c:pt>
                <c:pt idx="2032">
                  <c:v>165.28</c:v>
                </c:pt>
                <c:pt idx="2033">
                  <c:v>165.32</c:v>
                </c:pt>
                <c:pt idx="2034">
                  <c:v>165.35999999999999</c:v>
                </c:pt>
                <c:pt idx="2035">
                  <c:v>165.4</c:v>
                </c:pt>
                <c:pt idx="2036">
                  <c:v>165.44</c:v>
                </c:pt>
                <c:pt idx="2037">
                  <c:v>165.48</c:v>
                </c:pt>
                <c:pt idx="2038">
                  <c:v>165.51999999999998</c:v>
                </c:pt>
                <c:pt idx="2039">
                  <c:v>165.56</c:v>
                </c:pt>
                <c:pt idx="2040">
                  <c:v>165.6</c:v>
                </c:pt>
                <c:pt idx="2041">
                  <c:v>165.64</c:v>
                </c:pt>
                <c:pt idx="2042">
                  <c:v>165.68</c:v>
                </c:pt>
                <c:pt idx="2043">
                  <c:v>165.72</c:v>
                </c:pt>
                <c:pt idx="2044">
                  <c:v>165.76</c:v>
                </c:pt>
                <c:pt idx="2045">
                  <c:v>165.79999999999998</c:v>
                </c:pt>
                <c:pt idx="2046">
                  <c:v>165.84</c:v>
                </c:pt>
                <c:pt idx="2047">
                  <c:v>165.88</c:v>
                </c:pt>
                <c:pt idx="2048">
                  <c:v>165.92</c:v>
                </c:pt>
                <c:pt idx="2049">
                  <c:v>165.96</c:v>
                </c:pt>
                <c:pt idx="2050">
                  <c:v>166</c:v>
                </c:pt>
                <c:pt idx="2051">
                  <c:v>166.04</c:v>
                </c:pt>
                <c:pt idx="2052">
                  <c:v>166.07999999999998</c:v>
                </c:pt>
                <c:pt idx="2053">
                  <c:v>166.12</c:v>
                </c:pt>
                <c:pt idx="2054">
                  <c:v>166.16</c:v>
                </c:pt>
                <c:pt idx="2055">
                  <c:v>166.2</c:v>
                </c:pt>
                <c:pt idx="2056">
                  <c:v>166.24</c:v>
                </c:pt>
                <c:pt idx="2057">
                  <c:v>166.28</c:v>
                </c:pt>
                <c:pt idx="2058">
                  <c:v>166.32</c:v>
                </c:pt>
                <c:pt idx="2059">
                  <c:v>166.35999999999999</c:v>
                </c:pt>
                <c:pt idx="2060">
                  <c:v>166.4</c:v>
                </c:pt>
                <c:pt idx="2061">
                  <c:v>166.44</c:v>
                </c:pt>
                <c:pt idx="2062">
                  <c:v>166.48</c:v>
                </c:pt>
                <c:pt idx="2063">
                  <c:v>166.52</c:v>
                </c:pt>
                <c:pt idx="2064">
                  <c:v>166.56</c:v>
                </c:pt>
                <c:pt idx="2065">
                  <c:v>166.6</c:v>
                </c:pt>
                <c:pt idx="2066">
                  <c:v>166.64</c:v>
                </c:pt>
                <c:pt idx="2067">
                  <c:v>166.68</c:v>
                </c:pt>
                <c:pt idx="2068">
                  <c:v>166.72</c:v>
                </c:pt>
                <c:pt idx="2069">
                  <c:v>166.76</c:v>
                </c:pt>
                <c:pt idx="2070">
                  <c:v>166.8</c:v>
                </c:pt>
                <c:pt idx="2071">
                  <c:v>166.84</c:v>
                </c:pt>
                <c:pt idx="2072">
                  <c:v>166.88</c:v>
                </c:pt>
                <c:pt idx="2073">
                  <c:v>166.92</c:v>
                </c:pt>
                <c:pt idx="2074">
                  <c:v>166.96</c:v>
                </c:pt>
                <c:pt idx="2075">
                  <c:v>167</c:v>
                </c:pt>
                <c:pt idx="2076">
                  <c:v>167.04</c:v>
                </c:pt>
                <c:pt idx="2077">
                  <c:v>167.08</c:v>
                </c:pt>
                <c:pt idx="2078">
                  <c:v>167.12</c:v>
                </c:pt>
                <c:pt idx="2079">
                  <c:v>167.16</c:v>
                </c:pt>
                <c:pt idx="2080">
                  <c:v>167.2</c:v>
                </c:pt>
                <c:pt idx="2081">
                  <c:v>167.24</c:v>
                </c:pt>
                <c:pt idx="2082">
                  <c:v>167.28</c:v>
                </c:pt>
                <c:pt idx="2083">
                  <c:v>167.32</c:v>
                </c:pt>
                <c:pt idx="2084">
                  <c:v>167.36</c:v>
                </c:pt>
                <c:pt idx="2085">
                  <c:v>167.4</c:v>
                </c:pt>
                <c:pt idx="2086">
                  <c:v>167.44</c:v>
                </c:pt>
                <c:pt idx="2087">
                  <c:v>167.48</c:v>
                </c:pt>
                <c:pt idx="2088">
                  <c:v>167.52</c:v>
                </c:pt>
                <c:pt idx="2089">
                  <c:v>167.56</c:v>
                </c:pt>
                <c:pt idx="2090">
                  <c:v>167.6</c:v>
                </c:pt>
                <c:pt idx="2091">
                  <c:v>167.64000000000001</c:v>
                </c:pt>
                <c:pt idx="2092">
                  <c:v>167.68</c:v>
                </c:pt>
                <c:pt idx="2093">
                  <c:v>167.72</c:v>
                </c:pt>
                <c:pt idx="2094">
                  <c:v>167.76</c:v>
                </c:pt>
                <c:pt idx="2095">
                  <c:v>167.8</c:v>
                </c:pt>
                <c:pt idx="2096">
                  <c:v>167.84</c:v>
                </c:pt>
                <c:pt idx="2097">
                  <c:v>167.88</c:v>
                </c:pt>
                <c:pt idx="2098">
                  <c:v>167.92000000000002</c:v>
                </c:pt>
                <c:pt idx="2099">
                  <c:v>167.96</c:v>
                </c:pt>
                <c:pt idx="2100">
                  <c:v>168</c:v>
                </c:pt>
                <c:pt idx="2101">
                  <c:v>168.04</c:v>
                </c:pt>
                <c:pt idx="2102">
                  <c:v>168.08</c:v>
                </c:pt>
                <c:pt idx="2103">
                  <c:v>168.12</c:v>
                </c:pt>
                <c:pt idx="2104">
                  <c:v>168.16</c:v>
                </c:pt>
                <c:pt idx="2105">
                  <c:v>168.20000000000002</c:v>
                </c:pt>
                <c:pt idx="2106">
                  <c:v>168.24</c:v>
                </c:pt>
                <c:pt idx="2107">
                  <c:v>168.28</c:v>
                </c:pt>
                <c:pt idx="2108">
                  <c:v>168.32</c:v>
                </c:pt>
                <c:pt idx="2109">
                  <c:v>168.36</c:v>
                </c:pt>
                <c:pt idx="2110">
                  <c:v>168.4</c:v>
                </c:pt>
                <c:pt idx="2111">
                  <c:v>168.44</c:v>
                </c:pt>
                <c:pt idx="2112">
                  <c:v>168.48000000000002</c:v>
                </c:pt>
                <c:pt idx="2113">
                  <c:v>168.52</c:v>
                </c:pt>
                <c:pt idx="2114">
                  <c:v>168.56</c:v>
                </c:pt>
                <c:pt idx="2115">
                  <c:v>168.6</c:v>
                </c:pt>
                <c:pt idx="2116">
                  <c:v>168.64000000000001</c:v>
                </c:pt>
                <c:pt idx="2117">
                  <c:v>168.68</c:v>
                </c:pt>
                <c:pt idx="2118">
                  <c:v>168.72</c:v>
                </c:pt>
                <c:pt idx="2119">
                  <c:v>168.76000000000002</c:v>
                </c:pt>
                <c:pt idx="2120">
                  <c:v>168.8</c:v>
                </c:pt>
                <c:pt idx="2121">
                  <c:v>168.84</c:v>
                </c:pt>
                <c:pt idx="2122">
                  <c:v>168.88</c:v>
                </c:pt>
                <c:pt idx="2123">
                  <c:v>168.92000000000002</c:v>
                </c:pt>
                <c:pt idx="2124">
                  <c:v>168.96</c:v>
                </c:pt>
                <c:pt idx="2125">
                  <c:v>169</c:v>
                </c:pt>
                <c:pt idx="2126">
                  <c:v>169.04000000000002</c:v>
                </c:pt>
                <c:pt idx="2127">
                  <c:v>169.08</c:v>
                </c:pt>
                <c:pt idx="2128">
                  <c:v>169.12</c:v>
                </c:pt>
                <c:pt idx="2129">
                  <c:v>169.16</c:v>
                </c:pt>
                <c:pt idx="2130">
                  <c:v>169.20000000000002</c:v>
                </c:pt>
                <c:pt idx="2131">
                  <c:v>169.24</c:v>
                </c:pt>
                <c:pt idx="2132">
                  <c:v>169.28</c:v>
                </c:pt>
                <c:pt idx="2133">
                  <c:v>169.32000000000002</c:v>
                </c:pt>
                <c:pt idx="2134">
                  <c:v>169.36</c:v>
                </c:pt>
                <c:pt idx="2135">
                  <c:v>169.4</c:v>
                </c:pt>
                <c:pt idx="2136">
                  <c:v>169.44</c:v>
                </c:pt>
                <c:pt idx="2137">
                  <c:v>169.48000000000002</c:v>
                </c:pt>
                <c:pt idx="2138">
                  <c:v>169.52</c:v>
                </c:pt>
                <c:pt idx="2139">
                  <c:v>169.56</c:v>
                </c:pt>
                <c:pt idx="2140">
                  <c:v>169.60000000000002</c:v>
                </c:pt>
                <c:pt idx="2141">
                  <c:v>169.64000000000001</c:v>
                </c:pt>
                <c:pt idx="2142">
                  <c:v>169.68</c:v>
                </c:pt>
                <c:pt idx="2143">
                  <c:v>169.72</c:v>
                </c:pt>
                <c:pt idx="2144">
                  <c:v>169.76000000000002</c:v>
                </c:pt>
                <c:pt idx="2145">
                  <c:v>169.8</c:v>
                </c:pt>
                <c:pt idx="2146">
                  <c:v>169.84</c:v>
                </c:pt>
                <c:pt idx="2147">
                  <c:v>169.88000000000002</c:v>
                </c:pt>
                <c:pt idx="2148">
                  <c:v>169.92000000000002</c:v>
                </c:pt>
                <c:pt idx="2149">
                  <c:v>169.96</c:v>
                </c:pt>
                <c:pt idx="2150">
                  <c:v>170</c:v>
                </c:pt>
                <c:pt idx="2151">
                  <c:v>170.04</c:v>
                </c:pt>
                <c:pt idx="2152">
                  <c:v>170.08</c:v>
                </c:pt>
                <c:pt idx="2153">
                  <c:v>170.12</c:v>
                </c:pt>
                <c:pt idx="2154">
                  <c:v>170.16</c:v>
                </c:pt>
                <c:pt idx="2155">
                  <c:v>170.2</c:v>
                </c:pt>
                <c:pt idx="2156">
                  <c:v>170.23999999999998</c:v>
                </c:pt>
                <c:pt idx="2157">
                  <c:v>170.27999999999997</c:v>
                </c:pt>
                <c:pt idx="2158">
                  <c:v>170.32</c:v>
                </c:pt>
                <c:pt idx="2159">
                  <c:v>170.35999999999999</c:v>
                </c:pt>
                <c:pt idx="2160">
                  <c:v>170.39999999999998</c:v>
                </c:pt>
                <c:pt idx="2161">
                  <c:v>170.44</c:v>
                </c:pt>
                <c:pt idx="2162">
                  <c:v>170.48</c:v>
                </c:pt>
                <c:pt idx="2163">
                  <c:v>170.51999999999998</c:v>
                </c:pt>
                <c:pt idx="2164">
                  <c:v>170.56</c:v>
                </c:pt>
                <c:pt idx="2165">
                  <c:v>170.6</c:v>
                </c:pt>
                <c:pt idx="2166">
                  <c:v>170.64</c:v>
                </c:pt>
                <c:pt idx="2167">
                  <c:v>170.67999999999998</c:v>
                </c:pt>
                <c:pt idx="2168">
                  <c:v>170.72</c:v>
                </c:pt>
                <c:pt idx="2169">
                  <c:v>170.76</c:v>
                </c:pt>
                <c:pt idx="2170">
                  <c:v>170.79999999999998</c:v>
                </c:pt>
                <c:pt idx="2171">
                  <c:v>170.84</c:v>
                </c:pt>
                <c:pt idx="2172">
                  <c:v>170.88</c:v>
                </c:pt>
                <c:pt idx="2173">
                  <c:v>170.92</c:v>
                </c:pt>
                <c:pt idx="2174">
                  <c:v>170.95999999999998</c:v>
                </c:pt>
                <c:pt idx="2175">
                  <c:v>171</c:v>
                </c:pt>
                <c:pt idx="2176">
                  <c:v>171.04</c:v>
                </c:pt>
                <c:pt idx="2177">
                  <c:v>171.07999999999998</c:v>
                </c:pt>
                <c:pt idx="2178">
                  <c:v>171.12</c:v>
                </c:pt>
                <c:pt idx="2179">
                  <c:v>171.16</c:v>
                </c:pt>
                <c:pt idx="2180">
                  <c:v>171.2</c:v>
                </c:pt>
                <c:pt idx="2181">
                  <c:v>171.23999999999998</c:v>
                </c:pt>
                <c:pt idx="2182">
                  <c:v>171.28</c:v>
                </c:pt>
                <c:pt idx="2183">
                  <c:v>171.32</c:v>
                </c:pt>
                <c:pt idx="2184">
                  <c:v>171.35999999999999</c:v>
                </c:pt>
                <c:pt idx="2185">
                  <c:v>171.4</c:v>
                </c:pt>
                <c:pt idx="2186">
                  <c:v>171.44</c:v>
                </c:pt>
                <c:pt idx="2187">
                  <c:v>171.48</c:v>
                </c:pt>
                <c:pt idx="2188">
                  <c:v>171.51999999999998</c:v>
                </c:pt>
                <c:pt idx="2189">
                  <c:v>171.56</c:v>
                </c:pt>
                <c:pt idx="2190">
                  <c:v>171.6</c:v>
                </c:pt>
                <c:pt idx="2191">
                  <c:v>171.64</c:v>
                </c:pt>
                <c:pt idx="2192">
                  <c:v>171.68</c:v>
                </c:pt>
                <c:pt idx="2193">
                  <c:v>171.72</c:v>
                </c:pt>
                <c:pt idx="2194">
                  <c:v>171.76</c:v>
                </c:pt>
                <c:pt idx="2195">
                  <c:v>171.79999999999998</c:v>
                </c:pt>
                <c:pt idx="2196">
                  <c:v>171.84</c:v>
                </c:pt>
                <c:pt idx="2197">
                  <c:v>171.88</c:v>
                </c:pt>
                <c:pt idx="2198">
                  <c:v>171.92</c:v>
                </c:pt>
                <c:pt idx="2199">
                  <c:v>171.96</c:v>
                </c:pt>
                <c:pt idx="2200">
                  <c:v>172</c:v>
                </c:pt>
                <c:pt idx="2201">
                  <c:v>172.04</c:v>
                </c:pt>
                <c:pt idx="2202">
                  <c:v>172.07999999999998</c:v>
                </c:pt>
                <c:pt idx="2203">
                  <c:v>172.12</c:v>
                </c:pt>
                <c:pt idx="2204">
                  <c:v>172.16</c:v>
                </c:pt>
                <c:pt idx="2205">
                  <c:v>172.2</c:v>
                </c:pt>
                <c:pt idx="2206">
                  <c:v>172.24</c:v>
                </c:pt>
                <c:pt idx="2207">
                  <c:v>172.28</c:v>
                </c:pt>
                <c:pt idx="2208">
                  <c:v>172.32</c:v>
                </c:pt>
                <c:pt idx="2209">
                  <c:v>172.35999999999999</c:v>
                </c:pt>
                <c:pt idx="2210">
                  <c:v>172.4</c:v>
                </c:pt>
                <c:pt idx="2211">
                  <c:v>172.44</c:v>
                </c:pt>
                <c:pt idx="2212">
                  <c:v>172.48</c:v>
                </c:pt>
                <c:pt idx="2213">
                  <c:v>172.52</c:v>
                </c:pt>
                <c:pt idx="2214">
                  <c:v>172.56</c:v>
                </c:pt>
                <c:pt idx="2215">
                  <c:v>172.6</c:v>
                </c:pt>
                <c:pt idx="2216">
                  <c:v>172.64</c:v>
                </c:pt>
                <c:pt idx="2217">
                  <c:v>172.68</c:v>
                </c:pt>
                <c:pt idx="2218">
                  <c:v>172.72</c:v>
                </c:pt>
                <c:pt idx="2219">
                  <c:v>172.76</c:v>
                </c:pt>
                <c:pt idx="2220">
                  <c:v>172.8</c:v>
                </c:pt>
                <c:pt idx="2221">
                  <c:v>172.84</c:v>
                </c:pt>
                <c:pt idx="2222">
                  <c:v>172.88</c:v>
                </c:pt>
                <c:pt idx="2223">
                  <c:v>172.92</c:v>
                </c:pt>
                <c:pt idx="2224">
                  <c:v>172.96</c:v>
                </c:pt>
                <c:pt idx="2225">
                  <c:v>173</c:v>
                </c:pt>
                <c:pt idx="2226">
                  <c:v>173.04</c:v>
                </c:pt>
                <c:pt idx="2227">
                  <c:v>173.08</c:v>
                </c:pt>
                <c:pt idx="2228">
                  <c:v>173.12</c:v>
                </c:pt>
                <c:pt idx="2229">
                  <c:v>173.16</c:v>
                </c:pt>
                <c:pt idx="2230">
                  <c:v>173.2</c:v>
                </c:pt>
                <c:pt idx="2231">
                  <c:v>173.24</c:v>
                </c:pt>
                <c:pt idx="2232">
                  <c:v>173.28</c:v>
                </c:pt>
                <c:pt idx="2233">
                  <c:v>173.32</c:v>
                </c:pt>
                <c:pt idx="2234">
                  <c:v>173.36</c:v>
                </c:pt>
                <c:pt idx="2235">
                  <c:v>173.4</c:v>
                </c:pt>
                <c:pt idx="2236">
                  <c:v>173.44</c:v>
                </c:pt>
                <c:pt idx="2237">
                  <c:v>173.48</c:v>
                </c:pt>
                <c:pt idx="2238">
                  <c:v>173.52</c:v>
                </c:pt>
                <c:pt idx="2239">
                  <c:v>173.56</c:v>
                </c:pt>
                <c:pt idx="2240">
                  <c:v>173.6</c:v>
                </c:pt>
                <c:pt idx="2241">
                  <c:v>173.64000000000001</c:v>
                </c:pt>
                <c:pt idx="2242">
                  <c:v>173.68</c:v>
                </c:pt>
                <c:pt idx="2243">
                  <c:v>173.72</c:v>
                </c:pt>
                <c:pt idx="2244">
                  <c:v>173.76</c:v>
                </c:pt>
                <c:pt idx="2245">
                  <c:v>173.8</c:v>
                </c:pt>
                <c:pt idx="2246">
                  <c:v>173.84</c:v>
                </c:pt>
                <c:pt idx="2247">
                  <c:v>173.88</c:v>
                </c:pt>
                <c:pt idx="2248">
                  <c:v>173.92000000000002</c:v>
                </c:pt>
                <c:pt idx="2249">
                  <c:v>173.96</c:v>
                </c:pt>
                <c:pt idx="2250">
                  <c:v>174</c:v>
                </c:pt>
                <c:pt idx="2251">
                  <c:v>174.04</c:v>
                </c:pt>
                <c:pt idx="2252">
                  <c:v>174.08</c:v>
                </c:pt>
                <c:pt idx="2253">
                  <c:v>174.12</c:v>
                </c:pt>
                <c:pt idx="2254">
                  <c:v>174.16</c:v>
                </c:pt>
                <c:pt idx="2255">
                  <c:v>174.20000000000002</c:v>
                </c:pt>
                <c:pt idx="2256">
                  <c:v>174.24</c:v>
                </c:pt>
                <c:pt idx="2257">
                  <c:v>174.28</c:v>
                </c:pt>
                <c:pt idx="2258">
                  <c:v>174.32</c:v>
                </c:pt>
                <c:pt idx="2259">
                  <c:v>174.36</c:v>
                </c:pt>
                <c:pt idx="2260">
                  <c:v>174.4</c:v>
                </c:pt>
                <c:pt idx="2261">
                  <c:v>174.44</c:v>
                </c:pt>
                <c:pt idx="2262">
                  <c:v>174.48000000000002</c:v>
                </c:pt>
                <c:pt idx="2263">
                  <c:v>174.52</c:v>
                </c:pt>
                <c:pt idx="2264">
                  <c:v>174.56</c:v>
                </c:pt>
                <c:pt idx="2265">
                  <c:v>174.6</c:v>
                </c:pt>
                <c:pt idx="2266">
                  <c:v>174.64000000000001</c:v>
                </c:pt>
                <c:pt idx="2267">
                  <c:v>174.68</c:v>
                </c:pt>
                <c:pt idx="2268">
                  <c:v>174.72</c:v>
                </c:pt>
                <c:pt idx="2269">
                  <c:v>174.76000000000002</c:v>
                </c:pt>
                <c:pt idx="2270">
                  <c:v>174.8</c:v>
                </c:pt>
                <c:pt idx="2271">
                  <c:v>174.84</c:v>
                </c:pt>
                <c:pt idx="2272">
                  <c:v>174.88</c:v>
                </c:pt>
                <c:pt idx="2273">
                  <c:v>174.92000000000002</c:v>
                </c:pt>
                <c:pt idx="2274">
                  <c:v>174.96</c:v>
                </c:pt>
                <c:pt idx="2275">
                  <c:v>175</c:v>
                </c:pt>
                <c:pt idx="2276">
                  <c:v>175.04000000000002</c:v>
                </c:pt>
                <c:pt idx="2277">
                  <c:v>175.08</c:v>
                </c:pt>
                <c:pt idx="2278">
                  <c:v>175.12</c:v>
                </c:pt>
                <c:pt idx="2279">
                  <c:v>175.16</c:v>
                </c:pt>
                <c:pt idx="2280">
                  <c:v>175.20000000000002</c:v>
                </c:pt>
                <c:pt idx="2281">
                  <c:v>175.24</c:v>
                </c:pt>
                <c:pt idx="2282">
                  <c:v>175.28</c:v>
                </c:pt>
                <c:pt idx="2283">
                  <c:v>175.32000000000002</c:v>
                </c:pt>
                <c:pt idx="2284">
                  <c:v>175.36</c:v>
                </c:pt>
                <c:pt idx="2285">
                  <c:v>175.4</c:v>
                </c:pt>
                <c:pt idx="2286">
                  <c:v>175.44</c:v>
                </c:pt>
                <c:pt idx="2287">
                  <c:v>175.48000000000002</c:v>
                </c:pt>
                <c:pt idx="2288">
                  <c:v>175.52</c:v>
                </c:pt>
                <c:pt idx="2289">
                  <c:v>175.56</c:v>
                </c:pt>
                <c:pt idx="2290">
                  <c:v>175.60000000000002</c:v>
                </c:pt>
                <c:pt idx="2291">
                  <c:v>175.64000000000001</c:v>
                </c:pt>
                <c:pt idx="2292">
                  <c:v>175.68</c:v>
                </c:pt>
                <c:pt idx="2293">
                  <c:v>175.72</c:v>
                </c:pt>
                <c:pt idx="2294">
                  <c:v>175.76000000000002</c:v>
                </c:pt>
                <c:pt idx="2295">
                  <c:v>175.8</c:v>
                </c:pt>
                <c:pt idx="2296">
                  <c:v>175.84</c:v>
                </c:pt>
                <c:pt idx="2297">
                  <c:v>175.88000000000002</c:v>
                </c:pt>
                <c:pt idx="2298">
                  <c:v>175.92000000000002</c:v>
                </c:pt>
                <c:pt idx="2299">
                  <c:v>175.96</c:v>
                </c:pt>
                <c:pt idx="2300">
                  <c:v>176</c:v>
                </c:pt>
                <c:pt idx="2301">
                  <c:v>176.04000000000002</c:v>
                </c:pt>
                <c:pt idx="2302">
                  <c:v>176.08</c:v>
                </c:pt>
                <c:pt idx="2303">
                  <c:v>176.12</c:v>
                </c:pt>
                <c:pt idx="2304">
                  <c:v>176.16</c:v>
                </c:pt>
                <c:pt idx="2305">
                  <c:v>176.2</c:v>
                </c:pt>
                <c:pt idx="2306">
                  <c:v>176.24</c:v>
                </c:pt>
                <c:pt idx="2307">
                  <c:v>176.28</c:v>
                </c:pt>
                <c:pt idx="2308">
                  <c:v>176.32</c:v>
                </c:pt>
                <c:pt idx="2309">
                  <c:v>176.35999999999999</c:v>
                </c:pt>
                <c:pt idx="2310">
                  <c:v>176.39999999999998</c:v>
                </c:pt>
                <c:pt idx="2311">
                  <c:v>176.44</c:v>
                </c:pt>
                <c:pt idx="2312">
                  <c:v>176.48</c:v>
                </c:pt>
                <c:pt idx="2313">
                  <c:v>176.51999999999998</c:v>
                </c:pt>
                <c:pt idx="2314">
                  <c:v>176.55999999999997</c:v>
                </c:pt>
                <c:pt idx="2315">
                  <c:v>176.6</c:v>
                </c:pt>
                <c:pt idx="2316">
                  <c:v>176.64</c:v>
                </c:pt>
                <c:pt idx="2317">
                  <c:v>176.67999999999998</c:v>
                </c:pt>
                <c:pt idx="2318">
                  <c:v>176.72</c:v>
                </c:pt>
                <c:pt idx="2319">
                  <c:v>176.76</c:v>
                </c:pt>
                <c:pt idx="2320">
                  <c:v>176.79999999999998</c:v>
                </c:pt>
                <c:pt idx="2321">
                  <c:v>176.83999999999997</c:v>
                </c:pt>
                <c:pt idx="2322">
                  <c:v>176.88</c:v>
                </c:pt>
                <c:pt idx="2323">
                  <c:v>176.92</c:v>
                </c:pt>
                <c:pt idx="2324">
                  <c:v>176.95999999999998</c:v>
                </c:pt>
                <c:pt idx="2325">
                  <c:v>177</c:v>
                </c:pt>
                <c:pt idx="2326">
                  <c:v>177.04</c:v>
                </c:pt>
                <c:pt idx="2327">
                  <c:v>177.07999999999998</c:v>
                </c:pt>
                <c:pt idx="2328">
                  <c:v>177.11999999999998</c:v>
                </c:pt>
                <c:pt idx="2329">
                  <c:v>177.16</c:v>
                </c:pt>
                <c:pt idx="2330">
                  <c:v>177.2</c:v>
                </c:pt>
                <c:pt idx="2331">
                  <c:v>177.23999999999998</c:v>
                </c:pt>
                <c:pt idx="2332">
                  <c:v>177.28</c:v>
                </c:pt>
                <c:pt idx="2333">
                  <c:v>177.32</c:v>
                </c:pt>
                <c:pt idx="2334">
                  <c:v>177.35999999999999</c:v>
                </c:pt>
                <c:pt idx="2335">
                  <c:v>177.39999999999998</c:v>
                </c:pt>
                <c:pt idx="2336">
                  <c:v>177.44</c:v>
                </c:pt>
                <c:pt idx="2337">
                  <c:v>177.48</c:v>
                </c:pt>
                <c:pt idx="2338">
                  <c:v>177.51999999999998</c:v>
                </c:pt>
                <c:pt idx="2339">
                  <c:v>177.56</c:v>
                </c:pt>
                <c:pt idx="2340">
                  <c:v>177.6</c:v>
                </c:pt>
                <c:pt idx="2341">
                  <c:v>177.64</c:v>
                </c:pt>
                <c:pt idx="2342">
                  <c:v>177.67999999999998</c:v>
                </c:pt>
                <c:pt idx="2343">
                  <c:v>177.72</c:v>
                </c:pt>
                <c:pt idx="2344">
                  <c:v>177.76</c:v>
                </c:pt>
                <c:pt idx="2345">
                  <c:v>177.79999999999998</c:v>
                </c:pt>
                <c:pt idx="2346">
                  <c:v>177.84</c:v>
                </c:pt>
                <c:pt idx="2347">
                  <c:v>177.88</c:v>
                </c:pt>
                <c:pt idx="2348">
                  <c:v>177.92</c:v>
                </c:pt>
                <c:pt idx="2349">
                  <c:v>177.95999999999998</c:v>
                </c:pt>
                <c:pt idx="2350">
                  <c:v>178</c:v>
                </c:pt>
                <c:pt idx="2351">
                  <c:v>178.04</c:v>
                </c:pt>
                <c:pt idx="2352">
                  <c:v>178.07999999999998</c:v>
                </c:pt>
                <c:pt idx="2353">
                  <c:v>178.12</c:v>
                </c:pt>
                <c:pt idx="2354">
                  <c:v>178.16</c:v>
                </c:pt>
                <c:pt idx="2355">
                  <c:v>178.2</c:v>
                </c:pt>
                <c:pt idx="2356">
                  <c:v>178.24</c:v>
                </c:pt>
                <c:pt idx="2357">
                  <c:v>178.28</c:v>
                </c:pt>
                <c:pt idx="2358">
                  <c:v>178.32</c:v>
                </c:pt>
                <c:pt idx="2359">
                  <c:v>178.35999999999999</c:v>
                </c:pt>
                <c:pt idx="2360">
                  <c:v>178.4</c:v>
                </c:pt>
                <c:pt idx="2361">
                  <c:v>178.44</c:v>
                </c:pt>
                <c:pt idx="2362">
                  <c:v>178.48</c:v>
                </c:pt>
                <c:pt idx="2363">
                  <c:v>178.52</c:v>
                </c:pt>
                <c:pt idx="2364">
                  <c:v>178.56</c:v>
                </c:pt>
                <c:pt idx="2365">
                  <c:v>178.6</c:v>
                </c:pt>
                <c:pt idx="2366">
                  <c:v>178.64</c:v>
                </c:pt>
                <c:pt idx="2367">
                  <c:v>178.68</c:v>
                </c:pt>
                <c:pt idx="2368">
                  <c:v>178.72</c:v>
                </c:pt>
                <c:pt idx="2369">
                  <c:v>178.76</c:v>
                </c:pt>
                <c:pt idx="2370">
                  <c:v>178.8</c:v>
                </c:pt>
                <c:pt idx="2371">
                  <c:v>178.84</c:v>
                </c:pt>
                <c:pt idx="2372">
                  <c:v>178.88</c:v>
                </c:pt>
                <c:pt idx="2373">
                  <c:v>178.92</c:v>
                </c:pt>
                <c:pt idx="2374">
                  <c:v>178.96</c:v>
                </c:pt>
                <c:pt idx="2375">
                  <c:v>179</c:v>
                </c:pt>
                <c:pt idx="2376">
                  <c:v>179.04</c:v>
                </c:pt>
                <c:pt idx="2377">
                  <c:v>179.08</c:v>
                </c:pt>
                <c:pt idx="2378">
                  <c:v>179.12</c:v>
                </c:pt>
                <c:pt idx="2379">
                  <c:v>179.16</c:v>
                </c:pt>
                <c:pt idx="2380">
                  <c:v>179.2</c:v>
                </c:pt>
                <c:pt idx="2381">
                  <c:v>179.24</c:v>
                </c:pt>
                <c:pt idx="2382">
                  <c:v>179.28</c:v>
                </c:pt>
                <c:pt idx="2383">
                  <c:v>179.32</c:v>
                </c:pt>
                <c:pt idx="2384">
                  <c:v>179.36</c:v>
                </c:pt>
                <c:pt idx="2385">
                  <c:v>179.4</c:v>
                </c:pt>
                <c:pt idx="2386">
                  <c:v>179.44</c:v>
                </c:pt>
                <c:pt idx="2387">
                  <c:v>179.48</c:v>
                </c:pt>
                <c:pt idx="2388">
                  <c:v>179.52</c:v>
                </c:pt>
                <c:pt idx="2389">
                  <c:v>179.56</c:v>
                </c:pt>
                <c:pt idx="2390">
                  <c:v>179.6</c:v>
                </c:pt>
                <c:pt idx="2391">
                  <c:v>179.64000000000001</c:v>
                </c:pt>
                <c:pt idx="2392">
                  <c:v>179.68</c:v>
                </c:pt>
                <c:pt idx="2393">
                  <c:v>179.72</c:v>
                </c:pt>
                <c:pt idx="2394">
                  <c:v>179.76</c:v>
                </c:pt>
                <c:pt idx="2395">
                  <c:v>179.8</c:v>
                </c:pt>
                <c:pt idx="2396">
                  <c:v>179.84</c:v>
                </c:pt>
                <c:pt idx="2397">
                  <c:v>179.88</c:v>
                </c:pt>
                <c:pt idx="2398">
                  <c:v>179.92000000000002</c:v>
                </c:pt>
                <c:pt idx="2399">
                  <c:v>179.96</c:v>
                </c:pt>
                <c:pt idx="2400">
                  <c:v>180</c:v>
                </c:pt>
                <c:pt idx="2401">
                  <c:v>180.04</c:v>
                </c:pt>
                <c:pt idx="2402">
                  <c:v>180.08</c:v>
                </c:pt>
                <c:pt idx="2403">
                  <c:v>180.12</c:v>
                </c:pt>
                <c:pt idx="2404">
                  <c:v>180.16</c:v>
                </c:pt>
                <c:pt idx="2405">
                  <c:v>180.20000000000002</c:v>
                </c:pt>
                <c:pt idx="2406">
                  <c:v>180.24</c:v>
                </c:pt>
                <c:pt idx="2407">
                  <c:v>180.28</c:v>
                </c:pt>
                <c:pt idx="2408">
                  <c:v>180.32</c:v>
                </c:pt>
                <c:pt idx="2409">
                  <c:v>180.36</c:v>
                </c:pt>
                <c:pt idx="2410">
                  <c:v>180.4</c:v>
                </c:pt>
                <c:pt idx="2411">
                  <c:v>180.44</c:v>
                </c:pt>
                <c:pt idx="2412">
                  <c:v>180.48000000000002</c:v>
                </c:pt>
                <c:pt idx="2413">
                  <c:v>180.52</c:v>
                </c:pt>
                <c:pt idx="2414">
                  <c:v>180.56</c:v>
                </c:pt>
                <c:pt idx="2415">
                  <c:v>180.6</c:v>
                </c:pt>
                <c:pt idx="2416">
                  <c:v>180.64000000000001</c:v>
                </c:pt>
                <c:pt idx="2417">
                  <c:v>180.68</c:v>
                </c:pt>
                <c:pt idx="2418">
                  <c:v>180.72</c:v>
                </c:pt>
                <c:pt idx="2419">
                  <c:v>180.76000000000002</c:v>
                </c:pt>
                <c:pt idx="2420">
                  <c:v>180.8</c:v>
                </c:pt>
                <c:pt idx="2421">
                  <c:v>180.84</c:v>
                </c:pt>
                <c:pt idx="2422">
                  <c:v>180.88</c:v>
                </c:pt>
                <c:pt idx="2423">
                  <c:v>180.92000000000002</c:v>
                </c:pt>
                <c:pt idx="2424">
                  <c:v>180.96</c:v>
                </c:pt>
                <c:pt idx="2425">
                  <c:v>181</c:v>
                </c:pt>
                <c:pt idx="2426">
                  <c:v>181.04000000000002</c:v>
                </c:pt>
                <c:pt idx="2427">
                  <c:v>181.08</c:v>
                </c:pt>
                <c:pt idx="2428">
                  <c:v>181.12</c:v>
                </c:pt>
                <c:pt idx="2429">
                  <c:v>181.16</c:v>
                </c:pt>
                <c:pt idx="2430">
                  <c:v>181.20000000000002</c:v>
                </c:pt>
                <c:pt idx="2431">
                  <c:v>181.24</c:v>
                </c:pt>
                <c:pt idx="2432">
                  <c:v>181.28</c:v>
                </c:pt>
                <c:pt idx="2433">
                  <c:v>181.32000000000002</c:v>
                </c:pt>
                <c:pt idx="2434">
                  <c:v>181.36</c:v>
                </c:pt>
                <c:pt idx="2435">
                  <c:v>181.4</c:v>
                </c:pt>
                <c:pt idx="2436">
                  <c:v>181.44</c:v>
                </c:pt>
                <c:pt idx="2437">
                  <c:v>181.48000000000002</c:v>
                </c:pt>
                <c:pt idx="2438">
                  <c:v>181.52</c:v>
                </c:pt>
                <c:pt idx="2439">
                  <c:v>181.56</c:v>
                </c:pt>
                <c:pt idx="2440">
                  <c:v>181.60000000000002</c:v>
                </c:pt>
                <c:pt idx="2441">
                  <c:v>181.64000000000001</c:v>
                </c:pt>
                <c:pt idx="2442">
                  <c:v>181.68</c:v>
                </c:pt>
                <c:pt idx="2443">
                  <c:v>181.72</c:v>
                </c:pt>
                <c:pt idx="2444">
                  <c:v>181.76000000000002</c:v>
                </c:pt>
                <c:pt idx="2445">
                  <c:v>181.8</c:v>
                </c:pt>
                <c:pt idx="2446">
                  <c:v>181.84</c:v>
                </c:pt>
                <c:pt idx="2447">
                  <c:v>181.88000000000002</c:v>
                </c:pt>
                <c:pt idx="2448">
                  <c:v>181.92000000000002</c:v>
                </c:pt>
                <c:pt idx="2449">
                  <c:v>181.96</c:v>
                </c:pt>
                <c:pt idx="2450">
                  <c:v>182</c:v>
                </c:pt>
                <c:pt idx="2451">
                  <c:v>182.04000000000002</c:v>
                </c:pt>
                <c:pt idx="2452">
                  <c:v>182.08</c:v>
                </c:pt>
                <c:pt idx="2453">
                  <c:v>182.12</c:v>
                </c:pt>
                <c:pt idx="2454">
                  <c:v>182.16000000000003</c:v>
                </c:pt>
                <c:pt idx="2455">
                  <c:v>182.20000000000002</c:v>
                </c:pt>
                <c:pt idx="2456">
                  <c:v>182.24</c:v>
                </c:pt>
                <c:pt idx="2457">
                  <c:v>182.28</c:v>
                </c:pt>
                <c:pt idx="2458">
                  <c:v>182.32</c:v>
                </c:pt>
                <c:pt idx="2459">
                  <c:v>182.36</c:v>
                </c:pt>
                <c:pt idx="2460">
                  <c:v>182.4</c:v>
                </c:pt>
                <c:pt idx="2461">
                  <c:v>182.44</c:v>
                </c:pt>
                <c:pt idx="2462">
                  <c:v>182.48</c:v>
                </c:pt>
                <c:pt idx="2463">
                  <c:v>182.51999999999998</c:v>
                </c:pt>
                <c:pt idx="2464">
                  <c:v>182.56</c:v>
                </c:pt>
                <c:pt idx="2465">
                  <c:v>182.6</c:v>
                </c:pt>
                <c:pt idx="2466">
                  <c:v>182.64</c:v>
                </c:pt>
                <c:pt idx="2467">
                  <c:v>182.67999999999998</c:v>
                </c:pt>
                <c:pt idx="2468">
                  <c:v>182.72</c:v>
                </c:pt>
                <c:pt idx="2469">
                  <c:v>182.76</c:v>
                </c:pt>
                <c:pt idx="2470">
                  <c:v>182.79999999999998</c:v>
                </c:pt>
                <c:pt idx="2471">
                  <c:v>182.83999999999997</c:v>
                </c:pt>
                <c:pt idx="2472">
                  <c:v>182.88</c:v>
                </c:pt>
                <c:pt idx="2473">
                  <c:v>182.92</c:v>
                </c:pt>
                <c:pt idx="2474">
                  <c:v>182.95999999999998</c:v>
                </c:pt>
                <c:pt idx="2475">
                  <c:v>183</c:v>
                </c:pt>
                <c:pt idx="2476">
                  <c:v>183.04</c:v>
                </c:pt>
                <c:pt idx="2477">
                  <c:v>183.07999999999998</c:v>
                </c:pt>
                <c:pt idx="2478">
                  <c:v>183.11999999999998</c:v>
                </c:pt>
                <c:pt idx="2479">
                  <c:v>183.16</c:v>
                </c:pt>
                <c:pt idx="2480">
                  <c:v>183.2</c:v>
                </c:pt>
                <c:pt idx="2481">
                  <c:v>183.23999999999998</c:v>
                </c:pt>
                <c:pt idx="2482">
                  <c:v>183.28</c:v>
                </c:pt>
                <c:pt idx="2483">
                  <c:v>183.32</c:v>
                </c:pt>
                <c:pt idx="2484">
                  <c:v>183.35999999999999</c:v>
                </c:pt>
                <c:pt idx="2485">
                  <c:v>183.39999999999998</c:v>
                </c:pt>
                <c:pt idx="2486">
                  <c:v>183.44</c:v>
                </c:pt>
                <c:pt idx="2487">
                  <c:v>183.48</c:v>
                </c:pt>
                <c:pt idx="2488">
                  <c:v>183.51999999999998</c:v>
                </c:pt>
                <c:pt idx="2489">
                  <c:v>183.56</c:v>
                </c:pt>
                <c:pt idx="2490">
                  <c:v>183.6</c:v>
                </c:pt>
                <c:pt idx="2491">
                  <c:v>183.64</c:v>
                </c:pt>
                <c:pt idx="2492">
                  <c:v>183.67999999999998</c:v>
                </c:pt>
                <c:pt idx="2493">
                  <c:v>183.72</c:v>
                </c:pt>
                <c:pt idx="2494">
                  <c:v>183.76</c:v>
                </c:pt>
                <c:pt idx="2495">
                  <c:v>183.79999999999998</c:v>
                </c:pt>
                <c:pt idx="2496">
                  <c:v>183.84</c:v>
                </c:pt>
                <c:pt idx="2497">
                  <c:v>183.88</c:v>
                </c:pt>
                <c:pt idx="2498">
                  <c:v>183.92</c:v>
                </c:pt>
                <c:pt idx="2499">
                  <c:v>183.95999999999998</c:v>
                </c:pt>
              </c:numCache>
            </c:numRef>
          </c:xVal>
          <c:yVal>
            <c:numRef>
              <c:f>Sheet1!$G$1:$G$2500</c:f>
              <c:numCache>
                <c:formatCode>General</c:formatCode>
                <c:ptCount val="25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-2</c:v>
                </c:pt>
                <c:pt idx="380">
                  <c:v>-2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2</c:v>
                </c:pt>
                <c:pt idx="423">
                  <c:v>2</c:v>
                </c:pt>
                <c:pt idx="424">
                  <c:v>2</c:v>
                </c:pt>
                <c:pt idx="425">
                  <c:v>2</c:v>
                </c:pt>
                <c:pt idx="426">
                  <c:v>2</c:v>
                </c:pt>
                <c:pt idx="427">
                  <c:v>2</c:v>
                </c:pt>
                <c:pt idx="428">
                  <c:v>2</c:v>
                </c:pt>
                <c:pt idx="429">
                  <c:v>2</c:v>
                </c:pt>
                <c:pt idx="430">
                  <c:v>2</c:v>
                </c:pt>
                <c:pt idx="431">
                  <c:v>2</c:v>
                </c:pt>
                <c:pt idx="432">
                  <c:v>2</c:v>
                </c:pt>
                <c:pt idx="433">
                  <c:v>2</c:v>
                </c:pt>
                <c:pt idx="434">
                  <c:v>2</c:v>
                </c:pt>
                <c:pt idx="435">
                  <c:v>2</c:v>
                </c:pt>
                <c:pt idx="436">
                  <c:v>2</c:v>
                </c:pt>
                <c:pt idx="437">
                  <c:v>2</c:v>
                </c:pt>
                <c:pt idx="438">
                  <c:v>2</c:v>
                </c:pt>
                <c:pt idx="439">
                  <c:v>2</c:v>
                </c:pt>
                <c:pt idx="440">
                  <c:v>2</c:v>
                </c:pt>
                <c:pt idx="441">
                  <c:v>2</c:v>
                </c:pt>
                <c:pt idx="442">
                  <c:v>2</c:v>
                </c:pt>
                <c:pt idx="443">
                  <c:v>2</c:v>
                </c:pt>
                <c:pt idx="444">
                  <c:v>2</c:v>
                </c:pt>
                <c:pt idx="445">
                  <c:v>2</c:v>
                </c:pt>
                <c:pt idx="446">
                  <c:v>2</c:v>
                </c:pt>
                <c:pt idx="447">
                  <c:v>2</c:v>
                </c:pt>
                <c:pt idx="448">
                  <c:v>2</c:v>
                </c:pt>
                <c:pt idx="449">
                  <c:v>2</c:v>
                </c:pt>
                <c:pt idx="450">
                  <c:v>2</c:v>
                </c:pt>
                <c:pt idx="451">
                  <c:v>2</c:v>
                </c:pt>
                <c:pt idx="452">
                  <c:v>2</c:v>
                </c:pt>
                <c:pt idx="453">
                  <c:v>2</c:v>
                </c:pt>
                <c:pt idx="454">
                  <c:v>2</c:v>
                </c:pt>
                <c:pt idx="455">
                  <c:v>2</c:v>
                </c:pt>
                <c:pt idx="456">
                  <c:v>2</c:v>
                </c:pt>
                <c:pt idx="457">
                  <c:v>0</c:v>
                </c:pt>
                <c:pt idx="458">
                  <c:v>2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2</c:v>
                </c:pt>
                <c:pt idx="497">
                  <c:v>2</c:v>
                </c:pt>
                <c:pt idx="498">
                  <c:v>2</c:v>
                </c:pt>
                <c:pt idx="499">
                  <c:v>2</c:v>
                </c:pt>
                <c:pt idx="500">
                  <c:v>2</c:v>
                </c:pt>
                <c:pt idx="501">
                  <c:v>2</c:v>
                </c:pt>
                <c:pt idx="502">
                  <c:v>2</c:v>
                </c:pt>
                <c:pt idx="503">
                  <c:v>2</c:v>
                </c:pt>
                <c:pt idx="504">
                  <c:v>2</c:v>
                </c:pt>
                <c:pt idx="505">
                  <c:v>2</c:v>
                </c:pt>
                <c:pt idx="506">
                  <c:v>2</c:v>
                </c:pt>
                <c:pt idx="507">
                  <c:v>2</c:v>
                </c:pt>
                <c:pt idx="508">
                  <c:v>2</c:v>
                </c:pt>
                <c:pt idx="509">
                  <c:v>2</c:v>
                </c:pt>
                <c:pt idx="510">
                  <c:v>2</c:v>
                </c:pt>
                <c:pt idx="511">
                  <c:v>2</c:v>
                </c:pt>
                <c:pt idx="512">
                  <c:v>2</c:v>
                </c:pt>
                <c:pt idx="513">
                  <c:v>2</c:v>
                </c:pt>
                <c:pt idx="514">
                  <c:v>2</c:v>
                </c:pt>
                <c:pt idx="515">
                  <c:v>2</c:v>
                </c:pt>
                <c:pt idx="516">
                  <c:v>2</c:v>
                </c:pt>
                <c:pt idx="517">
                  <c:v>2</c:v>
                </c:pt>
                <c:pt idx="518">
                  <c:v>2</c:v>
                </c:pt>
                <c:pt idx="519">
                  <c:v>2</c:v>
                </c:pt>
                <c:pt idx="520">
                  <c:v>2</c:v>
                </c:pt>
                <c:pt idx="521">
                  <c:v>2</c:v>
                </c:pt>
                <c:pt idx="522">
                  <c:v>2</c:v>
                </c:pt>
                <c:pt idx="523">
                  <c:v>2</c:v>
                </c:pt>
                <c:pt idx="524">
                  <c:v>2</c:v>
                </c:pt>
                <c:pt idx="525">
                  <c:v>2</c:v>
                </c:pt>
                <c:pt idx="526">
                  <c:v>2</c:v>
                </c:pt>
                <c:pt idx="527">
                  <c:v>2</c:v>
                </c:pt>
                <c:pt idx="528">
                  <c:v>2</c:v>
                </c:pt>
                <c:pt idx="529">
                  <c:v>2</c:v>
                </c:pt>
                <c:pt idx="530">
                  <c:v>2</c:v>
                </c:pt>
                <c:pt idx="531">
                  <c:v>2</c:v>
                </c:pt>
                <c:pt idx="532">
                  <c:v>2</c:v>
                </c:pt>
                <c:pt idx="533">
                  <c:v>2</c:v>
                </c:pt>
                <c:pt idx="534">
                  <c:v>2</c:v>
                </c:pt>
                <c:pt idx="535">
                  <c:v>2</c:v>
                </c:pt>
                <c:pt idx="536">
                  <c:v>2</c:v>
                </c:pt>
                <c:pt idx="537">
                  <c:v>2</c:v>
                </c:pt>
                <c:pt idx="538">
                  <c:v>2</c:v>
                </c:pt>
                <c:pt idx="539">
                  <c:v>2</c:v>
                </c:pt>
                <c:pt idx="540">
                  <c:v>2</c:v>
                </c:pt>
                <c:pt idx="541">
                  <c:v>2</c:v>
                </c:pt>
                <c:pt idx="542">
                  <c:v>2</c:v>
                </c:pt>
                <c:pt idx="543">
                  <c:v>2</c:v>
                </c:pt>
                <c:pt idx="544">
                  <c:v>2</c:v>
                </c:pt>
                <c:pt idx="545">
                  <c:v>2</c:v>
                </c:pt>
                <c:pt idx="546">
                  <c:v>2</c:v>
                </c:pt>
                <c:pt idx="547">
                  <c:v>2</c:v>
                </c:pt>
                <c:pt idx="548">
                  <c:v>2</c:v>
                </c:pt>
                <c:pt idx="549">
                  <c:v>2</c:v>
                </c:pt>
                <c:pt idx="550">
                  <c:v>2</c:v>
                </c:pt>
                <c:pt idx="551">
                  <c:v>2</c:v>
                </c:pt>
                <c:pt idx="552">
                  <c:v>2</c:v>
                </c:pt>
                <c:pt idx="553">
                  <c:v>2</c:v>
                </c:pt>
                <c:pt idx="554">
                  <c:v>2</c:v>
                </c:pt>
                <c:pt idx="555">
                  <c:v>2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2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2</c:v>
                </c:pt>
                <c:pt idx="676">
                  <c:v>2</c:v>
                </c:pt>
                <c:pt idx="677">
                  <c:v>2</c:v>
                </c:pt>
                <c:pt idx="678">
                  <c:v>2</c:v>
                </c:pt>
                <c:pt idx="679">
                  <c:v>2</c:v>
                </c:pt>
                <c:pt idx="680">
                  <c:v>2</c:v>
                </c:pt>
                <c:pt idx="681">
                  <c:v>2</c:v>
                </c:pt>
                <c:pt idx="682">
                  <c:v>2</c:v>
                </c:pt>
                <c:pt idx="683">
                  <c:v>2</c:v>
                </c:pt>
                <c:pt idx="684">
                  <c:v>2</c:v>
                </c:pt>
                <c:pt idx="685">
                  <c:v>2</c:v>
                </c:pt>
                <c:pt idx="686">
                  <c:v>2</c:v>
                </c:pt>
                <c:pt idx="687">
                  <c:v>2</c:v>
                </c:pt>
                <c:pt idx="688">
                  <c:v>2</c:v>
                </c:pt>
                <c:pt idx="689">
                  <c:v>2</c:v>
                </c:pt>
                <c:pt idx="690">
                  <c:v>2</c:v>
                </c:pt>
                <c:pt idx="691">
                  <c:v>2</c:v>
                </c:pt>
                <c:pt idx="692">
                  <c:v>2</c:v>
                </c:pt>
                <c:pt idx="693">
                  <c:v>2</c:v>
                </c:pt>
                <c:pt idx="694">
                  <c:v>2</c:v>
                </c:pt>
                <c:pt idx="695">
                  <c:v>2</c:v>
                </c:pt>
                <c:pt idx="696">
                  <c:v>2</c:v>
                </c:pt>
                <c:pt idx="697">
                  <c:v>2</c:v>
                </c:pt>
                <c:pt idx="698">
                  <c:v>2</c:v>
                </c:pt>
                <c:pt idx="699">
                  <c:v>2</c:v>
                </c:pt>
                <c:pt idx="700">
                  <c:v>2</c:v>
                </c:pt>
                <c:pt idx="701">
                  <c:v>2</c:v>
                </c:pt>
                <c:pt idx="702">
                  <c:v>2</c:v>
                </c:pt>
                <c:pt idx="703">
                  <c:v>2</c:v>
                </c:pt>
                <c:pt idx="704">
                  <c:v>2</c:v>
                </c:pt>
                <c:pt idx="705">
                  <c:v>2</c:v>
                </c:pt>
                <c:pt idx="706">
                  <c:v>2</c:v>
                </c:pt>
                <c:pt idx="707">
                  <c:v>2</c:v>
                </c:pt>
                <c:pt idx="708">
                  <c:v>2</c:v>
                </c:pt>
                <c:pt idx="709">
                  <c:v>2</c:v>
                </c:pt>
                <c:pt idx="710">
                  <c:v>2</c:v>
                </c:pt>
                <c:pt idx="711">
                  <c:v>2</c:v>
                </c:pt>
                <c:pt idx="712">
                  <c:v>2</c:v>
                </c:pt>
                <c:pt idx="713">
                  <c:v>2</c:v>
                </c:pt>
                <c:pt idx="714">
                  <c:v>2</c:v>
                </c:pt>
                <c:pt idx="715">
                  <c:v>2</c:v>
                </c:pt>
                <c:pt idx="716">
                  <c:v>2</c:v>
                </c:pt>
                <c:pt idx="717">
                  <c:v>2</c:v>
                </c:pt>
                <c:pt idx="718">
                  <c:v>2</c:v>
                </c:pt>
                <c:pt idx="719">
                  <c:v>2</c:v>
                </c:pt>
                <c:pt idx="720">
                  <c:v>2</c:v>
                </c:pt>
                <c:pt idx="721">
                  <c:v>2</c:v>
                </c:pt>
                <c:pt idx="722">
                  <c:v>2</c:v>
                </c:pt>
                <c:pt idx="723">
                  <c:v>2</c:v>
                </c:pt>
                <c:pt idx="724">
                  <c:v>2</c:v>
                </c:pt>
                <c:pt idx="725">
                  <c:v>2</c:v>
                </c:pt>
                <c:pt idx="726">
                  <c:v>2</c:v>
                </c:pt>
                <c:pt idx="727">
                  <c:v>2</c:v>
                </c:pt>
                <c:pt idx="728">
                  <c:v>2</c:v>
                </c:pt>
                <c:pt idx="729">
                  <c:v>2</c:v>
                </c:pt>
                <c:pt idx="730">
                  <c:v>2</c:v>
                </c:pt>
                <c:pt idx="731">
                  <c:v>2</c:v>
                </c:pt>
                <c:pt idx="732">
                  <c:v>2</c:v>
                </c:pt>
                <c:pt idx="733">
                  <c:v>2</c:v>
                </c:pt>
                <c:pt idx="734">
                  <c:v>2</c:v>
                </c:pt>
                <c:pt idx="735">
                  <c:v>2</c:v>
                </c:pt>
                <c:pt idx="736">
                  <c:v>2</c:v>
                </c:pt>
                <c:pt idx="737">
                  <c:v>2</c:v>
                </c:pt>
                <c:pt idx="738">
                  <c:v>2</c:v>
                </c:pt>
                <c:pt idx="739">
                  <c:v>2</c:v>
                </c:pt>
                <c:pt idx="740">
                  <c:v>2</c:v>
                </c:pt>
                <c:pt idx="741">
                  <c:v>0</c:v>
                </c:pt>
                <c:pt idx="742">
                  <c:v>0</c:v>
                </c:pt>
                <c:pt idx="743">
                  <c:v>2</c:v>
                </c:pt>
                <c:pt idx="744">
                  <c:v>2</c:v>
                </c:pt>
                <c:pt idx="745">
                  <c:v>2</c:v>
                </c:pt>
                <c:pt idx="746">
                  <c:v>2</c:v>
                </c:pt>
                <c:pt idx="747">
                  <c:v>2</c:v>
                </c:pt>
                <c:pt idx="748">
                  <c:v>2</c:v>
                </c:pt>
                <c:pt idx="749">
                  <c:v>2</c:v>
                </c:pt>
                <c:pt idx="750">
                  <c:v>2</c:v>
                </c:pt>
                <c:pt idx="751">
                  <c:v>2</c:v>
                </c:pt>
                <c:pt idx="752">
                  <c:v>2</c:v>
                </c:pt>
                <c:pt idx="753">
                  <c:v>2</c:v>
                </c:pt>
                <c:pt idx="754">
                  <c:v>2</c:v>
                </c:pt>
                <c:pt idx="755">
                  <c:v>2</c:v>
                </c:pt>
                <c:pt idx="756">
                  <c:v>2</c:v>
                </c:pt>
                <c:pt idx="757">
                  <c:v>2</c:v>
                </c:pt>
                <c:pt idx="758">
                  <c:v>2</c:v>
                </c:pt>
                <c:pt idx="759">
                  <c:v>2</c:v>
                </c:pt>
                <c:pt idx="760">
                  <c:v>2</c:v>
                </c:pt>
                <c:pt idx="761">
                  <c:v>2</c:v>
                </c:pt>
                <c:pt idx="762">
                  <c:v>2</c:v>
                </c:pt>
                <c:pt idx="763">
                  <c:v>2</c:v>
                </c:pt>
                <c:pt idx="764">
                  <c:v>2</c:v>
                </c:pt>
                <c:pt idx="765">
                  <c:v>2</c:v>
                </c:pt>
                <c:pt idx="766">
                  <c:v>2</c:v>
                </c:pt>
                <c:pt idx="767">
                  <c:v>2</c:v>
                </c:pt>
                <c:pt idx="768">
                  <c:v>2</c:v>
                </c:pt>
                <c:pt idx="769">
                  <c:v>2</c:v>
                </c:pt>
                <c:pt idx="770">
                  <c:v>2</c:v>
                </c:pt>
                <c:pt idx="771">
                  <c:v>2</c:v>
                </c:pt>
                <c:pt idx="772">
                  <c:v>2</c:v>
                </c:pt>
                <c:pt idx="773">
                  <c:v>2</c:v>
                </c:pt>
                <c:pt idx="774">
                  <c:v>2</c:v>
                </c:pt>
                <c:pt idx="775">
                  <c:v>2</c:v>
                </c:pt>
                <c:pt idx="776">
                  <c:v>2</c:v>
                </c:pt>
                <c:pt idx="777">
                  <c:v>2</c:v>
                </c:pt>
                <c:pt idx="778">
                  <c:v>2</c:v>
                </c:pt>
                <c:pt idx="779">
                  <c:v>2</c:v>
                </c:pt>
                <c:pt idx="780">
                  <c:v>2</c:v>
                </c:pt>
                <c:pt idx="781">
                  <c:v>2</c:v>
                </c:pt>
                <c:pt idx="782">
                  <c:v>2</c:v>
                </c:pt>
                <c:pt idx="783">
                  <c:v>2</c:v>
                </c:pt>
                <c:pt idx="784">
                  <c:v>2</c:v>
                </c:pt>
                <c:pt idx="785">
                  <c:v>2</c:v>
                </c:pt>
                <c:pt idx="786">
                  <c:v>2</c:v>
                </c:pt>
                <c:pt idx="787">
                  <c:v>2</c:v>
                </c:pt>
                <c:pt idx="788">
                  <c:v>2</c:v>
                </c:pt>
                <c:pt idx="789">
                  <c:v>2</c:v>
                </c:pt>
                <c:pt idx="790">
                  <c:v>2</c:v>
                </c:pt>
                <c:pt idx="791">
                  <c:v>2</c:v>
                </c:pt>
                <c:pt idx="792">
                  <c:v>2</c:v>
                </c:pt>
                <c:pt idx="793">
                  <c:v>2</c:v>
                </c:pt>
                <c:pt idx="794">
                  <c:v>2</c:v>
                </c:pt>
                <c:pt idx="795">
                  <c:v>2</c:v>
                </c:pt>
                <c:pt idx="796">
                  <c:v>2</c:v>
                </c:pt>
                <c:pt idx="797">
                  <c:v>2</c:v>
                </c:pt>
                <c:pt idx="798">
                  <c:v>2</c:v>
                </c:pt>
                <c:pt idx="799">
                  <c:v>2</c:v>
                </c:pt>
                <c:pt idx="800">
                  <c:v>2</c:v>
                </c:pt>
                <c:pt idx="801">
                  <c:v>2</c:v>
                </c:pt>
                <c:pt idx="802">
                  <c:v>2</c:v>
                </c:pt>
                <c:pt idx="803">
                  <c:v>2</c:v>
                </c:pt>
                <c:pt idx="804">
                  <c:v>2</c:v>
                </c:pt>
                <c:pt idx="805">
                  <c:v>2</c:v>
                </c:pt>
                <c:pt idx="806">
                  <c:v>2</c:v>
                </c:pt>
                <c:pt idx="807">
                  <c:v>2</c:v>
                </c:pt>
                <c:pt idx="808">
                  <c:v>2</c:v>
                </c:pt>
                <c:pt idx="809">
                  <c:v>2</c:v>
                </c:pt>
                <c:pt idx="810">
                  <c:v>2</c:v>
                </c:pt>
                <c:pt idx="811">
                  <c:v>2</c:v>
                </c:pt>
                <c:pt idx="812">
                  <c:v>2</c:v>
                </c:pt>
                <c:pt idx="813">
                  <c:v>2</c:v>
                </c:pt>
                <c:pt idx="814">
                  <c:v>2</c:v>
                </c:pt>
                <c:pt idx="815">
                  <c:v>2</c:v>
                </c:pt>
                <c:pt idx="816">
                  <c:v>2</c:v>
                </c:pt>
                <c:pt idx="817">
                  <c:v>2</c:v>
                </c:pt>
                <c:pt idx="818">
                  <c:v>2</c:v>
                </c:pt>
                <c:pt idx="819">
                  <c:v>2</c:v>
                </c:pt>
                <c:pt idx="820">
                  <c:v>2</c:v>
                </c:pt>
                <c:pt idx="821">
                  <c:v>2</c:v>
                </c:pt>
                <c:pt idx="822">
                  <c:v>2</c:v>
                </c:pt>
                <c:pt idx="823">
                  <c:v>2</c:v>
                </c:pt>
                <c:pt idx="824">
                  <c:v>2</c:v>
                </c:pt>
                <c:pt idx="825">
                  <c:v>2</c:v>
                </c:pt>
                <c:pt idx="826">
                  <c:v>2</c:v>
                </c:pt>
                <c:pt idx="827">
                  <c:v>2</c:v>
                </c:pt>
                <c:pt idx="828">
                  <c:v>2</c:v>
                </c:pt>
                <c:pt idx="829">
                  <c:v>2</c:v>
                </c:pt>
                <c:pt idx="830">
                  <c:v>2</c:v>
                </c:pt>
                <c:pt idx="831">
                  <c:v>2</c:v>
                </c:pt>
                <c:pt idx="832">
                  <c:v>2</c:v>
                </c:pt>
                <c:pt idx="833">
                  <c:v>2</c:v>
                </c:pt>
                <c:pt idx="834">
                  <c:v>2</c:v>
                </c:pt>
                <c:pt idx="835">
                  <c:v>2</c:v>
                </c:pt>
                <c:pt idx="836">
                  <c:v>2</c:v>
                </c:pt>
                <c:pt idx="837">
                  <c:v>2</c:v>
                </c:pt>
                <c:pt idx="838">
                  <c:v>2</c:v>
                </c:pt>
                <c:pt idx="839">
                  <c:v>2</c:v>
                </c:pt>
                <c:pt idx="840">
                  <c:v>2</c:v>
                </c:pt>
                <c:pt idx="841">
                  <c:v>2</c:v>
                </c:pt>
                <c:pt idx="842">
                  <c:v>2</c:v>
                </c:pt>
                <c:pt idx="843">
                  <c:v>2</c:v>
                </c:pt>
                <c:pt idx="844">
                  <c:v>2</c:v>
                </c:pt>
                <c:pt idx="845">
                  <c:v>2</c:v>
                </c:pt>
                <c:pt idx="846">
                  <c:v>2</c:v>
                </c:pt>
                <c:pt idx="847">
                  <c:v>2</c:v>
                </c:pt>
                <c:pt idx="848">
                  <c:v>2</c:v>
                </c:pt>
                <c:pt idx="849">
                  <c:v>2</c:v>
                </c:pt>
                <c:pt idx="850">
                  <c:v>2</c:v>
                </c:pt>
                <c:pt idx="851">
                  <c:v>2</c:v>
                </c:pt>
                <c:pt idx="852">
                  <c:v>2</c:v>
                </c:pt>
                <c:pt idx="853">
                  <c:v>2</c:v>
                </c:pt>
                <c:pt idx="854">
                  <c:v>2</c:v>
                </c:pt>
                <c:pt idx="855">
                  <c:v>2</c:v>
                </c:pt>
                <c:pt idx="856">
                  <c:v>2</c:v>
                </c:pt>
                <c:pt idx="857">
                  <c:v>2</c:v>
                </c:pt>
                <c:pt idx="858">
                  <c:v>2</c:v>
                </c:pt>
                <c:pt idx="859">
                  <c:v>2</c:v>
                </c:pt>
                <c:pt idx="860">
                  <c:v>2</c:v>
                </c:pt>
                <c:pt idx="861">
                  <c:v>2</c:v>
                </c:pt>
                <c:pt idx="862">
                  <c:v>2</c:v>
                </c:pt>
                <c:pt idx="863">
                  <c:v>2</c:v>
                </c:pt>
                <c:pt idx="864">
                  <c:v>2</c:v>
                </c:pt>
                <c:pt idx="865">
                  <c:v>2</c:v>
                </c:pt>
                <c:pt idx="866">
                  <c:v>2</c:v>
                </c:pt>
                <c:pt idx="867">
                  <c:v>2</c:v>
                </c:pt>
                <c:pt idx="868">
                  <c:v>2</c:v>
                </c:pt>
                <c:pt idx="869">
                  <c:v>2</c:v>
                </c:pt>
                <c:pt idx="870">
                  <c:v>2</c:v>
                </c:pt>
                <c:pt idx="871">
                  <c:v>2</c:v>
                </c:pt>
                <c:pt idx="872">
                  <c:v>2</c:v>
                </c:pt>
                <c:pt idx="873">
                  <c:v>2</c:v>
                </c:pt>
                <c:pt idx="874">
                  <c:v>2</c:v>
                </c:pt>
                <c:pt idx="875">
                  <c:v>2</c:v>
                </c:pt>
                <c:pt idx="876">
                  <c:v>2</c:v>
                </c:pt>
                <c:pt idx="877">
                  <c:v>2</c:v>
                </c:pt>
                <c:pt idx="878">
                  <c:v>2</c:v>
                </c:pt>
                <c:pt idx="879">
                  <c:v>2</c:v>
                </c:pt>
                <c:pt idx="880">
                  <c:v>2</c:v>
                </c:pt>
                <c:pt idx="881">
                  <c:v>2</c:v>
                </c:pt>
                <c:pt idx="882">
                  <c:v>2</c:v>
                </c:pt>
                <c:pt idx="883">
                  <c:v>2</c:v>
                </c:pt>
                <c:pt idx="884">
                  <c:v>2</c:v>
                </c:pt>
                <c:pt idx="885">
                  <c:v>2</c:v>
                </c:pt>
                <c:pt idx="886">
                  <c:v>2</c:v>
                </c:pt>
                <c:pt idx="887">
                  <c:v>2</c:v>
                </c:pt>
                <c:pt idx="888">
                  <c:v>2</c:v>
                </c:pt>
                <c:pt idx="889">
                  <c:v>2</c:v>
                </c:pt>
                <c:pt idx="890">
                  <c:v>2</c:v>
                </c:pt>
                <c:pt idx="891">
                  <c:v>2</c:v>
                </c:pt>
                <c:pt idx="892">
                  <c:v>2</c:v>
                </c:pt>
                <c:pt idx="893">
                  <c:v>2</c:v>
                </c:pt>
                <c:pt idx="894">
                  <c:v>2</c:v>
                </c:pt>
                <c:pt idx="895">
                  <c:v>2</c:v>
                </c:pt>
                <c:pt idx="896">
                  <c:v>2</c:v>
                </c:pt>
                <c:pt idx="897">
                  <c:v>2</c:v>
                </c:pt>
                <c:pt idx="898">
                  <c:v>2</c:v>
                </c:pt>
                <c:pt idx="899">
                  <c:v>2</c:v>
                </c:pt>
                <c:pt idx="900">
                  <c:v>2</c:v>
                </c:pt>
                <c:pt idx="901">
                  <c:v>2</c:v>
                </c:pt>
                <c:pt idx="902">
                  <c:v>2</c:v>
                </c:pt>
                <c:pt idx="903">
                  <c:v>2</c:v>
                </c:pt>
                <c:pt idx="904">
                  <c:v>2</c:v>
                </c:pt>
                <c:pt idx="905">
                  <c:v>2</c:v>
                </c:pt>
                <c:pt idx="906">
                  <c:v>2</c:v>
                </c:pt>
                <c:pt idx="907">
                  <c:v>2</c:v>
                </c:pt>
                <c:pt idx="908">
                  <c:v>2</c:v>
                </c:pt>
                <c:pt idx="909">
                  <c:v>2</c:v>
                </c:pt>
                <c:pt idx="910">
                  <c:v>2</c:v>
                </c:pt>
                <c:pt idx="911">
                  <c:v>2</c:v>
                </c:pt>
                <c:pt idx="912">
                  <c:v>2</c:v>
                </c:pt>
                <c:pt idx="913">
                  <c:v>2</c:v>
                </c:pt>
                <c:pt idx="914">
                  <c:v>2</c:v>
                </c:pt>
                <c:pt idx="915">
                  <c:v>2</c:v>
                </c:pt>
                <c:pt idx="916">
                  <c:v>2</c:v>
                </c:pt>
                <c:pt idx="917">
                  <c:v>2</c:v>
                </c:pt>
                <c:pt idx="918">
                  <c:v>2</c:v>
                </c:pt>
                <c:pt idx="919">
                  <c:v>2</c:v>
                </c:pt>
                <c:pt idx="920">
                  <c:v>2</c:v>
                </c:pt>
                <c:pt idx="921">
                  <c:v>2</c:v>
                </c:pt>
                <c:pt idx="922">
                  <c:v>2</c:v>
                </c:pt>
                <c:pt idx="923">
                  <c:v>2</c:v>
                </c:pt>
                <c:pt idx="924">
                  <c:v>2</c:v>
                </c:pt>
                <c:pt idx="925">
                  <c:v>2</c:v>
                </c:pt>
                <c:pt idx="926">
                  <c:v>2</c:v>
                </c:pt>
                <c:pt idx="927">
                  <c:v>2</c:v>
                </c:pt>
                <c:pt idx="928">
                  <c:v>2</c:v>
                </c:pt>
                <c:pt idx="929">
                  <c:v>2</c:v>
                </c:pt>
                <c:pt idx="930">
                  <c:v>2</c:v>
                </c:pt>
                <c:pt idx="931">
                  <c:v>2</c:v>
                </c:pt>
                <c:pt idx="932">
                  <c:v>2</c:v>
                </c:pt>
                <c:pt idx="933">
                  <c:v>2</c:v>
                </c:pt>
                <c:pt idx="934">
                  <c:v>2</c:v>
                </c:pt>
                <c:pt idx="935">
                  <c:v>2</c:v>
                </c:pt>
                <c:pt idx="936">
                  <c:v>2</c:v>
                </c:pt>
                <c:pt idx="937">
                  <c:v>2</c:v>
                </c:pt>
                <c:pt idx="938">
                  <c:v>2</c:v>
                </c:pt>
                <c:pt idx="939">
                  <c:v>2</c:v>
                </c:pt>
                <c:pt idx="940">
                  <c:v>2</c:v>
                </c:pt>
                <c:pt idx="941">
                  <c:v>2</c:v>
                </c:pt>
                <c:pt idx="942">
                  <c:v>2</c:v>
                </c:pt>
                <c:pt idx="943">
                  <c:v>2</c:v>
                </c:pt>
                <c:pt idx="944">
                  <c:v>2</c:v>
                </c:pt>
                <c:pt idx="945">
                  <c:v>2</c:v>
                </c:pt>
                <c:pt idx="946">
                  <c:v>2</c:v>
                </c:pt>
                <c:pt idx="947">
                  <c:v>2</c:v>
                </c:pt>
                <c:pt idx="948">
                  <c:v>2</c:v>
                </c:pt>
                <c:pt idx="949">
                  <c:v>2</c:v>
                </c:pt>
                <c:pt idx="950">
                  <c:v>2</c:v>
                </c:pt>
                <c:pt idx="951">
                  <c:v>2</c:v>
                </c:pt>
                <c:pt idx="952">
                  <c:v>2</c:v>
                </c:pt>
                <c:pt idx="953">
                  <c:v>2</c:v>
                </c:pt>
                <c:pt idx="954">
                  <c:v>2</c:v>
                </c:pt>
                <c:pt idx="955">
                  <c:v>2</c:v>
                </c:pt>
                <c:pt idx="956">
                  <c:v>2</c:v>
                </c:pt>
                <c:pt idx="957">
                  <c:v>2</c:v>
                </c:pt>
                <c:pt idx="958">
                  <c:v>2</c:v>
                </c:pt>
                <c:pt idx="959">
                  <c:v>2</c:v>
                </c:pt>
                <c:pt idx="960">
                  <c:v>2</c:v>
                </c:pt>
                <c:pt idx="961">
                  <c:v>2</c:v>
                </c:pt>
                <c:pt idx="962">
                  <c:v>2</c:v>
                </c:pt>
                <c:pt idx="963">
                  <c:v>2</c:v>
                </c:pt>
                <c:pt idx="964">
                  <c:v>2</c:v>
                </c:pt>
                <c:pt idx="965">
                  <c:v>2</c:v>
                </c:pt>
                <c:pt idx="966">
                  <c:v>2</c:v>
                </c:pt>
                <c:pt idx="967">
                  <c:v>2</c:v>
                </c:pt>
                <c:pt idx="968">
                  <c:v>2</c:v>
                </c:pt>
                <c:pt idx="969">
                  <c:v>2</c:v>
                </c:pt>
                <c:pt idx="970">
                  <c:v>2</c:v>
                </c:pt>
                <c:pt idx="971">
                  <c:v>2</c:v>
                </c:pt>
                <c:pt idx="972">
                  <c:v>2</c:v>
                </c:pt>
                <c:pt idx="973">
                  <c:v>2</c:v>
                </c:pt>
                <c:pt idx="974">
                  <c:v>2</c:v>
                </c:pt>
                <c:pt idx="975">
                  <c:v>2</c:v>
                </c:pt>
                <c:pt idx="976">
                  <c:v>2</c:v>
                </c:pt>
                <c:pt idx="977">
                  <c:v>2</c:v>
                </c:pt>
                <c:pt idx="978">
                  <c:v>2</c:v>
                </c:pt>
                <c:pt idx="979">
                  <c:v>2</c:v>
                </c:pt>
                <c:pt idx="980">
                  <c:v>2</c:v>
                </c:pt>
                <c:pt idx="981">
                  <c:v>2</c:v>
                </c:pt>
                <c:pt idx="982">
                  <c:v>2</c:v>
                </c:pt>
                <c:pt idx="983">
                  <c:v>2</c:v>
                </c:pt>
                <c:pt idx="984">
                  <c:v>2</c:v>
                </c:pt>
                <c:pt idx="985">
                  <c:v>2</c:v>
                </c:pt>
                <c:pt idx="986">
                  <c:v>2</c:v>
                </c:pt>
                <c:pt idx="987">
                  <c:v>2</c:v>
                </c:pt>
                <c:pt idx="988">
                  <c:v>2</c:v>
                </c:pt>
                <c:pt idx="989">
                  <c:v>2</c:v>
                </c:pt>
                <c:pt idx="990">
                  <c:v>2</c:v>
                </c:pt>
                <c:pt idx="991">
                  <c:v>2</c:v>
                </c:pt>
                <c:pt idx="992">
                  <c:v>2</c:v>
                </c:pt>
                <c:pt idx="993">
                  <c:v>2</c:v>
                </c:pt>
                <c:pt idx="994">
                  <c:v>2</c:v>
                </c:pt>
                <c:pt idx="995">
                  <c:v>2</c:v>
                </c:pt>
                <c:pt idx="996">
                  <c:v>2</c:v>
                </c:pt>
                <c:pt idx="997">
                  <c:v>2</c:v>
                </c:pt>
                <c:pt idx="998">
                  <c:v>2</c:v>
                </c:pt>
                <c:pt idx="999">
                  <c:v>2</c:v>
                </c:pt>
                <c:pt idx="1000">
                  <c:v>2</c:v>
                </c:pt>
                <c:pt idx="1001">
                  <c:v>2</c:v>
                </c:pt>
                <c:pt idx="1002">
                  <c:v>2</c:v>
                </c:pt>
                <c:pt idx="1003">
                  <c:v>2</c:v>
                </c:pt>
                <c:pt idx="1004">
                  <c:v>2</c:v>
                </c:pt>
                <c:pt idx="1005">
                  <c:v>2</c:v>
                </c:pt>
                <c:pt idx="1006">
                  <c:v>2</c:v>
                </c:pt>
                <c:pt idx="1007">
                  <c:v>2</c:v>
                </c:pt>
                <c:pt idx="1008">
                  <c:v>2</c:v>
                </c:pt>
                <c:pt idx="1009">
                  <c:v>2</c:v>
                </c:pt>
                <c:pt idx="1010">
                  <c:v>2</c:v>
                </c:pt>
                <c:pt idx="1011">
                  <c:v>2</c:v>
                </c:pt>
                <c:pt idx="1012">
                  <c:v>2</c:v>
                </c:pt>
                <c:pt idx="1013">
                  <c:v>2</c:v>
                </c:pt>
                <c:pt idx="1014">
                  <c:v>2</c:v>
                </c:pt>
                <c:pt idx="1015">
                  <c:v>2</c:v>
                </c:pt>
                <c:pt idx="1016">
                  <c:v>2</c:v>
                </c:pt>
                <c:pt idx="1017">
                  <c:v>2</c:v>
                </c:pt>
                <c:pt idx="1018">
                  <c:v>2</c:v>
                </c:pt>
                <c:pt idx="1019">
                  <c:v>2</c:v>
                </c:pt>
                <c:pt idx="1020">
                  <c:v>2</c:v>
                </c:pt>
                <c:pt idx="1021">
                  <c:v>2</c:v>
                </c:pt>
                <c:pt idx="1022">
                  <c:v>2</c:v>
                </c:pt>
                <c:pt idx="1023">
                  <c:v>2</c:v>
                </c:pt>
                <c:pt idx="1024">
                  <c:v>2</c:v>
                </c:pt>
                <c:pt idx="1025">
                  <c:v>2</c:v>
                </c:pt>
                <c:pt idx="1026">
                  <c:v>2</c:v>
                </c:pt>
                <c:pt idx="1027">
                  <c:v>2</c:v>
                </c:pt>
                <c:pt idx="1028">
                  <c:v>2</c:v>
                </c:pt>
                <c:pt idx="1029">
                  <c:v>2</c:v>
                </c:pt>
                <c:pt idx="1030">
                  <c:v>2</c:v>
                </c:pt>
                <c:pt idx="1031">
                  <c:v>2</c:v>
                </c:pt>
                <c:pt idx="1032">
                  <c:v>2</c:v>
                </c:pt>
                <c:pt idx="1033">
                  <c:v>2</c:v>
                </c:pt>
                <c:pt idx="1034">
                  <c:v>2</c:v>
                </c:pt>
                <c:pt idx="1035">
                  <c:v>2</c:v>
                </c:pt>
                <c:pt idx="1036">
                  <c:v>2</c:v>
                </c:pt>
                <c:pt idx="1037">
                  <c:v>2</c:v>
                </c:pt>
                <c:pt idx="1038">
                  <c:v>2</c:v>
                </c:pt>
                <c:pt idx="1039">
                  <c:v>2</c:v>
                </c:pt>
                <c:pt idx="1040">
                  <c:v>2</c:v>
                </c:pt>
                <c:pt idx="1041">
                  <c:v>2</c:v>
                </c:pt>
                <c:pt idx="1042">
                  <c:v>2</c:v>
                </c:pt>
                <c:pt idx="1043">
                  <c:v>2</c:v>
                </c:pt>
                <c:pt idx="1044">
                  <c:v>2</c:v>
                </c:pt>
                <c:pt idx="1045">
                  <c:v>2</c:v>
                </c:pt>
                <c:pt idx="1046">
                  <c:v>2</c:v>
                </c:pt>
                <c:pt idx="1047">
                  <c:v>2</c:v>
                </c:pt>
                <c:pt idx="1048">
                  <c:v>2</c:v>
                </c:pt>
                <c:pt idx="1049">
                  <c:v>2</c:v>
                </c:pt>
                <c:pt idx="1050">
                  <c:v>2</c:v>
                </c:pt>
                <c:pt idx="1051">
                  <c:v>2</c:v>
                </c:pt>
                <c:pt idx="1052">
                  <c:v>2</c:v>
                </c:pt>
                <c:pt idx="1053">
                  <c:v>2</c:v>
                </c:pt>
                <c:pt idx="1054">
                  <c:v>2</c:v>
                </c:pt>
                <c:pt idx="1055">
                  <c:v>2</c:v>
                </c:pt>
                <c:pt idx="1056">
                  <c:v>2</c:v>
                </c:pt>
                <c:pt idx="1057">
                  <c:v>2</c:v>
                </c:pt>
                <c:pt idx="1058">
                  <c:v>2</c:v>
                </c:pt>
                <c:pt idx="1059">
                  <c:v>2</c:v>
                </c:pt>
                <c:pt idx="1060">
                  <c:v>2</c:v>
                </c:pt>
                <c:pt idx="1061">
                  <c:v>2</c:v>
                </c:pt>
                <c:pt idx="1062">
                  <c:v>2</c:v>
                </c:pt>
                <c:pt idx="1063">
                  <c:v>2</c:v>
                </c:pt>
                <c:pt idx="1064">
                  <c:v>2</c:v>
                </c:pt>
                <c:pt idx="1065">
                  <c:v>2</c:v>
                </c:pt>
                <c:pt idx="1066">
                  <c:v>2</c:v>
                </c:pt>
                <c:pt idx="1067">
                  <c:v>2</c:v>
                </c:pt>
                <c:pt idx="1068">
                  <c:v>2</c:v>
                </c:pt>
                <c:pt idx="1069">
                  <c:v>2</c:v>
                </c:pt>
                <c:pt idx="1070">
                  <c:v>2</c:v>
                </c:pt>
                <c:pt idx="1071">
                  <c:v>2</c:v>
                </c:pt>
                <c:pt idx="1072">
                  <c:v>2</c:v>
                </c:pt>
                <c:pt idx="1073">
                  <c:v>2</c:v>
                </c:pt>
                <c:pt idx="1074">
                  <c:v>2</c:v>
                </c:pt>
                <c:pt idx="1075">
                  <c:v>2</c:v>
                </c:pt>
                <c:pt idx="1076">
                  <c:v>2</c:v>
                </c:pt>
                <c:pt idx="1077">
                  <c:v>2</c:v>
                </c:pt>
                <c:pt idx="1078">
                  <c:v>2</c:v>
                </c:pt>
                <c:pt idx="1079">
                  <c:v>2</c:v>
                </c:pt>
                <c:pt idx="1080">
                  <c:v>2</c:v>
                </c:pt>
                <c:pt idx="1081">
                  <c:v>2</c:v>
                </c:pt>
                <c:pt idx="1082">
                  <c:v>2</c:v>
                </c:pt>
                <c:pt idx="1083">
                  <c:v>2</c:v>
                </c:pt>
                <c:pt idx="1084">
                  <c:v>2</c:v>
                </c:pt>
                <c:pt idx="1085">
                  <c:v>2</c:v>
                </c:pt>
                <c:pt idx="1086">
                  <c:v>2</c:v>
                </c:pt>
                <c:pt idx="1087">
                  <c:v>2</c:v>
                </c:pt>
                <c:pt idx="1088">
                  <c:v>2</c:v>
                </c:pt>
                <c:pt idx="1089">
                  <c:v>2</c:v>
                </c:pt>
                <c:pt idx="1090">
                  <c:v>2</c:v>
                </c:pt>
                <c:pt idx="1091">
                  <c:v>2</c:v>
                </c:pt>
                <c:pt idx="1092">
                  <c:v>2</c:v>
                </c:pt>
                <c:pt idx="1093">
                  <c:v>2</c:v>
                </c:pt>
                <c:pt idx="1094">
                  <c:v>2</c:v>
                </c:pt>
                <c:pt idx="1095">
                  <c:v>2</c:v>
                </c:pt>
                <c:pt idx="1096">
                  <c:v>2</c:v>
                </c:pt>
                <c:pt idx="1097">
                  <c:v>2</c:v>
                </c:pt>
                <c:pt idx="1098">
                  <c:v>2</c:v>
                </c:pt>
                <c:pt idx="1099">
                  <c:v>2</c:v>
                </c:pt>
                <c:pt idx="1100">
                  <c:v>2</c:v>
                </c:pt>
                <c:pt idx="1101">
                  <c:v>2</c:v>
                </c:pt>
                <c:pt idx="1102">
                  <c:v>2</c:v>
                </c:pt>
                <c:pt idx="1103">
                  <c:v>2</c:v>
                </c:pt>
                <c:pt idx="1104">
                  <c:v>2</c:v>
                </c:pt>
                <c:pt idx="1105">
                  <c:v>2</c:v>
                </c:pt>
                <c:pt idx="1106">
                  <c:v>2</c:v>
                </c:pt>
                <c:pt idx="1107">
                  <c:v>2</c:v>
                </c:pt>
                <c:pt idx="1108">
                  <c:v>2</c:v>
                </c:pt>
                <c:pt idx="1109">
                  <c:v>2</c:v>
                </c:pt>
                <c:pt idx="1110">
                  <c:v>2</c:v>
                </c:pt>
                <c:pt idx="1111">
                  <c:v>2</c:v>
                </c:pt>
                <c:pt idx="1112">
                  <c:v>2</c:v>
                </c:pt>
                <c:pt idx="1113">
                  <c:v>2</c:v>
                </c:pt>
                <c:pt idx="1114">
                  <c:v>2</c:v>
                </c:pt>
                <c:pt idx="1115">
                  <c:v>2</c:v>
                </c:pt>
                <c:pt idx="1116">
                  <c:v>2</c:v>
                </c:pt>
                <c:pt idx="1117">
                  <c:v>2</c:v>
                </c:pt>
                <c:pt idx="1118">
                  <c:v>2</c:v>
                </c:pt>
                <c:pt idx="1119">
                  <c:v>2</c:v>
                </c:pt>
                <c:pt idx="1120">
                  <c:v>2</c:v>
                </c:pt>
                <c:pt idx="1121">
                  <c:v>2</c:v>
                </c:pt>
                <c:pt idx="1122">
                  <c:v>2</c:v>
                </c:pt>
                <c:pt idx="1123">
                  <c:v>2</c:v>
                </c:pt>
                <c:pt idx="1124">
                  <c:v>2</c:v>
                </c:pt>
                <c:pt idx="1125">
                  <c:v>2</c:v>
                </c:pt>
                <c:pt idx="1126">
                  <c:v>2</c:v>
                </c:pt>
                <c:pt idx="1127">
                  <c:v>2</c:v>
                </c:pt>
                <c:pt idx="1128">
                  <c:v>2</c:v>
                </c:pt>
                <c:pt idx="1129">
                  <c:v>2</c:v>
                </c:pt>
                <c:pt idx="1130">
                  <c:v>2</c:v>
                </c:pt>
                <c:pt idx="1131">
                  <c:v>2</c:v>
                </c:pt>
                <c:pt idx="1132">
                  <c:v>2</c:v>
                </c:pt>
                <c:pt idx="1133">
                  <c:v>2</c:v>
                </c:pt>
                <c:pt idx="1134">
                  <c:v>2</c:v>
                </c:pt>
                <c:pt idx="1135">
                  <c:v>2</c:v>
                </c:pt>
                <c:pt idx="1136">
                  <c:v>2</c:v>
                </c:pt>
                <c:pt idx="1137">
                  <c:v>2</c:v>
                </c:pt>
                <c:pt idx="1138">
                  <c:v>2</c:v>
                </c:pt>
                <c:pt idx="1139">
                  <c:v>2</c:v>
                </c:pt>
                <c:pt idx="1140">
                  <c:v>2</c:v>
                </c:pt>
                <c:pt idx="1141">
                  <c:v>2</c:v>
                </c:pt>
                <c:pt idx="1142">
                  <c:v>2</c:v>
                </c:pt>
                <c:pt idx="1143">
                  <c:v>2</c:v>
                </c:pt>
                <c:pt idx="1144">
                  <c:v>2</c:v>
                </c:pt>
                <c:pt idx="1145">
                  <c:v>2</c:v>
                </c:pt>
                <c:pt idx="1146">
                  <c:v>2</c:v>
                </c:pt>
                <c:pt idx="1147">
                  <c:v>2</c:v>
                </c:pt>
                <c:pt idx="1148">
                  <c:v>2</c:v>
                </c:pt>
                <c:pt idx="1149">
                  <c:v>2</c:v>
                </c:pt>
                <c:pt idx="1150">
                  <c:v>2</c:v>
                </c:pt>
                <c:pt idx="1151">
                  <c:v>2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2</c:v>
                </c:pt>
                <c:pt idx="1194">
                  <c:v>2</c:v>
                </c:pt>
                <c:pt idx="1195">
                  <c:v>2</c:v>
                </c:pt>
                <c:pt idx="1196">
                  <c:v>2</c:v>
                </c:pt>
                <c:pt idx="1197">
                  <c:v>2</c:v>
                </c:pt>
                <c:pt idx="1198">
                  <c:v>2</c:v>
                </c:pt>
                <c:pt idx="1199">
                  <c:v>2</c:v>
                </c:pt>
                <c:pt idx="1200">
                  <c:v>2</c:v>
                </c:pt>
                <c:pt idx="1201">
                  <c:v>2</c:v>
                </c:pt>
                <c:pt idx="1202">
                  <c:v>2</c:v>
                </c:pt>
                <c:pt idx="1203">
                  <c:v>2</c:v>
                </c:pt>
                <c:pt idx="1204">
                  <c:v>2</c:v>
                </c:pt>
                <c:pt idx="1205">
                  <c:v>2</c:v>
                </c:pt>
                <c:pt idx="1206">
                  <c:v>2</c:v>
                </c:pt>
                <c:pt idx="1207">
                  <c:v>2</c:v>
                </c:pt>
                <c:pt idx="1208">
                  <c:v>2</c:v>
                </c:pt>
                <c:pt idx="1209">
                  <c:v>2</c:v>
                </c:pt>
                <c:pt idx="1210">
                  <c:v>2</c:v>
                </c:pt>
                <c:pt idx="1211">
                  <c:v>2</c:v>
                </c:pt>
                <c:pt idx="1212">
                  <c:v>2</c:v>
                </c:pt>
                <c:pt idx="1213">
                  <c:v>2</c:v>
                </c:pt>
                <c:pt idx="1214">
                  <c:v>2</c:v>
                </c:pt>
                <c:pt idx="1215">
                  <c:v>2</c:v>
                </c:pt>
                <c:pt idx="1216">
                  <c:v>2</c:v>
                </c:pt>
                <c:pt idx="1217">
                  <c:v>2</c:v>
                </c:pt>
                <c:pt idx="1218">
                  <c:v>2</c:v>
                </c:pt>
                <c:pt idx="1219">
                  <c:v>2</c:v>
                </c:pt>
                <c:pt idx="1220">
                  <c:v>2</c:v>
                </c:pt>
                <c:pt idx="1221">
                  <c:v>2</c:v>
                </c:pt>
                <c:pt idx="1222">
                  <c:v>2</c:v>
                </c:pt>
                <c:pt idx="1223">
                  <c:v>2</c:v>
                </c:pt>
                <c:pt idx="1224">
                  <c:v>2</c:v>
                </c:pt>
                <c:pt idx="1225">
                  <c:v>2</c:v>
                </c:pt>
                <c:pt idx="1226">
                  <c:v>2</c:v>
                </c:pt>
                <c:pt idx="1227">
                  <c:v>2</c:v>
                </c:pt>
                <c:pt idx="1228">
                  <c:v>2</c:v>
                </c:pt>
                <c:pt idx="1229">
                  <c:v>2</c:v>
                </c:pt>
                <c:pt idx="1230">
                  <c:v>2</c:v>
                </c:pt>
                <c:pt idx="1231">
                  <c:v>2</c:v>
                </c:pt>
                <c:pt idx="1232">
                  <c:v>2</c:v>
                </c:pt>
                <c:pt idx="1233">
                  <c:v>2</c:v>
                </c:pt>
                <c:pt idx="1234">
                  <c:v>2</c:v>
                </c:pt>
                <c:pt idx="1235">
                  <c:v>2</c:v>
                </c:pt>
                <c:pt idx="1236">
                  <c:v>2</c:v>
                </c:pt>
                <c:pt idx="1237">
                  <c:v>2</c:v>
                </c:pt>
                <c:pt idx="1238">
                  <c:v>2</c:v>
                </c:pt>
                <c:pt idx="1239">
                  <c:v>2</c:v>
                </c:pt>
                <c:pt idx="1240">
                  <c:v>2</c:v>
                </c:pt>
                <c:pt idx="1241">
                  <c:v>2</c:v>
                </c:pt>
                <c:pt idx="1242">
                  <c:v>2</c:v>
                </c:pt>
                <c:pt idx="1243">
                  <c:v>2</c:v>
                </c:pt>
                <c:pt idx="1244">
                  <c:v>2</c:v>
                </c:pt>
                <c:pt idx="1245">
                  <c:v>2</c:v>
                </c:pt>
                <c:pt idx="1246">
                  <c:v>2</c:v>
                </c:pt>
                <c:pt idx="1247">
                  <c:v>2</c:v>
                </c:pt>
                <c:pt idx="1248">
                  <c:v>2</c:v>
                </c:pt>
                <c:pt idx="1249">
                  <c:v>2</c:v>
                </c:pt>
                <c:pt idx="1250">
                  <c:v>2</c:v>
                </c:pt>
                <c:pt idx="1251">
                  <c:v>2</c:v>
                </c:pt>
                <c:pt idx="1252">
                  <c:v>2</c:v>
                </c:pt>
                <c:pt idx="1253">
                  <c:v>2</c:v>
                </c:pt>
                <c:pt idx="1254">
                  <c:v>2</c:v>
                </c:pt>
                <c:pt idx="1255">
                  <c:v>2</c:v>
                </c:pt>
                <c:pt idx="1256">
                  <c:v>2</c:v>
                </c:pt>
                <c:pt idx="1257">
                  <c:v>2</c:v>
                </c:pt>
                <c:pt idx="1258">
                  <c:v>2</c:v>
                </c:pt>
                <c:pt idx="1259">
                  <c:v>2</c:v>
                </c:pt>
                <c:pt idx="1260">
                  <c:v>2</c:v>
                </c:pt>
                <c:pt idx="1261">
                  <c:v>2</c:v>
                </c:pt>
                <c:pt idx="1262">
                  <c:v>2</c:v>
                </c:pt>
                <c:pt idx="1263">
                  <c:v>2</c:v>
                </c:pt>
                <c:pt idx="1264">
                  <c:v>2</c:v>
                </c:pt>
                <c:pt idx="1265">
                  <c:v>2</c:v>
                </c:pt>
                <c:pt idx="1266">
                  <c:v>2</c:v>
                </c:pt>
                <c:pt idx="1267">
                  <c:v>2</c:v>
                </c:pt>
                <c:pt idx="1268">
                  <c:v>2</c:v>
                </c:pt>
                <c:pt idx="1269">
                  <c:v>2</c:v>
                </c:pt>
                <c:pt idx="1270">
                  <c:v>2</c:v>
                </c:pt>
                <c:pt idx="1271">
                  <c:v>2</c:v>
                </c:pt>
                <c:pt idx="1272">
                  <c:v>2</c:v>
                </c:pt>
                <c:pt idx="1273">
                  <c:v>2</c:v>
                </c:pt>
                <c:pt idx="1274">
                  <c:v>2</c:v>
                </c:pt>
                <c:pt idx="1275">
                  <c:v>2</c:v>
                </c:pt>
                <c:pt idx="1276">
                  <c:v>2</c:v>
                </c:pt>
                <c:pt idx="1277">
                  <c:v>2</c:v>
                </c:pt>
                <c:pt idx="1278">
                  <c:v>2</c:v>
                </c:pt>
                <c:pt idx="1279">
                  <c:v>2</c:v>
                </c:pt>
                <c:pt idx="1280">
                  <c:v>2</c:v>
                </c:pt>
                <c:pt idx="1281">
                  <c:v>2</c:v>
                </c:pt>
                <c:pt idx="1282">
                  <c:v>2</c:v>
                </c:pt>
                <c:pt idx="1283">
                  <c:v>2</c:v>
                </c:pt>
                <c:pt idx="1284">
                  <c:v>2</c:v>
                </c:pt>
                <c:pt idx="1285">
                  <c:v>2</c:v>
                </c:pt>
                <c:pt idx="1286">
                  <c:v>2</c:v>
                </c:pt>
                <c:pt idx="1287">
                  <c:v>2</c:v>
                </c:pt>
                <c:pt idx="1288">
                  <c:v>2</c:v>
                </c:pt>
                <c:pt idx="1289">
                  <c:v>2</c:v>
                </c:pt>
                <c:pt idx="1290">
                  <c:v>2</c:v>
                </c:pt>
                <c:pt idx="1291">
                  <c:v>2</c:v>
                </c:pt>
                <c:pt idx="1292">
                  <c:v>2</c:v>
                </c:pt>
                <c:pt idx="1293">
                  <c:v>2</c:v>
                </c:pt>
                <c:pt idx="1294">
                  <c:v>2</c:v>
                </c:pt>
                <c:pt idx="1295">
                  <c:v>2</c:v>
                </c:pt>
                <c:pt idx="1296">
                  <c:v>2</c:v>
                </c:pt>
                <c:pt idx="1297">
                  <c:v>2</c:v>
                </c:pt>
                <c:pt idx="1298">
                  <c:v>2</c:v>
                </c:pt>
                <c:pt idx="1299">
                  <c:v>2</c:v>
                </c:pt>
                <c:pt idx="1300">
                  <c:v>2</c:v>
                </c:pt>
                <c:pt idx="1301">
                  <c:v>2</c:v>
                </c:pt>
                <c:pt idx="1302">
                  <c:v>2</c:v>
                </c:pt>
                <c:pt idx="1303">
                  <c:v>2</c:v>
                </c:pt>
                <c:pt idx="1304">
                  <c:v>2</c:v>
                </c:pt>
                <c:pt idx="1305">
                  <c:v>2</c:v>
                </c:pt>
                <c:pt idx="1306">
                  <c:v>2</c:v>
                </c:pt>
                <c:pt idx="1307">
                  <c:v>2</c:v>
                </c:pt>
                <c:pt idx="1308">
                  <c:v>2</c:v>
                </c:pt>
                <c:pt idx="1309">
                  <c:v>2</c:v>
                </c:pt>
                <c:pt idx="1310">
                  <c:v>2</c:v>
                </c:pt>
                <c:pt idx="1311">
                  <c:v>2</c:v>
                </c:pt>
                <c:pt idx="1312">
                  <c:v>2</c:v>
                </c:pt>
                <c:pt idx="1313">
                  <c:v>2</c:v>
                </c:pt>
                <c:pt idx="1314">
                  <c:v>2</c:v>
                </c:pt>
                <c:pt idx="1315">
                  <c:v>2</c:v>
                </c:pt>
                <c:pt idx="1316">
                  <c:v>2</c:v>
                </c:pt>
                <c:pt idx="1317">
                  <c:v>2</c:v>
                </c:pt>
                <c:pt idx="1318">
                  <c:v>2</c:v>
                </c:pt>
                <c:pt idx="1319">
                  <c:v>2</c:v>
                </c:pt>
                <c:pt idx="1320">
                  <c:v>2</c:v>
                </c:pt>
                <c:pt idx="1321">
                  <c:v>2</c:v>
                </c:pt>
                <c:pt idx="1322">
                  <c:v>2</c:v>
                </c:pt>
                <c:pt idx="1323">
                  <c:v>2</c:v>
                </c:pt>
                <c:pt idx="1324">
                  <c:v>2</c:v>
                </c:pt>
                <c:pt idx="1325">
                  <c:v>2</c:v>
                </c:pt>
                <c:pt idx="1326">
                  <c:v>2</c:v>
                </c:pt>
                <c:pt idx="1327">
                  <c:v>2</c:v>
                </c:pt>
                <c:pt idx="1328">
                  <c:v>2</c:v>
                </c:pt>
                <c:pt idx="1329">
                  <c:v>2</c:v>
                </c:pt>
                <c:pt idx="1330">
                  <c:v>2</c:v>
                </c:pt>
                <c:pt idx="1331">
                  <c:v>2</c:v>
                </c:pt>
                <c:pt idx="1332">
                  <c:v>2</c:v>
                </c:pt>
                <c:pt idx="1333">
                  <c:v>2</c:v>
                </c:pt>
                <c:pt idx="1334">
                  <c:v>2</c:v>
                </c:pt>
                <c:pt idx="1335">
                  <c:v>2</c:v>
                </c:pt>
                <c:pt idx="1336">
                  <c:v>2</c:v>
                </c:pt>
                <c:pt idx="1337">
                  <c:v>2</c:v>
                </c:pt>
                <c:pt idx="1338">
                  <c:v>2</c:v>
                </c:pt>
                <c:pt idx="1339">
                  <c:v>2</c:v>
                </c:pt>
                <c:pt idx="1340">
                  <c:v>2</c:v>
                </c:pt>
                <c:pt idx="1341">
                  <c:v>2</c:v>
                </c:pt>
                <c:pt idx="1342">
                  <c:v>2</c:v>
                </c:pt>
                <c:pt idx="1343">
                  <c:v>2</c:v>
                </c:pt>
                <c:pt idx="1344">
                  <c:v>2</c:v>
                </c:pt>
                <c:pt idx="1345">
                  <c:v>2</c:v>
                </c:pt>
                <c:pt idx="1346">
                  <c:v>2</c:v>
                </c:pt>
                <c:pt idx="1347">
                  <c:v>2</c:v>
                </c:pt>
                <c:pt idx="1348">
                  <c:v>2</c:v>
                </c:pt>
                <c:pt idx="1349">
                  <c:v>2</c:v>
                </c:pt>
                <c:pt idx="1350">
                  <c:v>2</c:v>
                </c:pt>
                <c:pt idx="1351">
                  <c:v>2</c:v>
                </c:pt>
                <c:pt idx="1352">
                  <c:v>2</c:v>
                </c:pt>
                <c:pt idx="1353">
                  <c:v>2</c:v>
                </c:pt>
                <c:pt idx="1354">
                  <c:v>2</c:v>
                </c:pt>
                <c:pt idx="1355">
                  <c:v>2</c:v>
                </c:pt>
                <c:pt idx="1356">
                  <c:v>2</c:v>
                </c:pt>
                <c:pt idx="1357">
                  <c:v>2</c:v>
                </c:pt>
                <c:pt idx="1358">
                  <c:v>2</c:v>
                </c:pt>
                <c:pt idx="1359">
                  <c:v>2</c:v>
                </c:pt>
                <c:pt idx="1360">
                  <c:v>2</c:v>
                </c:pt>
                <c:pt idx="1361">
                  <c:v>2</c:v>
                </c:pt>
                <c:pt idx="1362">
                  <c:v>2</c:v>
                </c:pt>
                <c:pt idx="1363">
                  <c:v>2</c:v>
                </c:pt>
                <c:pt idx="1364">
                  <c:v>2</c:v>
                </c:pt>
                <c:pt idx="1365">
                  <c:v>2</c:v>
                </c:pt>
                <c:pt idx="1366">
                  <c:v>2</c:v>
                </c:pt>
                <c:pt idx="1367">
                  <c:v>2</c:v>
                </c:pt>
                <c:pt idx="1368">
                  <c:v>2</c:v>
                </c:pt>
                <c:pt idx="1369">
                  <c:v>2</c:v>
                </c:pt>
                <c:pt idx="1370">
                  <c:v>2</c:v>
                </c:pt>
                <c:pt idx="1371">
                  <c:v>2</c:v>
                </c:pt>
                <c:pt idx="1372">
                  <c:v>2</c:v>
                </c:pt>
                <c:pt idx="1373">
                  <c:v>2</c:v>
                </c:pt>
                <c:pt idx="1374">
                  <c:v>2</c:v>
                </c:pt>
                <c:pt idx="1375">
                  <c:v>2</c:v>
                </c:pt>
                <c:pt idx="1376">
                  <c:v>2</c:v>
                </c:pt>
                <c:pt idx="1377">
                  <c:v>2</c:v>
                </c:pt>
                <c:pt idx="1378">
                  <c:v>2</c:v>
                </c:pt>
                <c:pt idx="1379">
                  <c:v>2</c:v>
                </c:pt>
                <c:pt idx="1380">
                  <c:v>2</c:v>
                </c:pt>
                <c:pt idx="1381">
                  <c:v>2</c:v>
                </c:pt>
                <c:pt idx="1382">
                  <c:v>2</c:v>
                </c:pt>
                <c:pt idx="1383">
                  <c:v>2</c:v>
                </c:pt>
                <c:pt idx="1384">
                  <c:v>2</c:v>
                </c:pt>
                <c:pt idx="1385">
                  <c:v>2</c:v>
                </c:pt>
                <c:pt idx="1386">
                  <c:v>2</c:v>
                </c:pt>
                <c:pt idx="1387">
                  <c:v>2</c:v>
                </c:pt>
                <c:pt idx="1388">
                  <c:v>2</c:v>
                </c:pt>
                <c:pt idx="1389">
                  <c:v>2</c:v>
                </c:pt>
                <c:pt idx="1390">
                  <c:v>2</c:v>
                </c:pt>
                <c:pt idx="1391">
                  <c:v>2</c:v>
                </c:pt>
                <c:pt idx="1392">
                  <c:v>2</c:v>
                </c:pt>
                <c:pt idx="1393">
                  <c:v>2</c:v>
                </c:pt>
                <c:pt idx="1394">
                  <c:v>2</c:v>
                </c:pt>
                <c:pt idx="1395">
                  <c:v>2</c:v>
                </c:pt>
                <c:pt idx="1396">
                  <c:v>2</c:v>
                </c:pt>
                <c:pt idx="1397">
                  <c:v>2</c:v>
                </c:pt>
                <c:pt idx="1398">
                  <c:v>2</c:v>
                </c:pt>
                <c:pt idx="1399">
                  <c:v>2</c:v>
                </c:pt>
                <c:pt idx="1400">
                  <c:v>2</c:v>
                </c:pt>
                <c:pt idx="1401">
                  <c:v>2</c:v>
                </c:pt>
                <c:pt idx="1402">
                  <c:v>2</c:v>
                </c:pt>
                <c:pt idx="1403">
                  <c:v>2</c:v>
                </c:pt>
                <c:pt idx="1404">
                  <c:v>2</c:v>
                </c:pt>
                <c:pt idx="1405">
                  <c:v>2</c:v>
                </c:pt>
                <c:pt idx="1406">
                  <c:v>2</c:v>
                </c:pt>
                <c:pt idx="1407">
                  <c:v>2</c:v>
                </c:pt>
                <c:pt idx="1408">
                  <c:v>2</c:v>
                </c:pt>
                <c:pt idx="1409">
                  <c:v>2</c:v>
                </c:pt>
                <c:pt idx="1410">
                  <c:v>2</c:v>
                </c:pt>
                <c:pt idx="1411">
                  <c:v>2</c:v>
                </c:pt>
                <c:pt idx="1412">
                  <c:v>2</c:v>
                </c:pt>
                <c:pt idx="1413">
                  <c:v>2</c:v>
                </c:pt>
                <c:pt idx="1414">
                  <c:v>2</c:v>
                </c:pt>
                <c:pt idx="1415">
                  <c:v>2</c:v>
                </c:pt>
                <c:pt idx="1416">
                  <c:v>2</c:v>
                </c:pt>
                <c:pt idx="1417">
                  <c:v>2</c:v>
                </c:pt>
                <c:pt idx="1418">
                  <c:v>2</c:v>
                </c:pt>
                <c:pt idx="1419">
                  <c:v>2</c:v>
                </c:pt>
                <c:pt idx="1420">
                  <c:v>2</c:v>
                </c:pt>
                <c:pt idx="1421">
                  <c:v>2</c:v>
                </c:pt>
                <c:pt idx="1422">
                  <c:v>2</c:v>
                </c:pt>
                <c:pt idx="1423">
                  <c:v>2</c:v>
                </c:pt>
                <c:pt idx="1424">
                  <c:v>2</c:v>
                </c:pt>
                <c:pt idx="1425">
                  <c:v>2</c:v>
                </c:pt>
                <c:pt idx="1426">
                  <c:v>2</c:v>
                </c:pt>
                <c:pt idx="1427">
                  <c:v>2</c:v>
                </c:pt>
                <c:pt idx="1428">
                  <c:v>2</c:v>
                </c:pt>
                <c:pt idx="1429">
                  <c:v>2</c:v>
                </c:pt>
                <c:pt idx="1430">
                  <c:v>2</c:v>
                </c:pt>
                <c:pt idx="1431">
                  <c:v>2</c:v>
                </c:pt>
                <c:pt idx="1432">
                  <c:v>2</c:v>
                </c:pt>
                <c:pt idx="1433">
                  <c:v>2</c:v>
                </c:pt>
                <c:pt idx="1434">
                  <c:v>2</c:v>
                </c:pt>
                <c:pt idx="1435">
                  <c:v>2</c:v>
                </c:pt>
                <c:pt idx="1436">
                  <c:v>2</c:v>
                </c:pt>
                <c:pt idx="1437">
                  <c:v>2</c:v>
                </c:pt>
                <c:pt idx="1438">
                  <c:v>2</c:v>
                </c:pt>
                <c:pt idx="1439">
                  <c:v>2</c:v>
                </c:pt>
                <c:pt idx="1440">
                  <c:v>2</c:v>
                </c:pt>
                <c:pt idx="1441">
                  <c:v>2</c:v>
                </c:pt>
                <c:pt idx="1442">
                  <c:v>2</c:v>
                </c:pt>
                <c:pt idx="1443">
                  <c:v>2</c:v>
                </c:pt>
                <c:pt idx="1444">
                  <c:v>2</c:v>
                </c:pt>
                <c:pt idx="1445">
                  <c:v>2</c:v>
                </c:pt>
                <c:pt idx="1446">
                  <c:v>2</c:v>
                </c:pt>
                <c:pt idx="1447">
                  <c:v>2</c:v>
                </c:pt>
                <c:pt idx="1448">
                  <c:v>2</c:v>
                </c:pt>
                <c:pt idx="1449">
                  <c:v>2</c:v>
                </c:pt>
                <c:pt idx="1450">
                  <c:v>2</c:v>
                </c:pt>
                <c:pt idx="1451">
                  <c:v>2</c:v>
                </c:pt>
                <c:pt idx="1452">
                  <c:v>2</c:v>
                </c:pt>
                <c:pt idx="1453">
                  <c:v>2</c:v>
                </c:pt>
                <c:pt idx="1454">
                  <c:v>2</c:v>
                </c:pt>
                <c:pt idx="1455">
                  <c:v>2</c:v>
                </c:pt>
                <c:pt idx="1456">
                  <c:v>2</c:v>
                </c:pt>
                <c:pt idx="1457">
                  <c:v>2</c:v>
                </c:pt>
                <c:pt idx="1458">
                  <c:v>2</c:v>
                </c:pt>
                <c:pt idx="1459">
                  <c:v>2</c:v>
                </c:pt>
                <c:pt idx="1460">
                  <c:v>2</c:v>
                </c:pt>
                <c:pt idx="1461">
                  <c:v>2</c:v>
                </c:pt>
                <c:pt idx="1462">
                  <c:v>2</c:v>
                </c:pt>
                <c:pt idx="1463">
                  <c:v>2</c:v>
                </c:pt>
                <c:pt idx="1464">
                  <c:v>2</c:v>
                </c:pt>
                <c:pt idx="1465">
                  <c:v>2</c:v>
                </c:pt>
                <c:pt idx="1466">
                  <c:v>2</c:v>
                </c:pt>
                <c:pt idx="1467">
                  <c:v>2</c:v>
                </c:pt>
                <c:pt idx="1468">
                  <c:v>2</c:v>
                </c:pt>
                <c:pt idx="1469">
                  <c:v>2</c:v>
                </c:pt>
                <c:pt idx="1470">
                  <c:v>2</c:v>
                </c:pt>
                <c:pt idx="1471">
                  <c:v>2</c:v>
                </c:pt>
                <c:pt idx="1472">
                  <c:v>2</c:v>
                </c:pt>
                <c:pt idx="1473">
                  <c:v>2</c:v>
                </c:pt>
                <c:pt idx="1474">
                  <c:v>2</c:v>
                </c:pt>
                <c:pt idx="1475">
                  <c:v>2</c:v>
                </c:pt>
                <c:pt idx="1476">
                  <c:v>2</c:v>
                </c:pt>
                <c:pt idx="1477">
                  <c:v>2</c:v>
                </c:pt>
                <c:pt idx="1478">
                  <c:v>2</c:v>
                </c:pt>
                <c:pt idx="1479">
                  <c:v>2</c:v>
                </c:pt>
                <c:pt idx="1480">
                  <c:v>2</c:v>
                </c:pt>
                <c:pt idx="1481">
                  <c:v>2</c:v>
                </c:pt>
                <c:pt idx="1482">
                  <c:v>2</c:v>
                </c:pt>
                <c:pt idx="1483">
                  <c:v>2</c:v>
                </c:pt>
                <c:pt idx="1484">
                  <c:v>2</c:v>
                </c:pt>
                <c:pt idx="1485">
                  <c:v>2</c:v>
                </c:pt>
                <c:pt idx="1486">
                  <c:v>2</c:v>
                </c:pt>
                <c:pt idx="1487">
                  <c:v>2</c:v>
                </c:pt>
                <c:pt idx="1488">
                  <c:v>2</c:v>
                </c:pt>
                <c:pt idx="1489">
                  <c:v>2</c:v>
                </c:pt>
                <c:pt idx="1490">
                  <c:v>2</c:v>
                </c:pt>
                <c:pt idx="1491">
                  <c:v>2</c:v>
                </c:pt>
                <c:pt idx="1492">
                  <c:v>2</c:v>
                </c:pt>
                <c:pt idx="1493">
                  <c:v>2</c:v>
                </c:pt>
                <c:pt idx="1494">
                  <c:v>2</c:v>
                </c:pt>
                <c:pt idx="1495">
                  <c:v>2</c:v>
                </c:pt>
                <c:pt idx="1496">
                  <c:v>2</c:v>
                </c:pt>
                <c:pt idx="1497">
                  <c:v>2</c:v>
                </c:pt>
                <c:pt idx="1498">
                  <c:v>2</c:v>
                </c:pt>
                <c:pt idx="1499">
                  <c:v>2</c:v>
                </c:pt>
                <c:pt idx="1500">
                  <c:v>2</c:v>
                </c:pt>
                <c:pt idx="1501">
                  <c:v>2</c:v>
                </c:pt>
                <c:pt idx="1502">
                  <c:v>2</c:v>
                </c:pt>
                <c:pt idx="1503">
                  <c:v>2</c:v>
                </c:pt>
                <c:pt idx="1504">
                  <c:v>2</c:v>
                </c:pt>
                <c:pt idx="1505">
                  <c:v>2</c:v>
                </c:pt>
                <c:pt idx="1506">
                  <c:v>2</c:v>
                </c:pt>
                <c:pt idx="1507">
                  <c:v>2</c:v>
                </c:pt>
                <c:pt idx="1508">
                  <c:v>2</c:v>
                </c:pt>
                <c:pt idx="1509">
                  <c:v>2</c:v>
                </c:pt>
                <c:pt idx="1510">
                  <c:v>2</c:v>
                </c:pt>
                <c:pt idx="1511">
                  <c:v>2</c:v>
                </c:pt>
                <c:pt idx="1512">
                  <c:v>2</c:v>
                </c:pt>
                <c:pt idx="1513">
                  <c:v>2</c:v>
                </c:pt>
                <c:pt idx="1514">
                  <c:v>2</c:v>
                </c:pt>
                <c:pt idx="1515">
                  <c:v>2</c:v>
                </c:pt>
                <c:pt idx="1516">
                  <c:v>2</c:v>
                </c:pt>
                <c:pt idx="1517">
                  <c:v>2</c:v>
                </c:pt>
                <c:pt idx="1518">
                  <c:v>2</c:v>
                </c:pt>
                <c:pt idx="1519">
                  <c:v>2</c:v>
                </c:pt>
                <c:pt idx="1520">
                  <c:v>2</c:v>
                </c:pt>
                <c:pt idx="1521">
                  <c:v>2</c:v>
                </c:pt>
                <c:pt idx="1522">
                  <c:v>2</c:v>
                </c:pt>
                <c:pt idx="1523">
                  <c:v>2</c:v>
                </c:pt>
                <c:pt idx="1524">
                  <c:v>2</c:v>
                </c:pt>
                <c:pt idx="1525">
                  <c:v>2</c:v>
                </c:pt>
                <c:pt idx="1526">
                  <c:v>2</c:v>
                </c:pt>
                <c:pt idx="1527">
                  <c:v>2</c:v>
                </c:pt>
                <c:pt idx="1528">
                  <c:v>2</c:v>
                </c:pt>
                <c:pt idx="1529">
                  <c:v>2</c:v>
                </c:pt>
                <c:pt idx="1530">
                  <c:v>2</c:v>
                </c:pt>
                <c:pt idx="1531">
                  <c:v>2</c:v>
                </c:pt>
                <c:pt idx="1532">
                  <c:v>2</c:v>
                </c:pt>
                <c:pt idx="1533">
                  <c:v>2</c:v>
                </c:pt>
                <c:pt idx="1534">
                  <c:v>2</c:v>
                </c:pt>
                <c:pt idx="1535">
                  <c:v>2</c:v>
                </c:pt>
                <c:pt idx="1536">
                  <c:v>2</c:v>
                </c:pt>
                <c:pt idx="1537">
                  <c:v>2</c:v>
                </c:pt>
                <c:pt idx="1538">
                  <c:v>2</c:v>
                </c:pt>
                <c:pt idx="1539">
                  <c:v>2</c:v>
                </c:pt>
                <c:pt idx="1540">
                  <c:v>2</c:v>
                </c:pt>
                <c:pt idx="1541">
                  <c:v>2</c:v>
                </c:pt>
                <c:pt idx="1542">
                  <c:v>2</c:v>
                </c:pt>
                <c:pt idx="1543">
                  <c:v>2</c:v>
                </c:pt>
                <c:pt idx="1544">
                  <c:v>2</c:v>
                </c:pt>
                <c:pt idx="1545">
                  <c:v>2</c:v>
                </c:pt>
                <c:pt idx="1546">
                  <c:v>2</c:v>
                </c:pt>
                <c:pt idx="1547">
                  <c:v>2</c:v>
                </c:pt>
                <c:pt idx="1548">
                  <c:v>2</c:v>
                </c:pt>
                <c:pt idx="1549">
                  <c:v>2</c:v>
                </c:pt>
                <c:pt idx="1550">
                  <c:v>2</c:v>
                </c:pt>
                <c:pt idx="1551">
                  <c:v>2</c:v>
                </c:pt>
                <c:pt idx="1552">
                  <c:v>2</c:v>
                </c:pt>
                <c:pt idx="1553">
                  <c:v>2</c:v>
                </c:pt>
                <c:pt idx="1554">
                  <c:v>2</c:v>
                </c:pt>
                <c:pt idx="1555">
                  <c:v>2</c:v>
                </c:pt>
                <c:pt idx="1556">
                  <c:v>2</c:v>
                </c:pt>
                <c:pt idx="1557">
                  <c:v>2</c:v>
                </c:pt>
                <c:pt idx="1558">
                  <c:v>2</c:v>
                </c:pt>
                <c:pt idx="1559">
                  <c:v>2</c:v>
                </c:pt>
                <c:pt idx="1560">
                  <c:v>2</c:v>
                </c:pt>
                <c:pt idx="1561">
                  <c:v>2</c:v>
                </c:pt>
                <c:pt idx="1562">
                  <c:v>2</c:v>
                </c:pt>
                <c:pt idx="1563">
                  <c:v>2</c:v>
                </c:pt>
                <c:pt idx="1564">
                  <c:v>2</c:v>
                </c:pt>
                <c:pt idx="1565">
                  <c:v>2</c:v>
                </c:pt>
                <c:pt idx="1566">
                  <c:v>2</c:v>
                </c:pt>
                <c:pt idx="1567">
                  <c:v>2</c:v>
                </c:pt>
                <c:pt idx="1568">
                  <c:v>2</c:v>
                </c:pt>
                <c:pt idx="1569">
                  <c:v>2</c:v>
                </c:pt>
                <c:pt idx="1570">
                  <c:v>2</c:v>
                </c:pt>
                <c:pt idx="1571">
                  <c:v>2</c:v>
                </c:pt>
                <c:pt idx="1572">
                  <c:v>2</c:v>
                </c:pt>
                <c:pt idx="1573">
                  <c:v>2</c:v>
                </c:pt>
                <c:pt idx="1574">
                  <c:v>2</c:v>
                </c:pt>
                <c:pt idx="1575">
                  <c:v>2</c:v>
                </c:pt>
                <c:pt idx="1576">
                  <c:v>2</c:v>
                </c:pt>
                <c:pt idx="1577">
                  <c:v>2</c:v>
                </c:pt>
                <c:pt idx="1578">
                  <c:v>2</c:v>
                </c:pt>
                <c:pt idx="1579">
                  <c:v>2</c:v>
                </c:pt>
                <c:pt idx="1580">
                  <c:v>2</c:v>
                </c:pt>
                <c:pt idx="1581">
                  <c:v>2</c:v>
                </c:pt>
                <c:pt idx="1582">
                  <c:v>2</c:v>
                </c:pt>
                <c:pt idx="1583">
                  <c:v>2</c:v>
                </c:pt>
                <c:pt idx="1584">
                  <c:v>2</c:v>
                </c:pt>
                <c:pt idx="1585">
                  <c:v>2</c:v>
                </c:pt>
                <c:pt idx="1586">
                  <c:v>2</c:v>
                </c:pt>
                <c:pt idx="1587">
                  <c:v>2</c:v>
                </c:pt>
                <c:pt idx="1588">
                  <c:v>2</c:v>
                </c:pt>
                <c:pt idx="1589">
                  <c:v>2</c:v>
                </c:pt>
                <c:pt idx="1590">
                  <c:v>2</c:v>
                </c:pt>
                <c:pt idx="1591">
                  <c:v>2</c:v>
                </c:pt>
                <c:pt idx="1592">
                  <c:v>2</c:v>
                </c:pt>
                <c:pt idx="1593">
                  <c:v>2</c:v>
                </c:pt>
                <c:pt idx="1594">
                  <c:v>2</c:v>
                </c:pt>
                <c:pt idx="1595">
                  <c:v>2</c:v>
                </c:pt>
                <c:pt idx="1596">
                  <c:v>2</c:v>
                </c:pt>
                <c:pt idx="1597">
                  <c:v>2</c:v>
                </c:pt>
                <c:pt idx="1598">
                  <c:v>2</c:v>
                </c:pt>
                <c:pt idx="1599">
                  <c:v>2</c:v>
                </c:pt>
                <c:pt idx="1600">
                  <c:v>2</c:v>
                </c:pt>
                <c:pt idx="1601">
                  <c:v>2</c:v>
                </c:pt>
                <c:pt idx="1602">
                  <c:v>2</c:v>
                </c:pt>
                <c:pt idx="1603">
                  <c:v>2</c:v>
                </c:pt>
                <c:pt idx="1604">
                  <c:v>2</c:v>
                </c:pt>
                <c:pt idx="1605">
                  <c:v>2</c:v>
                </c:pt>
                <c:pt idx="1606">
                  <c:v>2</c:v>
                </c:pt>
                <c:pt idx="1607">
                  <c:v>2</c:v>
                </c:pt>
                <c:pt idx="1608">
                  <c:v>2</c:v>
                </c:pt>
                <c:pt idx="1609">
                  <c:v>2</c:v>
                </c:pt>
                <c:pt idx="1610">
                  <c:v>2</c:v>
                </c:pt>
                <c:pt idx="1611">
                  <c:v>2</c:v>
                </c:pt>
                <c:pt idx="1612">
                  <c:v>2</c:v>
                </c:pt>
                <c:pt idx="1613">
                  <c:v>2</c:v>
                </c:pt>
                <c:pt idx="1614">
                  <c:v>2</c:v>
                </c:pt>
                <c:pt idx="1615">
                  <c:v>2</c:v>
                </c:pt>
                <c:pt idx="1616">
                  <c:v>2</c:v>
                </c:pt>
                <c:pt idx="1617">
                  <c:v>2</c:v>
                </c:pt>
                <c:pt idx="1618">
                  <c:v>2</c:v>
                </c:pt>
                <c:pt idx="1619">
                  <c:v>2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2</c:v>
                </c:pt>
                <c:pt idx="1661">
                  <c:v>2</c:v>
                </c:pt>
                <c:pt idx="1662">
                  <c:v>2</c:v>
                </c:pt>
                <c:pt idx="1663">
                  <c:v>2</c:v>
                </c:pt>
                <c:pt idx="1664">
                  <c:v>2</c:v>
                </c:pt>
                <c:pt idx="1665">
                  <c:v>2</c:v>
                </c:pt>
                <c:pt idx="1666">
                  <c:v>2</c:v>
                </c:pt>
                <c:pt idx="1667">
                  <c:v>2</c:v>
                </c:pt>
                <c:pt idx="1668">
                  <c:v>2</c:v>
                </c:pt>
                <c:pt idx="1669">
                  <c:v>2</c:v>
                </c:pt>
                <c:pt idx="1670">
                  <c:v>2</c:v>
                </c:pt>
                <c:pt idx="1671">
                  <c:v>2</c:v>
                </c:pt>
                <c:pt idx="1672">
                  <c:v>2</c:v>
                </c:pt>
                <c:pt idx="1673">
                  <c:v>2</c:v>
                </c:pt>
                <c:pt idx="1674">
                  <c:v>2</c:v>
                </c:pt>
                <c:pt idx="1675">
                  <c:v>2</c:v>
                </c:pt>
                <c:pt idx="1676">
                  <c:v>2</c:v>
                </c:pt>
                <c:pt idx="1677">
                  <c:v>2</c:v>
                </c:pt>
                <c:pt idx="1678">
                  <c:v>2</c:v>
                </c:pt>
                <c:pt idx="1679">
                  <c:v>2</c:v>
                </c:pt>
                <c:pt idx="1680">
                  <c:v>2</c:v>
                </c:pt>
                <c:pt idx="1681">
                  <c:v>2</c:v>
                </c:pt>
                <c:pt idx="1682">
                  <c:v>2</c:v>
                </c:pt>
                <c:pt idx="1683">
                  <c:v>2</c:v>
                </c:pt>
                <c:pt idx="1684">
                  <c:v>2</c:v>
                </c:pt>
                <c:pt idx="1685">
                  <c:v>2</c:v>
                </c:pt>
                <c:pt idx="1686">
                  <c:v>2</c:v>
                </c:pt>
                <c:pt idx="1687">
                  <c:v>2</c:v>
                </c:pt>
                <c:pt idx="1688">
                  <c:v>2</c:v>
                </c:pt>
                <c:pt idx="1689">
                  <c:v>2</c:v>
                </c:pt>
                <c:pt idx="1690">
                  <c:v>2</c:v>
                </c:pt>
                <c:pt idx="1691">
                  <c:v>2</c:v>
                </c:pt>
                <c:pt idx="1692">
                  <c:v>2</c:v>
                </c:pt>
                <c:pt idx="1693">
                  <c:v>2</c:v>
                </c:pt>
                <c:pt idx="1694">
                  <c:v>2</c:v>
                </c:pt>
                <c:pt idx="1695">
                  <c:v>2</c:v>
                </c:pt>
                <c:pt idx="1696">
                  <c:v>2</c:v>
                </c:pt>
                <c:pt idx="1697">
                  <c:v>2</c:v>
                </c:pt>
                <c:pt idx="1698">
                  <c:v>2</c:v>
                </c:pt>
                <c:pt idx="1699">
                  <c:v>2</c:v>
                </c:pt>
                <c:pt idx="1700">
                  <c:v>2</c:v>
                </c:pt>
                <c:pt idx="1701">
                  <c:v>2</c:v>
                </c:pt>
                <c:pt idx="1702">
                  <c:v>2</c:v>
                </c:pt>
                <c:pt idx="1703">
                  <c:v>2</c:v>
                </c:pt>
                <c:pt idx="1704">
                  <c:v>2</c:v>
                </c:pt>
                <c:pt idx="1705">
                  <c:v>2</c:v>
                </c:pt>
                <c:pt idx="1706">
                  <c:v>2</c:v>
                </c:pt>
                <c:pt idx="1707">
                  <c:v>2</c:v>
                </c:pt>
                <c:pt idx="1708">
                  <c:v>2</c:v>
                </c:pt>
                <c:pt idx="1709">
                  <c:v>2</c:v>
                </c:pt>
                <c:pt idx="1710">
                  <c:v>2</c:v>
                </c:pt>
                <c:pt idx="1711">
                  <c:v>2</c:v>
                </c:pt>
                <c:pt idx="1712">
                  <c:v>2</c:v>
                </c:pt>
                <c:pt idx="1713">
                  <c:v>2</c:v>
                </c:pt>
                <c:pt idx="1714">
                  <c:v>2</c:v>
                </c:pt>
                <c:pt idx="1715">
                  <c:v>2</c:v>
                </c:pt>
                <c:pt idx="1716">
                  <c:v>2</c:v>
                </c:pt>
                <c:pt idx="1717">
                  <c:v>2</c:v>
                </c:pt>
                <c:pt idx="1718">
                  <c:v>2</c:v>
                </c:pt>
                <c:pt idx="1719">
                  <c:v>2</c:v>
                </c:pt>
                <c:pt idx="1720">
                  <c:v>2</c:v>
                </c:pt>
                <c:pt idx="1721">
                  <c:v>2</c:v>
                </c:pt>
                <c:pt idx="1722">
                  <c:v>2</c:v>
                </c:pt>
                <c:pt idx="1723">
                  <c:v>2</c:v>
                </c:pt>
                <c:pt idx="1724">
                  <c:v>2</c:v>
                </c:pt>
                <c:pt idx="1725">
                  <c:v>2</c:v>
                </c:pt>
                <c:pt idx="1726">
                  <c:v>2</c:v>
                </c:pt>
                <c:pt idx="1727">
                  <c:v>2</c:v>
                </c:pt>
                <c:pt idx="1728">
                  <c:v>2</c:v>
                </c:pt>
                <c:pt idx="1729">
                  <c:v>2</c:v>
                </c:pt>
                <c:pt idx="1730">
                  <c:v>2</c:v>
                </c:pt>
                <c:pt idx="1731">
                  <c:v>2</c:v>
                </c:pt>
                <c:pt idx="1732">
                  <c:v>2</c:v>
                </c:pt>
                <c:pt idx="1733">
                  <c:v>2</c:v>
                </c:pt>
                <c:pt idx="1734">
                  <c:v>2</c:v>
                </c:pt>
                <c:pt idx="1735">
                  <c:v>2</c:v>
                </c:pt>
                <c:pt idx="1736">
                  <c:v>2</c:v>
                </c:pt>
                <c:pt idx="1737">
                  <c:v>2</c:v>
                </c:pt>
                <c:pt idx="1738">
                  <c:v>2</c:v>
                </c:pt>
                <c:pt idx="1739">
                  <c:v>2</c:v>
                </c:pt>
                <c:pt idx="1740">
                  <c:v>2</c:v>
                </c:pt>
                <c:pt idx="1741">
                  <c:v>2</c:v>
                </c:pt>
                <c:pt idx="1742">
                  <c:v>2</c:v>
                </c:pt>
                <c:pt idx="1743">
                  <c:v>2</c:v>
                </c:pt>
                <c:pt idx="1744">
                  <c:v>2</c:v>
                </c:pt>
                <c:pt idx="1745">
                  <c:v>2</c:v>
                </c:pt>
                <c:pt idx="1746">
                  <c:v>2</c:v>
                </c:pt>
                <c:pt idx="1747">
                  <c:v>2</c:v>
                </c:pt>
                <c:pt idx="1748">
                  <c:v>2</c:v>
                </c:pt>
                <c:pt idx="1749">
                  <c:v>2</c:v>
                </c:pt>
                <c:pt idx="1750">
                  <c:v>2</c:v>
                </c:pt>
                <c:pt idx="1751">
                  <c:v>2</c:v>
                </c:pt>
                <c:pt idx="1752">
                  <c:v>2</c:v>
                </c:pt>
                <c:pt idx="1753">
                  <c:v>2</c:v>
                </c:pt>
                <c:pt idx="1754">
                  <c:v>2</c:v>
                </c:pt>
                <c:pt idx="1755">
                  <c:v>2</c:v>
                </c:pt>
                <c:pt idx="1756">
                  <c:v>2</c:v>
                </c:pt>
                <c:pt idx="1757">
                  <c:v>2</c:v>
                </c:pt>
                <c:pt idx="1758">
                  <c:v>2</c:v>
                </c:pt>
                <c:pt idx="1759">
                  <c:v>2</c:v>
                </c:pt>
                <c:pt idx="1760">
                  <c:v>2</c:v>
                </c:pt>
                <c:pt idx="1761">
                  <c:v>2</c:v>
                </c:pt>
                <c:pt idx="1762">
                  <c:v>2</c:v>
                </c:pt>
                <c:pt idx="1763">
                  <c:v>2</c:v>
                </c:pt>
                <c:pt idx="1764">
                  <c:v>2</c:v>
                </c:pt>
                <c:pt idx="1765">
                  <c:v>2</c:v>
                </c:pt>
                <c:pt idx="1766">
                  <c:v>2</c:v>
                </c:pt>
                <c:pt idx="1767">
                  <c:v>2</c:v>
                </c:pt>
                <c:pt idx="1768">
                  <c:v>2</c:v>
                </c:pt>
                <c:pt idx="1769">
                  <c:v>2</c:v>
                </c:pt>
                <c:pt idx="1770">
                  <c:v>2</c:v>
                </c:pt>
                <c:pt idx="1771">
                  <c:v>2</c:v>
                </c:pt>
                <c:pt idx="1772">
                  <c:v>2</c:v>
                </c:pt>
                <c:pt idx="1773">
                  <c:v>2</c:v>
                </c:pt>
                <c:pt idx="1774">
                  <c:v>2</c:v>
                </c:pt>
                <c:pt idx="1775">
                  <c:v>2</c:v>
                </c:pt>
                <c:pt idx="1776">
                  <c:v>2</c:v>
                </c:pt>
                <c:pt idx="1777">
                  <c:v>2</c:v>
                </c:pt>
                <c:pt idx="1778">
                  <c:v>2</c:v>
                </c:pt>
                <c:pt idx="1779">
                  <c:v>2</c:v>
                </c:pt>
                <c:pt idx="1780">
                  <c:v>2</c:v>
                </c:pt>
                <c:pt idx="1781">
                  <c:v>2</c:v>
                </c:pt>
                <c:pt idx="1782">
                  <c:v>2</c:v>
                </c:pt>
                <c:pt idx="1783">
                  <c:v>2</c:v>
                </c:pt>
                <c:pt idx="1784">
                  <c:v>2</c:v>
                </c:pt>
                <c:pt idx="1785">
                  <c:v>2</c:v>
                </c:pt>
                <c:pt idx="1786">
                  <c:v>2</c:v>
                </c:pt>
                <c:pt idx="1787">
                  <c:v>2</c:v>
                </c:pt>
                <c:pt idx="1788">
                  <c:v>2</c:v>
                </c:pt>
                <c:pt idx="1789">
                  <c:v>2</c:v>
                </c:pt>
                <c:pt idx="1790">
                  <c:v>2</c:v>
                </c:pt>
                <c:pt idx="1791">
                  <c:v>2</c:v>
                </c:pt>
                <c:pt idx="1792">
                  <c:v>2</c:v>
                </c:pt>
                <c:pt idx="1793">
                  <c:v>2</c:v>
                </c:pt>
                <c:pt idx="1794">
                  <c:v>2</c:v>
                </c:pt>
                <c:pt idx="1795">
                  <c:v>2</c:v>
                </c:pt>
                <c:pt idx="1796">
                  <c:v>2</c:v>
                </c:pt>
                <c:pt idx="1797">
                  <c:v>2</c:v>
                </c:pt>
                <c:pt idx="1798">
                  <c:v>2</c:v>
                </c:pt>
                <c:pt idx="1799">
                  <c:v>2</c:v>
                </c:pt>
                <c:pt idx="1800">
                  <c:v>2</c:v>
                </c:pt>
                <c:pt idx="1801">
                  <c:v>2</c:v>
                </c:pt>
                <c:pt idx="1802">
                  <c:v>2</c:v>
                </c:pt>
                <c:pt idx="1803">
                  <c:v>2</c:v>
                </c:pt>
                <c:pt idx="1804">
                  <c:v>2</c:v>
                </c:pt>
                <c:pt idx="1805">
                  <c:v>2</c:v>
                </c:pt>
                <c:pt idx="1806">
                  <c:v>2</c:v>
                </c:pt>
                <c:pt idx="1807">
                  <c:v>2</c:v>
                </c:pt>
                <c:pt idx="1808">
                  <c:v>2</c:v>
                </c:pt>
                <c:pt idx="1809">
                  <c:v>2</c:v>
                </c:pt>
                <c:pt idx="1810">
                  <c:v>2</c:v>
                </c:pt>
                <c:pt idx="1811">
                  <c:v>2</c:v>
                </c:pt>
                <c:pt idx="1812">
                  <c:v>2</c:v>
                </c:pt>
                <c:pt idx="1813">
                  <c:v>2</c:v>
                </c:pt>
                <c:pt idx="1814">
                  <c:v>2</c:v>
                </c:pt>
                <c:pt idx="1815">
                  <c:v>2</c:v>
                </c:pt>
                <c:pt idx="1816">
                  <c:v>2</c:v>
                </c:pt>
                <c:pt idx="1817">
                  <c:v>2</c:v>
                </c:pt>
                <c:pt idx="1818">
                  <c:v>2</c:v>
                </c:pt>
                <c:pt idx="1819">
                  <c:v>2</c:v>
                </c:pt>
                <c:pt idx="1820">
                  <c:v>2</c:v>
                </c:pt>
                <c:pt idx="1821">
                  <c:v>2</c:v>
                </c:pt>
                <c:pt idx="1822">
                  <c:v>2</c:v>
                </c:pt>
                <c:pt idx="1823">
                  <c:v>2</c:v>
                </c:pt>
                <c:pt idx="1824">
                  <c:v>2</c:v>
                </c:pt>
                <c:pt idx="1825">
                  <c:v>2</c:v>
                </c:pt>
                <c:pt idx="1826">
                  <c:v>2</c:v>
                </c:pt>
                <c:pt idx="1827">
                  <c:v>2</c:v>
                </c:pt>
                <c:pt idx="1828">
                  <c:v>2</c:v>
                </c:pt>
                <c:pt idx="1829">
                  <c:v>2</c:v>
                </c:pt>
                <c:pt idx="1830">
                  <c:v>2</c:v>
                </c:pt>
                <c:pt idx="1831">
                  <c:v>2</c:v>
                </c:pt>
                <c:pt idx="1832">
                  <c:v>2</c:v>
                </c:pt>
                <c:pt idx="1833">
                  <c:v>2</c:v>
                </c:pt>
                <c:pt idx="1834">
                  <c:v>2</c:v>
                </c:pt>
                <c:pt idx="1835">
                  <c:v>2</c:v>
                </c:pt>
                <c:pt idx="1836">
                  <c:v>2</c:v>
                </c:pt>
                <c:pt idx="1837">
                  <c:v>2</c:v>
                </c:pt>
                <c:pt idx="1838">
                  <c:v>2</c:v>
                </c:pt>
                <c:pt idx="1839">
                  <c:v>2</c:v>
                </c:pt>
                <c:pt idx="1840">
                  <c:v>2</c:v>
                </c:pt>
                <c:pt idx="1841">
                  <c:v>2</c:v>
                </c:pt>
                <c:pt idx="1842">
                  <c:v>2</c:v>
                </c:pt>
                <c:pt idx="1843">
                  <c:v>2</c:v>
                </c:pt>
                <c:pt idx="1844">
                  <c:v>2</c:v>
                </c:pt>
                <c:pt idx="1845">
                  <c:v>2</c:v>
                </c:pt>
                <c:pt idx="1846">
                  <c:v>2</c:v>
                </c:pt>
                <c:pt idx="1847">
                  <c:v>2</c:v>
                </c:pt>
                <c:pt idx="1848">
                  <c:v>2</c:v>
                </c:pt>
                <c:pt idx="1849">
                  <c:v>2</c:v>
                </c:pt>
                <c:pt idx="1850">
                  <c:v>2</c:v>
                </c:pt>
                <c:pt idx="1851">
                  <c:v>2</c:v>
                </c:pt>
                <c:pt idx="1852">
                  <c:v>2</c:v>
                </c:pt>
                <c:pt idx="1853">
                  <c:v>2</c:v>
                </c:pt>
                <c:pt idx="1854">
                  <c:v>2</c:v>
                </c:pt>
                <c:pt idx="1855">
                  <c:v>2</c:v>
                </c:pt>
                <c:pt idx="1856">
                  <c:v>2</c:v>
                </c:pt>
                <c:pt idx="1857">
                  <c:v>2</c:v>
                </c:pt>
                <c:pt idx="1858">
                  <c:v>2</c:v>
                </c:pt>
                <c:pt idx="1859">
                  <c:v>2</c:v>
                </c:pt>
                <c:pt idx="1860">
                  <c:v>2</c:v>
                </c:pt>
                <c:pt idx="1861">
                  <c:v>2</c:v>
                </c:pt>
                <c:pt idx="1862">
                  <c:v>2</c:v>
                </c:pt>
                <c:pt idx="1863">
                  <c:v>2</c:v>
                </c:pt>
                <c:pt idx="1864">
                  <c:v>2</c:v>
                </c:pt>
                <c:pt idx="1865">
                  <c:v>2</c:v>
                </c:pt>
                <c:pt idx="1866">
                  <c:v>2</c:v>
                </c:pt>
                <c:pt idx="1867">
                  <c:v>2</c:v>
                </c:pt>
                <c:pt idx="1868">
                  <c:v>2</c:v>
                </c:pt>
                <c:pt idx="1869">
                  <c:v>2</c:v>
                </c:pt>
                <c:pt idx="1870">
                  <c:v>2</c:v>
                </c:pt>
                <c:pt idx="1871">
                  <c:v>2</c:v>
                </c:pt>
                <c:pt idx="1872">
                  <c:v>2</c:v>
                </c:pt>
                <c:pt idx="1873">
                  <c:v>2</c:v>
                </c:pt>
                <c:pt idx="1874">
                  <c:v>2</c:v>
                </c:pt>
                <c:pt idx="1875">
                  <c:v>2</c:v>
                </c:pt>
                <c:pt idx="1876">
                  <c:v>2</c:v>
                </c:pt>
                <c:pt idx="1877">
                  <c:v>2</c:v>
                </c:pt>
                <c:pt idx="1878">
                  <c:v>2</c:v>
                </c:pt>
                <c:pt idx="1879">
                  <c:v>2</c:v>
                </c:pt>
                <c:pt idx="1880">
                  <c:v>2</c:v>
                </c:pt>
                <c:pt idx="1881">
                  <c:v>2</c:v>
                </c:pt>
                <c:pt idx="1882">
                  <c:v>2</c:v>
                </c:pt>
                <c:pt idx="1883">
                  <c:v>2</c:v>
                </c:pt>
                <c:pt idx="1884">
                  <c:v>2</c:v>
                </c:pt>
                <c:pt idx="1885">
                  <c:v>2</c:v>
                </c:pt>
                <c:pt idx="1886">
                  <c:v>2</c:v>
                </c:pt>
                <c:pt idx="1887">
                  <c:v>2</c:v>
                </c:pt>
                <c:pt idx="1888">
                  <c:v>2</c:v>
                </c:pt>
                <c:pt idx="1889">
                  <c:v>2</c:v>
                </c:pt>
                <c:pt idx="1890">
                  <c:v>2</c:v>
                </c:pt>
                <c:pt idx="1891">
                  <c:v>2</c:v>
                </c:pt>
                <c:pt idx="1892">
                  <c:v>2</c:v>
                </c:pt>
                <c:pt idx="1893">
                  <c:v>2</c:v>
                </c:pt>
                <c:pt idx="1894">
                  <c:v>2</c:v>
                </c:pt>
                <c:pt idx="1895">
                  <c:v>2</c:v>
                </c:pt>
                <c:pt idx="1896">
                  <c:v>2</c:v>
                </c:pt>
                <c:pt idx="1897">
                  <c:v>2</c:v>
                </c:pt>
                <c:pt idx="1898">
                  <c:v>2</c:v>
                </c:pt>
                <c:pt idx="1899">
                  <c:v>2</c:v>
                </c:pt>
                <c:pt idx="1900">
                  <c:v>2</c:v>
                </c:pt>
                <c:pt idx="1901">
                  <c:v>2</c:v>
                </c:pt>
                <c:pt idx="1902">
                  <c:v>2</c:v>
                </c:pt>
                <c:pt idx="1903">
                  <c:v>2</c:v>
                </c:pt>
                <c:pt idx="1904">
                  <c:v>2</c:v>
                </c:pt>
                <c:pt idx="1905">
                  <c:v>2</c:v>
                </c:pt>
                <c:pt idx="1906">
                  <c:v>2</c:v>
                </c:pt>
                <c:pt idx="1907">
                  <c:v>2</c:v>
                </c:pt>
                <c:pt idx="1908">
                  <c:v>2</c:v>
                </c:pt>
                <c:pt idx="1909">
                  <c:v>2</c:v>
                </c:pt>
                <c:pt idx="1910">
                  <c:v>2</c:v>
                </c:pt>
                <c:pt idx="1911">
                  <c:v>2</c:v>
                </c:pt>
                <c:pt idx="1912">
                  <c:v>2</c:v>
                </c:pt>
                <c:pt idx="1913">
                  <c:v>2</c:v>
                </c:pt>
                <c:pt idx="1914">
                  <c:v>2</c:v>
                </c:pt>
                <c:pt idx="1915">
                  <c:v>2</c:v>
                </c:pt>
                <c:pt idx="1916">
                  <c:v>2</c:v>
                </c:pt>
                <c:pt idx="1917">
                  <c:v>2</c:v>
                </c:pt>
                <c:pt idx="1918">
                  <c:v>2</c:v>
                </c:pt>
                <c:pt idx="1919">
                  <c:v>2</c:v>
                </c:pt>
                <c:pt idx="1920">
                  <c:v>2</c:v>
                </c:pt>
                <c:pt idx="1921">
                  <c:v>2</c:v>
                </c:pt>
                <c:pt idx="1922">
                  <c:v>2</c:v>
                </c:pt>
                <c:pt idx="1923">
                  <c:v>2</c:v>
                </c:pt>
                <c:pt idx="1924">
                  <c:v>2</c:v>
                </c:pt>
                <c:pt idx="1925">
                  <c:v>2</c:v>
                </c:pt>
                <c:pt idx="1926">
                  <c:v>2</c:v>
                </c:pt>
                <c:pt idx="1927">
                  <c:v>2</c:v>
                </c:pt>
                <c:pt idx="1928">
                  <c:v>2</c:v>
                </c:pt>
                <c:pt idx="1929">
                  <c:v>2</c:v>
                </c:pt>
                <c:pt idx="1930">
                  <c:v>2</c:v>
                </c:pt>
                <c:pt idx="1931">
                  <c:v>2</c:v>
                </c:pt>
                <c:pt idx="1932">
                  <c:v>2</c:v>
                </c:pt>
                <c:pt idx="1933">
                  <c:v>2</c:v>
                </c:pt>
                <c:pt idx="1934">
                  <c:v>2</c:v>
                </c:pt>
                <c:pt idx="1935">
                  <c:v>2</c:v>
                </c:pt>
                <c:pt idx="1936">
                  <c:v>2</c:v>
                </c:pt>
                <c:pt idx="1937">
                  <c:v>2</c:v>
                </c:pt>
                <c:pt idx="1938">
                  <c:v>2</c:v>
                </c:pt>
                <c:pt idx="1939">
                  <c:v>2</c:v>
                </c:pt>
                <c:pt idx="1940">
                  <c:v>2</c:v>
                </c:pt>
                <c:pt idx="1941">
                  <c:v>2</c:v>
                </c:pt>
                <c:pt idx="1942">
                  <c:v>2</c:v>
                </c:pt>
                <c:pt idx="1943">
                  <c:v>2</c:v>
                </c:pt>
                <c:pt idx="1944">
                  <c:v>2</c:v>
                </c:pt>
                <c:pt idx="1945">
                  <c:v>2</c:v>
                </c:pt>
                <c:pt idx="1946">
                  <c:v>2</c:v>
                </c:pt>
                <c:pt idx="1947">
                  <c:v>2</c:v>
                </c:pt>
                <c:pt idx="1948">
                  <c:v>2</c:v>
                </c:pt>
                <c:pt idx="1949">
                  <c:v>2</c:v>
                </c:pt>
                <c:pt idx="1950">
                  <c:v>2</c:v>
                </c:pt>
                <c:pt idx="1951">
                  <c:v>2</c:v>
                </c:pt>
                <c:pt idx="1952">
                  <c:v>2</c:v>
                </c:pt>
                <c:pt idx="1953">
                  <c:v>2</c:v>
                </c:pt>
                <c:pt idx="1954">
                  <c:v>2</c:v>
                </c:pt>
                <c:pt idx="1955">
                  <c:v>2</c:v>
                </c:pt>
                <c:pt idx="1956">
                  <c:v>2</c:v>
                </c:pt>
                <c:pt idx="1957">
                  <c:v>2</c:v>
                </c:pt>
                <c:pt idx="1958">
                  <c:v>2</c:v>
                </c:pt>
                <c:pt idx="1959">
                  <c:v>2</c:v>
                </c:pt>
                <c:pt idx="1960">
                  <c:v>2</c:v>
                </c:pt>
                <c:pt idx="1961">
                  <c:v>2</c:v>
                </c:pt>
                <c:pt idx="1962">
                  <c:v>2</c:v>
                </c:pt>
                <c:pt idx="1963">
                  <c:v>2</c:v>
                </c:pt>
                <c:pt idx="1964">
                  <c:v>2</c:v>
                </c:pt>
                <c:pt idx="1965">
                  <c:v>2</c:v>
                </c:pt>
                <c:pt idx="1966">
                  <c:v>2</c:v>
                </c:pt>
                <c:pt idx="1967">
                  <c:v>2</c:v>
                </c:pt>
                <c:pt idx="1968">
                  <c:v>2</c:v>
                </c:pt>
                <c:pt idx="1969">
                  <c:v>2</c:v>
                </c:pt>
                <c:pt idx="1970">
                  <c:v>2</c:v>
                </c:pt>
                <c:pt idx="1971">
                  <c:v>2</c:v>
                </c:pt>
                <c:pt idx="1972">
                  <c:v>2</c:v>
                </c:pt>
                <c:pt idx="1973">
                  <c:v>2</c:v>
                </c:pt>
                <c:pt idx="1974">
                  <c:v>2</c:v>
                </c:pt>
                <c:pt idx="1975">
                  <c:v>2</c:v>
                </c:pt>
                <c:pt idx="1976">
                  <c:v>2</c:v>
                </c:pt>
                <c:pt idx="1977">
                  <c:v>2</c:v>
                </c:pt>
                <c:pt idx="1978">
                  <c:v>2</c:v>
                </c:pt>
                <c:pt idx="1979">
                  <c:v>2</c:v>
                </c:pt>
                <c:pt idx="1980">
                  <c:v>2</c:v>
                </c:pt>
                <c:pt idx="1981">
                  <c:v>2</c:v>
                </c:pt>
                <c:pt idx="1982">
                  <c:v>2</c:v>
                </c:pt>
                <c:pt idx="1983">
                  <c:v>2</c:v>
                </c:pt>
                <c:pt idx="1984">
                  <c:v>2</c:v>
                </c:pt>
                <c:pt idx="1985">
                  <c:v>2</c:v>
                </c:pt>
                <c:pt idx="1986">
                  <c:v>2</c:v>
                </c:pt>
                <c:pt idx="1987">
                  <c:v>2</c:v>
                </c:pt>
                <c:pt idx="1988">
                  <c:v>2</c:v>
                </c:pt>
                <c:pt idx="1989">
                  <c:v>2</c:v>
                </c:pt>
                <c:pt idx="1990">
                  <c:v>2</c:v>
                </c:pt>
                <c:pt idx="1991">
                  <c:v>2</c:v>
                </c:pt>
                <c:pt idx="1992">
                  <c:v>2</c:v>
                </c:pt>
                <c:pt idx="1993">
                  <c:v>2</c:v>
                </c:pt>
                <c:pt idx="1994">
                  <c:v>2</c:v>
                </c:pt>
                <c:pt idx="1995">
                  <c:v>2</c:v>
                </c:pt>
                <c:pt idx="1996">
                  <c:v>2</c:v>
                </c:pt>
                <c:pt idx="1997">
                  <c:v>2</c:v>
                </c:pt>
                <c:pt idx="1998">
                  <c:v>2</c:v>
                </c:pt>
                <c:pt idx="1999">
                  <c:v>2</c:v>
                </c:pt>
                <c:pt idx="2000">
                  <c:v>2</c:v>
                </c:pt>
                <c:pt idx="2001">
                  <c:v>2</c:v>
                </c:pt>
                <c:pt idx="2002">
                  <c:v>2</c:v>
                </c:pt>
                <c:pt idx="2003">
                  <c:v>2</c:v>
                </c:pt>
                <c:pt idx="2004">
                  <c:v>2</c:v>
                </c:pt>
                <c:pt idx="2005">
                  <c:v>2</c:v>
                </c:pt>
                <c:pt idx="2006">
                  <c:v>2</c:v>
                </c:pt>
                <c:pt idx="2007">
                  <c:v>2</c:v>
                </c:pt>
                <c:pt idx="2008">
                  <c:v>2</c:v>
                </c:pt>
                <c:pt idx="2009">
                  <c:v>2</c:v>
                </c:pt>
                <c:pt idx="2010">
                  <c:v>2</c:v>
                </c:pt>
                <c:pt idx="2011">
                  <c:v>2</c:v>
                </c:pt>
                <c:pt idx="2012">
                  <c:v>2</c:v>
                </c:pt>
                <c:pt idx="2013">
                  <c:v>2</c:v>
                </c:pt>
                <c:pt idx="2014">
                  <c:v>2</c:v>
                </c:pt>
                <c:pt idx="2015">
                  <c:v>2</c:v>
                </c:pt>
                <c:pt idx="2016">
                  <c:v>2</c:v>
                </c:pt>
                <c:pt idx="2017">
                  <c:v>2</c:v>
                </c:pt>
                <c:pt idx="2018">
                  <c:v>2</c:v>
                </c:pt>
                <c:pt idx="2019">
                  <c:v>2</c:v>
                </c:pt>
                <c:pt idx="2020">
                  <c:v>2</c:v>
                </c:pt>
                <c:pt idx="2021">
                  <c:v>2</c:v>
                </c:pt>
                <c:pt idx="2022">
                  <c:v>2</c:v>
                </c:pt>
                <c:pt idx="2023">
                  <c:v>2</c:v>
                </c:pt>
                <c:pt idx="2024">
                  <c:v>2</c:v>
                </c:pt>
                <c:pt idx="2025">
                  <c:v>2</c:v>
                </c:pt>
                <c:pt idx="2026">
                  <c:v>2</c:v>
                </c:pt>
                <c:pt idx="2027">
                  <c:v>2</c:v>
                </c:pt>
                <c:pt idx="2028">
                  <c:v>2</c:v>
                </c:pt>
                <c:pt idx="2029">
                  <c:v>2</c:v>
                </c:pt>
                <c:pt idx="2030">
                  <c:v>2</c:v>
                </c:pt>
                <c:pt idx="2031">
                  <c:v>2</c:v>
                </c:pt>
                <c:pt idx="2032">
                  <c:v>2</c:v>
                </c:pt>
                <c:pt idx="2033">
                  <c:v>2</c:v>
                </c:pt>
                <c:pt idx="2034">
                  <c:v>2</c:v>
                </c:pt>
                <c:pt idx="2035">
                  <c:v>2</c:v>
                </c:pt>
                <c:pt idx="2036">
                  <c:v>2</c:v>
                </c:pt>
                <c:pt idx="2037">
                  <c:v>2</c:v>
                </c:pt>
                <c:pt idx="2038">
                  <c:v>2</c:v>
                </c:pt>
                <c:pt idx="2039">
                  <c:v>2</c:v>
                </c:pt>
                <c:pt idx="2040">
                  <c:v>2</c:v>
                </c:pt>
                <c:pt idx="2041">
                  <c:v>2</c:v>
                </c:pt>
                <c:pt idx="2042">
                  <c:v>2</c:v>
                </c:pt>
                <c:pt idx="2043">
                  <c:v>2</c:v>
                </c:pt>
                <c:pt idx="2044">
                  <c:v>2</c:v>
                </c:pt>
                <c:pt idx="2045">
                  <c:v>2</c:v>
                </c:pt>
                <c:pt idx="2046">
                  <c:v>2</c:v>
                </c:pt>
                <c:pt idx="2047">
                  <c:v>2</c:v>
                </c:pt>
                <c:pt idx="2048">
                  <c:v>2</c:v>
                </c:pt>
                <c:pt idx="2049">
                  <c:v>2</c:v>
                </c:pt>
                <c:pt idx="2050">
                  <c:v>2</c:v>
                </c:pt>
                <c:pt idx="2051">
                  <c:v>2</c:v>
                </c:pt>
                <c:pt idx="2052">
                  <c:v>2</c:v>
                </c:pt>
                <c:pt idx="2053">
                  <c:v>2</c:v>
                </c:pt>
                <c:pt idx="2054">
                  <c:v>2</c:v>
                </c:pt>
                <c:pt idx="2055">
                  <c:v>2</c:v>
                </c:pt>
                <c:pt idx="2056">
                  <c:v>2</c:v>
                </c:pt>
                <c:pt idx="2057">
                  <c:v>2</c:v>
                </c:pt>
                <c:pt idx="2058">
                  <c:v>2</c:v>
                </c:pt>
                <c:pt idx="2059">
                  <c:v>2</c:v>
                </c:pt>
                <c:pt idx="2060">
                  <c:v>2</c:v>
                </c:pt>
                <c:pt idx="2061">
                  <c:v>2</c:v>
                </c:pt>
                <c:pt idx="2062">
                  <c:v>2</c:v>
                </c:pt>
                <c:pt idx="2063">
                  <c:v>2</c:v>
                </c:pt>
                <c:pt idx="2064">
                  <c:v>2</c:v>
                </c:pt>
                <c:pt idx="2065">
                  <c:v>2</c:v>
                </c:pt>
                <c:pt idx="2066">
                  <c:v>2</c:v>
                </c:pt>
                <c:pt idx="2067">
                  <c:v>2</c:v>
                </c:pt>
                <c:pt idx="2068">
                  <c:v>2</c:v>
                </c:pt>
                <c:pt idx="2069">
                  <c:v>2</c:v>
                </c:pt>
                <c:pt idx="2070">
                  <c:v>2</c:v>
                </c:pt>
                <c:pt idx="2071">
                  <c:v>2</c:v>
                </c:pt>
                <c:pt idx="2072">
                  <c:v>2</c:v>
                </c:pt>
                <c:pt idx="2073">
                  <c:v>2</c:v>
                </c:pt>
                <c:pt idx="2074">
                  <c:v>2</c:v>
                </c:pt>
                <c:pt idx="2075">
                  <c:v>2</c:v>
                </c:pt>
                <c:pt idx="2076">
                  <c:v>2</c:v>
                </c:pt>
                <c:pt idx="2077">
                  <c:v>2</c:v>
                </c:pt>
                <c:pt idx="2078">
                  <c:v>2</c:v>
                </c:pt>
                <c:pt idx="2079">
                  <c:v>2</c:v>
                </c:pt>
                <c:pt idx="2080">
                  <c:v>2</c:v>
                </c:pt>
                <c:pt idx="2081">
                  <c:v>2</c:v>
                </c:pt>
                <c:pt idx="2082">
                  <c:v>2</c:v>
                </c:pt>
                <c:pt idx="2083">
                  <c:v>2</c:v>
                </c:pt>
                <c:pt idx="2084">
                  <c:v>2</c:v>
                </c:pt>
                <c:pt idx="2085">
                  <c:v>2</c:v>
                </c:pt>
                <c:pt idx="2086">
                  <c:v>2</c:v>
                </c:pt>
                <c:pt idx="2087">
                  <c:v>2</c:v>
                </c:pt>
                <c:pt idx="2088">
                  <c:v>2</c:v>
                </c:pt>
                <c:pt idx="2089">
                  <c:v>2</c:v>
                </c:pt>
                <c:pt idx="2090">
                  <c:v>2</c:v>
                </c:pt>
                <c:pt idx="2091">
                  <c:v>2</c:v>
                </c:pt>
                <c:pt idx="2092">
                  <c:v>2</c:v>
                </c:pt>
                <c:pt idx="2093">
                  <c:v>2</c:v>
                </c:pt>
                <c:pt idx="2094">
                  <c:v>2</c:v>
                </c:pt>
                <c:pt idx="2095">
                  <c:v>2</c:v>
                </c:pt>
                <c:pt idx="2096">
                  <c:v>2</c:v>
                </c:pt>
                <c:pt idx="2097">
                  <c:v>2</c:v>
                </c:pt>
                <c:pt idx="2098">
                  <c:v>2</c:v>
                </c:pt>
                <c:pt idx="2099">
                  <c:v>2</c:v>
                </c:pt>
                <c:pt idx="2100">
                  <c:v>2</c:v>
                </c:pt>
                <c:pt idx="2101">
                  <c:v>2</c:v>
                </c:pt>
                <c:pt idx="2102">
                  <c:v>2</c:v>
                </c:pt>
                <c:pt idx="2103">
                  <c:v>2</c:v>
                </c:pt>
                <c:pt idx="2104">
                  <c:v>2</c:v>
                </c:pt>
                <c:pt idx="2105">
                  <c:v>2</c:v>
                </c:pt>
                <c:pt idx="2106">
                  <c:v>2</c:v>
                </c:pt>
                <c:pt idx="2107">
                  <c:v>2</c:v>
                </c:pt>
                <c:pt idx="2108">
                  <c:v>2</c:v>
                </c:pt>
                <c:pt idx="2109">
                  <c:v>2</c:v>
                </c:pt>
                <c:pt idx="2110">
                  <c:v>2</c:v>
                </c:pt>
                <c:pt idx="2111">
                  <c:v>2</c:v>
                </c:pt>
                <c:pt idx="2112">
                  <c:v>2</c:v>
                </c:pt>
                <c:pt idx="2113">
                  <c:v>2</c:v>
                </c:pt>
                <c:pt idx="2114">
                  <c:v>2</c:v>
                </c:pt>
                <c:pt idx="2115">
                  <c:v>2</c:v>
                </c:pt>
                <c:pt idx="2116">
                  <c:v>2</c:v>
                </c:pt>
                <c:pt idx="2117">
                  <c:v>2</c:v>
                </c:pt>
                <c:pt idx="2118">
                  <c:v>2</c:v>
                </c:pt>
                <c:pt idx="2119">
                  <c:v>2</c:v>
                </c:pt>
                <c:pt idx="2120">
                  <c:v>2</c:v>
                </c:pt>
                <c:pt idx="2121">
                  <c:v>2</c:v>
                </c:pt>
                <c:pt idx="2122">
                  <c:v>2</c:v>
                </c:pt>
                <c:pt idx="2123">
                  <c:v>2</c:v>
                </c:pt>
                <c:pt idx="2124">
                  <c:v>2</c:v>
                </c:pt>
                <c:pt idx="2125">
                  <c:v>2</c:v>
                </c:pt>
                <c:pt idx="2126">
                  <c:v>2</c:v>
                </c:pt>
                <c:pt idx="2127">
                  <c:v>2</c:v>
                </c:pt>
                <c:pt idx="2128">
                  <c:v>2</c:v>
                </c:pt>
                <c:pt idx="2129">
                  <c:v>2</c:v>
                </c:pt>
                <c:pt idx="2130">
                  <c:v>2</c:v>
                </c:pt>
                <c:pt idx="2131">
                  <c:v>2</c:v>
                </c:pt>
                <c:pt idx="2132">
                  <c:v>2</c:v>
                </c:pt>
                <c:pt idx="2133">
                  <c:v>2</c:v>
                </c:pt>
                <c:pt idx="2134">
                  <c:v>2</c:v>
                </c:pt>
                <c:pt idx="2135">
                  <c:v>2</c:v>
                </c:pt>
                <c:pt idx="2136">
                  <c:v>2</c:v>
                </c:pt>
                <c:pt idx="2137">
                  <c:v>2</c:v>
                </c:pt>
                <c:pt idx="2138">
                  <c:v>2</c:v>
                </c:pt>
                <c:pt idx="2139">
                  <c:v>2</c:v>
                </c:pt>
                <c:pt idx="2140">
                  <c:v>2</c:v>
                </c:pt>
                <c:pt idx="2141">
                  <c:v>2</c:v>
                </c:pt>
                <c:pt idx="2142">
                  <c:v>2</c:v>
                </c:pt>
                <c:pt idx="2143">
                  <c:v>2</c:v>
                </c:pt>
                <c:pt idx="2144">
                  <c:v>2</c:v>
                </c:pt>
                <c:pt idx="2145">
                  <c:v>2</c:v>
                </c:pt>
                <c:pt idx="2146">
                  <c:v>2</c:v>
                </c:pt>
                <c:pt idx="2147">
                  <c:v>2</c:v>
                </c:pt>
                <c:pt idx="2148">
                  <c:v>2</c:v>
                </c:pt>
                <c:pt idx="2149">
                  <c:v>2</c:v>
                </c:pt>
                <c:pt idx="2150">
                  <c:v>2</c:v>
                </c:pt>
                <c:pt idx="2151">
                  <c:v>2</c:v>
                </c:pt>
                <c:pt idx="2152">
                  <c:v>2</c:v>
                </c:pt>
                <c:pt idx="2153">
                  <c:v>2</c:v>
                </c:pt>
                <c:pt idx="2154">
                  <c:v>2</c:v>
                </c:pt>
                <c:pt idx="2155">
                  <c:v>2</c:v>
                </c:pt>
                <c:pt idx="2156">
                  <c:v>2</c:v>
                </c:pt>
                <c:pt idx="2157">
                  <c:v>2</c:v>
                </c:pt>
                <c:pt idx="2158">
                  <c:v>2</c:v>
                </c:pt>
                <c:pt idx="2159">
                  <c:v>2</c:v>
                </c:pt>
                <c:pt idx="2160">
                  <c:v>2</c:v>
                </c:pt>
                <c:pt idx="2161">
                  <c:v>2</c:v>
                </c:pt>
                <c:pt idx="2162">
                  <c:v>2</c:v>
                </c:pt>
                <c:pt idx="2163">
                  <c:v>2</c:v>
                </c:pt>
                <c:pt idx="2164">
                  <c:v>2</c:v>
                </c:pt>
                <c:pt idx="2165">
                  <c:v>2</c:v>
                </c:pt>
                <c:pt idx="2166">
                  <c:v>2</c:v>
                </c:pt>
                <c:pt idx="2167">
                  <c:v>2</c:v>
                </c:pt>
                <c:pt idx="2168">
                  <c:v>2</c:v>
                </c:pt>
                <c:pt idx="2169">
                  <c:v>2</c:v>
                </c:pt>
                <c:pt idx="2170">
                  <c:v>2</c:v>
                </c:pt>
                <c:pt idx="2171">
                  <c:v>2</c:v>
                </c:pt>
                <c:pt idx="2172">
                  <c:v>2</c:v>
                </c:pt>
                <c:pt idx="2173">
                  <c:v>2</c:v>
                </c:pt>
                <c:pt idx="2174">
                  <c:v>2</c:v>
                </c:pt>
                <c:pt idx="2175">
                  <c:v>2</c:v>
                </c:pt>
                <c:pt idx="2176">
                  <c:v>2</c:v>
                </c:pt>
                <c:pt idx="2177">
                  <c:v>2</c:v>
                </c:pt>
                <c:pt idx="2178">
                  <c:v>2</c:v>
                </c:pt>
                <c:pt idx="2179">
                  <c:v>2</c:v>
                </c:pt>
                <c:pt idx="2180">
                  <c:v>2</c:v>
                </c:pt>
                <c:pt idx="2181">
                  <c:v>2</c:v>
                </c:pt>
                <c:pt idx="2182">
                  <c:v>2</c:v>
                </c:pt>
                <c:pt idx="2183">
                  <c:v>2</c:v>
                </c:pt>
                <c:pt idx="2184">
                  <c:v>2</c:v>
                </c:pt>
                <c:pt idx="2185">
                  <c:v>2</c:v>
                </c:pt>
                <c:pt idx="2186">
                  <c:v>2</c:v>
                </c:pt>
                <c:pt idx="2187">
                  <c:v>2</c:v>
                </c:pt>
                <c:pt idx="2188">
                  <c:v>2</c:v>
                </c:pt>
                <c:pt idx="2189">
                  <c:v>2</c:v>
                </c:pt>
                <c:pt idx="2190">
                  <c:v>2</c:v>
                </c:pt>
                <c:pt idx="2191">
                  <c:v>2</c:v>
                </c:pt>
                <c:pt idx="2192">
                  <c:v>2</c:v>
                </c:pt>
                <c:pt idx="2193">
                  <c:v>2</c:v>
                </c:pt>
                <c:pt idx="2194">
                  <c:v>2</c:v>
                </c:pt>
                <c:pt idx="2195">
                  <c:v>2</c:v>
                </c:pt>
                <c:pt idx="2196">
                  <c:v>2</c:v>
                </c:pt>
                <c:pt idx="2197">
                  <c:v>2</c:v>
                </c:pt>
                <c:pt idx="2198">
                  <c:v>2</c:v>
                </c:pt>
                <c:pt idx="2199">
                  <c:v>2</c:v>
                </c:pt>
                <c:pt idx="2200">
                  <c:v>2</c:v>
                </c:pt>
                <c:pt idx="2201">
                  <c:v>2</c:v>
                </c:pt>
                <c:pt idx="2202">
                  <c:v>2</c:v>
                </c:pt>
                <c:pt idx="2203">
                  <c:v>2</c:v>
                </c:pt>
                <c:pt idx="2204">
                  <c:v>2</c:v>
                </c:pt>
                <c:pt idx="2205">
                  <c:v>2</c:v>
                </c:pt>
                <c:pt idx="2206">
                  <c:v>2</c:v>
                </c:pt>
                <c:pt idx="2207">
                  <c:v>2</c:v>
                </c:pt>
                <c:pt idx="2208">
                  <c:v>2</c:v>
                </c:pt>
                <c:pt idx="2209">
                  <c:v>2</c:v>
                </c:pt>
                <c:pt idx="2210">
                  <c:v>2</c:v>
                </c:pt>
                <c:pt idx="2211">
                  <c:v>2</c:v>
                </c:pt>
                <c:pt idx="2212">
                  <c:v>2</c:v>
                </c:pt>
                <c:pt idx="2213">
                  <c:v>2</c:v>
                </c:pt>
                <c:pt idx="2214">
                  <c:v>2</c:v>
                </c:pt>
                <c:pt idx="2215">
                  <c:v>2</c:v>
                </c:pt>
                <c:pt idx="2216">
                  <c:v>2</c:v>
                </c:pt>
                <c:pt idx="2217">
                  <c:v>2</c:v>
                </c:pt>
                <c:pt idx="2218">
                  <c:v>2</c:v>
                </c:pt>
                <c:pt idx="2219">
                  <c:v>2</c:v>
                </c:pt>
                <c:pt idx="2220">
                  <c:v>2</c:v>
                </c:pt>
                <c:pt idx="2221">
                  <c:v>2</c:v>
                </c:pt>
                <c:pt idx="2222">
                  <c:v>2</c:v>
                </c:pt>
                <c:pt idx="2223">
                  <c:v>2</c:v>
                </c:pt>
                <c:pt idx="2224">
                  <c:v>2</c:v>
                </c:pt>
                <c:pt idx="2225">
                  <c:v>2</c:v>
                </c:pt>
                <c:pt idx="2226">
                  <c:v>2</c:v>
                </c:pt>
                <c:pt idx="2227">
                  <c:v>2</c:v>
                </c:pt>
                <c:pt idx="2228">
                  <c:v>2</c:v>
                </c:pt>
                <c:pt idx="2229">
                  <c:v>2</c:v>
                </c:pt>
                <c:pt idx="2230">
                  <c:v>2</c:v>
                </c:pt>
                <c:pt idx="2231">
                  <c:v>2</c:v>
                </c:pt>
                <c:pt idx="2232">
                  <c:v>2</c:v>
                </c:pt>
                <c:pt idx="2233">
                  <c:v>2</c:v>
                </c:pt>
                <c:pt idx="2234">
                  <c:v>2</c:v>
                </c:pt>
                <c:pt idx="2235">
                  <c:v>2</c:v>
                </c:pt>
                <c:pt idx="2236">
                  <c:v>2</c:v>
                </c:pt>
                <c:pt idx="2237">
                  <c:v>2</c:v>
                </c:pt>
                <c:pt idx="2238">
                  <c:v>2</c:v>
                </c:pt>
                <c:pt idx="2239">
                  <c:v>2</c:v>
                </c:pt>
                <c:pt idx="2240">
                  <c:v>2</c:v>
                </c:pt>
                <c:pt idx="2241">
                  <c:v>2</c:v>
                </c:pt>
                <c:pt idx="2242">
                  <c:v>2</c:v>
                </c:pt>
                <c:pt idx="2243">
                  <c:v>2</c:v>
                </c:pt>
                <c:pt idx="2244">
                  <c:v>2</c:v>
                </c:pt>
                <c:pt idx="2245">
                  <c:v>2</c:v>
                </c:pt>
                <c:pt idx="2246">
                  <c:v>2</c:v>
                </c:pt>
                <c:pt idx="2247">
                  <c:v>2</c:v>
                </c:pt>
                <c:pt idx="2248">
                  <c:v>2</c:v>
                </c:pt>
                <c:pt idx="2249">
                  <c:v>2</c:v>
                </c:pt>
                <c:pt idx="2250">
                  <c:v>2</c:v>
                </c:pt>
                <c:pt idx="2251">
                  <c:v>2</c:v>
                </c:pt>
                <c:pt idx="2252">
                  <c:v>2</c:v>
                </c:pt>
                <c:pt idx="2253">
                  <c:v>2</c:v>
                </c:pt>
                <c:pt idx="2254">
                  <c:v>2</c:v>
                </c:pt>
                <c:pt idx="2255">
                  <c:v>2</c:v>
                </c:pt>
                <c:pt idx="2256">
                  <c:v>2</c:v>
                </c:pt>
                <c:pt idx="2257">
                  <c:v>2</c:v>
                </c:pt>
                <c:pt idx="2258">
                  <c:v>2</c:v>
                </c:pt>
                <c:pt idx="2259">
                  <c:v>2</c:v>
                </c:pt>
                <c:pt idx="2260">
                  <c:v>2</c:v>
                </c:pt>
                <c:pt idx="2261">
                  <c:v>2</c:v>
                </c:pt>
                <c:pt idx="2262">
                  <c:v>2</c:v>
                </c:pt>
                <c:pt idx="2263">
                  <c:v>2</c:v>
                </c:pt>
                <c:pt idx="2264">
                  <c:v>2</c:v>
                </c:pt>
                <c:pt idx="2265">
                  <c:v>2</c:v>
                </c:pt>
                <c:pt idx="2266">
                  <c:v>2</c:v>
                </c:pt>
                <c:pt idx="2267">
                  <c:v>2</c:v>
                </c:pt>
                <c:pt idx="2268">
                  <c:v>2</c:v>
                </c:pt>
                <c:pt idx="2269">
                  <c:v>2</c:v>
                </c:pt>
                <c:pt idx="2270">
                  <c:v>2</c:v>
                </c:pt>
                <c:pt idx="2271">
                  <c:v>2</c:v>
                </c:pt>
                <c:pt idx="2272">
                  <c:v>2</c:v>
                </c:pt>
                <c:pt idx="2273">
                  <c:v>2</c:v>
                </c:pt>
                <c:pt idx="2274">
                  <c:v>2</c:v>
                </c:pt>
                <c:pt idx="2275">
                  <c:v>2</c:v>
                </c:pt>
                <c:pt idx="2276">
                  <c:v>2</c:v>
                </c:pt>
                <c:pt idx="2277">
                  <c:v>2</c:v>
                </c:pt>
                <c:pt idx="2278">
                  <c:v>2</c:v>
                </c:pt>
                <c:pt idx="2279">
                  <c:v>2</c:v>
                </c:pt>
                <c:pt idx="2280">
                  <c:v>2</c:v>
                </c:pt>
                <c:pt idx="2281">
                  <c:v>2</c:v>
                </c:pt>
                <c:pt idx="2282">
                  <c:v>2</c:v>
                </c:pt>
                <c:pt idx="2283">
                  <c:v>2</c:v>
                </c:pt>
                <c:pt idx="2284">
                  <c:v>2</c:v>
                </c:pt>
                <c:pt idx="2285">
                  <c:v>2</c:v>
                </c:pt>
                <c:pt idx="2286">
                  <c:v>2</c:v>
                </c:pt>
                <c:pt idx="2287">
                  <c:v>2</c:v>
                </c:pt>
                <c:pt idx="2288">
                  <c:v>2</c:v>
                </c:pt>
                <c:pt idx="2289">
                  <c:v>2</c:v>
                </c:pt>
                <c:pt idx="2290">
                  <c:v>2</c:v>
                </c:pt>
                <c:pt idx="2291">
                  <c:v>2</c:v>
                </c:pt>
                <c:pt idx="2292">
                  <c:v>2</c:v>
                </c:pt>
                <c:pt idx="2293">
                  <c:v>2</c:v>
                </c:pt>
                <c:pt idx="2294">
                  <c:v>2</c:v>
                </c:pt>
                <c:pt idx="2295">
                  <c:v>2</c:v>
                </c:pt>
                <c:pt idx="2296">
                  <c:v>2</c:v>
                </c:pt>
                <c:pt idx="2297">
                  <c:v>2</c:v>
                </c:pt>
                <c:pt idx="2298">
                  <c:v>2</c:v>
                </c:pt>
                <c:pt idx="2299">
                  <c:v>2</c:v>
                </c:pt>
                <c:pt idx="2300">
                  <c:v>2</c:v>
                </c:pt>
                <c:pt idx="2301">
                  <c:v>2</c:v>
                </c:pt>
                <c:pt idx="2302">
                  <c:v>2</c:v>
                </c:pt>
                <c:pt idx="2303">
                  <c:v>2</c:v>
                </c:pt>
                <c:pt idx="2304">
                  <c:v>2</c:v>
                </c:pt>
                <c:pt idx="2305">
                  <c:v>2</c:v>
                </c:pt>
                <c:pt idx="2306">
                  <c:v>2</c:v>
                </c:pt>
                <c:pt idx="2307">
                  <c:v>2</c:v>
                </c:pt>
                <c:pt idx="2308">
                  <c:v>2</c:v>
                </c:pt>
                <c:pt idx="2309">
                  <c:v>2</c:v>
                </c:pt>
                <c:pt idx="2310">
                  <c:v>2</c:v>
                </c:pt>
                <c:pt idx="2311">
                  <c:v>2</c:v>
                </c:pt>
                <c:pt idx="2312">
                  <c:v>2</c:v>
                </c:pt>
                <c:pt idx="2313">
                  <c:v>2</c:v>
                </c:pt>
                <c:pt idx="2314">
                  <c:v>2</c:v>
                </c:pt>
                <c:pt idx="2315">
                  <c:v>2</c:v>
                </c:pt>
                <c:pt idx="2316">
                  <c:v>2</c:v>
                </c:pt>
                <c:pt idx="2317">
                  <c:v>2</c:v>
                </c:pt>
                <c:pt idx="2318">
                  <c:v>2</c:v>
                </c:pt>
                <c:pt idx="2319">
                  <c:v>2</c:v>
                </c:pt>
                <c:pt idx="2320">
                  <c:v>2</c:v>
                </c:pt>
                <c:pt idx="2321">
                  <c:v>2</c:v>
                </c:pt>
                <c:pt idx="2322">
                  <c:v>2</c:v>
                </c:pt>
                <c:pt idx="2323">
                  <c:v>2</c:v>
                </c:pt>
                <c:pt idx="2324">
                  <c:v>2</c:v>
                </c:pt>
                <c:pt idx="2325">
                  <c:v>2</c:v>
                </c:pt>
                <c:pt idx="2326">
                  <c:v>2</c:v>
                </c:pt>
                <c:pt idx="2327">
                  <c:v>2</c:v>
                </c:pt>
                <c:pt idx="2328">
                  <c:v>2</c:v>
                </c:pt>
                <c:pt idx="2329">
                  <c:v>2</c:v>
                </c:pt>
                <c:pt idx="2330">
                  <c:v>2</c:v>
                </c:pt>
                <c:pt idx="2331">
                  <c:v>2</c:v>
                </c:pt>
                <c:pt idx="2332">
                  <c:v>2</c:v>
                </c:pt>
                <c:pt idx="2333">
                  <c:v>2</c:v>
                </c:pt>
                <c:pt idx="2334">
                  <c:v>2</c:v>
                </c:pt>
                <c:pt idx="2335">
                  <c:v>2</c:v>
                </c:pt>
                <c:pt idx="2336">
                  <c:v>2</c:v>
                </c:pt>
                <c:pt idx="2337">
                  <c:v>2</c:v>
                </c:pt>
                <c:pt idx="2338">
                  <c:v>2</c:v>
                </c:pt>
                <c:pt idx="2339">
                  <c:v>2</c:v>
                </c:pt>
                <c:pt idx="2340">
                  <c:v>2</c:v>
                </c:pt>
                <c:pt idx="2341">
                  <c:v>2</c:v>
                </c:pt>
                <c:pt idx="2342">
                  <c:v>2</c:v>
                </c:pt>
                <c:pt idx="2343">
                  <c:v>2</c:v>
                </c:pt>
                <c:pt idx="2344">
                  <c:v>2</c:v>
                </c:pt>
                <c:pt idx="2345">
                  <c:v>2</c:v>
                </c:pt>
                <c:pt idx="2346">
                  <c:v>2</c:v>
                </c:pt>
                <c:pt idx="2347">
                  <c:v>2</c:v>
                </c:pt>
                <c:pt idx="2348">
                  <c:v>2</c:v>
                </c:pt>
                <c:pt idx="2349">
                  <c:v>2</c:v>
                </c:pt>
                <c:pt idx="2350">
                  <c:v>2</c:v>
                </c:pt>
                <c:pt idx="2351">
                  <c:v>2</c:v>
                </c:pt>
                <c:pt idx="2352">
                  <c:v>2</c:v>
                </c:pt>
                <c:pt idx="2353">
                  <c:v>2</c:v>
                </c:pt>
                <c:pt idx="2354">
                  <c:v>2</c:v>
                </c:pt>
                <c:pt idx="2355">
                  <c:v>2</c:v>
                </c:pt>
                <c:pt idx="2356">
                  <c:v>2</c:v>
                </c:pt>
                <c:pt idx="2357">
                  <c:v>2</c:v>
                </c:pt>
                <c:pt idx="2358">
                  <c:v>2</c:v>
                </c:pt>
                <c:pt idx="2359">
                  <c:v>2</c:v>
                </c:pt>
                <c:pt idx="2360">
                  <c:v>2</c:v>
                </c:pt>
                <c:pt idx="2361">
                  <c:v>2</c:v>
                </c:pt>
                <c:pt idx="2362">
                  <c:v>2</c:v>
                </c:pt>
                <c:pt idx="2363">
                  <c:v>2</c:v>
                </c:pt>
                <c:pt idx="2364">
                  <c:v>2</c:v>
                </c:pt>
                <c:pt idx="2365">
                  <c:v>2</c:v>
                </c:pt>
                <c:pt idx="2366">
                  <c:v>2</c:v>
                </c:pt>
                <c:pt idx="2367">
                  <c:v>2</c:v>
                </c:pt>
                <c:pt idx="2368">
                  <c:v>2</c:v>
                </c:pt>
                <c:pt idx="2369">
                  <c:v>2</c:v>
                </c:pt>
                <c:pt idx="2370">
                  <c:v>2</c:v>
                </c:pt>
                <c:pt idx="2371">
                  <c:v>2</c:v>
                </c:pt>
                <c:pt idx="2372">
                  <c:v>2</c:v>
                </c:pt>
                <c:pt idx="2373">
                  <c:v>2</c:v>
                </c:pt>
                <c:pt idx="2374">
                  <c:v>2</c:v>
                </c:pt>
                <c:pt idx="2375">
                  <c:v>2</c:v>
                </c:pt>
                <c:pt idx="2376">
                  <c:v>2</c:v>
                </c:pt>
                <c:pt idx="2377">
                  <c:v>2</c:v>
                </c:pt>
                <c:pt idx="2378">
                  <c:v>2</c:v>
                </c:pt>
                <c:pt idx="2379">
                  <c:v>2</c:v>
                </c:pt>
                <c:pt idx="2380">
                  <c:v>2</c:v>
                </c:pt>
                <c:pt idx="2381">
                  <c:v>2</c:v>
                </c:pt>
                <c:pt idx="2382">
                  <c:v>2</c:v>
                </c:pt>
                <c:pt idx="2383">
                  <c:v>2</c:v>
                </c:pt>
                <c:pt idx="2384">
                  <c:v>2</c:v>
                </c:pt>
                <c:pt idx="2385">
                  <c:v>2</c:v>
                </c:pt>
                <c:pt idx="2386">
                  <c:v>2</c:v>
                </c:pt>
                <c:pt idx="2387">
                  <c:v>2</c:v>
                </c:pt>
                <c:pt idx="2388">
                  <c:v>2</c:v>
                </c:pt>
                <c:pt idx="2389">
                  <c:v>2</c:v>
                </c:pt>
                <c:pt idx="2390">
                  <c:v>2</c:v>
                </c:pt>
                <c:pt idx="2391">
                  <c:v>2</c:v>
                </c:pt>
                <c:pt idx="2392">
                  <c:v>2</c:v>
                </c:pt>
                <c:pt idx="2393">
                  <c:v>2</c:v>
                </c:pt>
                <c:pt idx="2394">
                  <c:v>2</c:v>
                </c:pt>
                <c:pt idx="2395">
                  <c:v>2</c:v>
                </c:pt>
                <c:pt idx="2396">
                  <c:v>2</c:v>
                </c:pt>
                <c:pt idx="2397">
                  <c:v>2</c:v>
                </c:pt>
                <c:pt idx="2398">
                  <c:v>2</c:v>
                </c:pt>
                <c:pt idx="2399">
                  <c:v>2</c:v>
                </c:pt>
                <c:pt idx="2400">
                  <c:v>2</c:v>
                </c:pt>
                <c:pt idx="2401">
                  <c:v>2</c:v>
                </c:pt>
                <c:pt idx="2402">
                  <c:v>2</c:v>
                </c:pt>
                <c:pt idx="2403">
                  <c:v>2</c:v>
                </c:pt>
                <c:pt idx="2404">
                  <c:v>2</c:v>
                </c:pt>
                <c:pt idx="2405">
                  <c:v>2</c:v>
                </c:pt>
                <c:pt idx="2406">
                  <c:v>2</c:v>
                </c:pt>
                <c:pt idx="2407">
                  <c:v>2</c:v>
                </c:pt>
                <c:pt idx="2408">
                  <c:v>2</c:v>
                </c:pt>
                <c:pt idx="2409">
                  <c:v>2</c:v>
                </c:pt>
                <c:pt idx="2410">
                  <c:v>2</c:v>
                </c:pt>
                <c:pt idx="2411">
                  <c:v>2</c:v>
                </c:pt>
                <c:pt idx="2412">
                  <c:v>2</c:v>
                </c:pt>
                <c:pt idx="2413">
                  <c:v>2</c:v>
                </c:pt>
                <c:pt idx="2414">
                  <c:v>2</c:v>
                </c:pt>
                <c:pt idx="2415">
                  <c:v>2</c:v>
                </c:pt>
                <c:pt idx="2416">
                  <c:v>2</c:v>
                </c:pt>
                <c:pt idx="2417">
                  <c:v>2</c:v>
                </c:pt>
                <c:pt idx="2418">
                  <c:v>2</c:v>
                </c:pt>
                <c:pt idx="2419">
                  <c:v>2</c:v>
                </c:pt>
                <c:pt idx="2420">
                  <c:v>2</c:v>
                </c:pt>
                <c:pt idx="2421">
                  <c:v>2</c:v>
                </c:pt>
                <c:pt idx="2422">
                  <c:v>2</c:v>
                </c:pt>
                <c:pt idx="2423">
                  <c:v>2</c:v>
                </c:pt>
                <c:pt idx="2424">
                  <c:v>2</c:v>
                </c:pt>
                <c:pt idx="2425">
                  <c:v>2</c:v>
                </c:pt>
                <c:pt idx="2426">
                  <c:v>2</c:v>
                </c:pt>
                <c:pt idx="2427">
                  <c:v>2</c:v>
                </c:pt>
                <c:pt idx="2428">
                  <c:v>2</c:v>
                </c:pt>
                <c:pt idx="2429">
                  <c:v>2</c:v>
                </c:pt>
                <c:pt idx="2430">
                  <c:v>2</c:v>
                </c:pt>
                <c:pt idx="2431">
                  <c:v>2</c:v>
                </c:pt>
                <c:pt idx="2432">
                  <c:v>2</c:v>
                </c:pt>
                <c:pt idx="2433">
                  <c:v>2</c:v>
                </c:pt>
                <c:pt idx="2434">
                  <c:v>2</c:v>
                </c:pt>
                <c:pt idx="2435">
                  <c:v>2</c:v>
                </c:pt>
                <c:pt idx="2436">
                  <c:v>2</c:v>
                </c:pt>
                <c:pt idx="2437">
                  <c:v>2</c:v>
                </c:pt>
                <c:pt idx="2438">
                  <c:v>2</c:v>
                </c:pt>
                <c:pt idx="2439">
                  <c:v>2</c:v>
                </c:pt>
                <c:pt idx="2440">
                  <c:v>2</c:v>
                </c:pt>
                <c:pt idx="2441">
                  <c:v>2</c:v>
                </c:pt>
                <c:pt idx="2442">
                  <c:v>2</c:v>
                </c:pt>
                <c:pt idx="2443">
                  <c:v>2</c:v>
                </c:pt>
                <c:pt idx="2444">
                  <c:v>2</c:v>
                </c:pt>
                <c:pt idx="2445">
                  <c:v>2</c:v>
                </c:pt>
                <c:pt idx="2446">
                  <c:v>2</c:v>
                </c:pt>
                <c:pt idx="2447">
                  <c:v>2</c:v>
                </c:pt>
                <c:pt idx="2448">
                  <c:v>2</c:v>
                </c:pt>
                <c:pt idx="2449">
                  <c:v>2</c:v>
                </c:pt>
                <c:pt idx="2450">
                  <c:v>2</c:v>
                </c:pt>
                <c:pt idx="2451">
                  <c:v>2</c:v>
                </c:pt>
                <c:pt idx="2452">
                  <c:v>2</c:v>
                </c:pt>
                <c:pt idx="2453">
                  <c:v>2</c:v>
                </c:pt>
                <c:pt idx="2454">
                  <c:v>2</c:v>
                </c:pt>
                <c:pt idx="2455">
                  <c:v>2</c:v>
                </c:pt>
                <c:pt idx="2456">
                  <c:v>2</c:v>
                </c:pt>
                <c:pt idx="2457">
                  <c:v>2</c:v>
                </c:pt>
                <c:pt idx="2458">
                  <c:v>2</c:v>
                </c:pt>
                <c:pt idx="2459">
                  <c:v>2</c:v>
                </c:pt>
                <c:pt idx="2460">
                  <c:v>2</c:v>
                </c:pt>
                <c:pt idx="2461">
                  <c:v>2</c:v>
                </c:pt>
                <c:pt idx="2462">
                  <c:v>2</c:v>
                </c:pt>
                <c:pt idx="2463">
                  <c:v>2</c:v>
                </c:pt>
                <c:pt idx="2464">
                  <c:v>2</c:v>
                </c:pt>
                <c:pt idx="2465">
                  <c:v>2</c:v>
                </c:pt>
                <c:pt idx="2466">
                  <c:v>2</c:v>
                </c:pt>
                <c:pt idx="2467">
                  <c:v>2</c:v>
                </c:pt>
                <c:pt idx="2468">
                  <c:v>2</c:v>
                </c:pt>
                <c:pt idx="2469">
                  <c:v>2</c:v>
                </c:pt>
                <c:pt idx="2470">
                  <c:v>2</c:v>
                </c:pt>
                <c:pt idx="2471">
                  <c:v>2</c:v>
                </c:pt>
                <c:pt idx="2472">
                  <c:v>2</c:v>
                </c:pt>
                <c:pt idx="2473">
                  <c:v>2</c:v>
                </c:pt>
                <c:pt idx="2474">
                  <c:v>2</c:v>
                </c:pt>
                <c:pt idx="2475">
                  <c:v>2</c:v>
                </c:pt>
                <c:pt idx="2476">
                  <c:v>2</c:v>
                </c:pt>
                <c:pt idx="2477">
                  <c:v>2</c:v>
                </c:pt>
                <c:pt idx="2478">
                  <c:v>2</c:v>
                </c:pt>
                <c:pt idx="2479">
                  <c:v>2</c:v>
                </c:pt>
                <c:pt idx="2480">
                  <c:v>2</c:v>
                </c:pt>
                <c:pt idx="2481">
                  <c:v>2</c:v>
                </c:pt>
                <c:pt idx="2482">
                  <c:v>2</c:v>
                </c:pt>
                <c:pt idx="2483">
                  <c:v>2</c:v>
                </c:pt>
                <c:pt idx="2484">
                  <c:v>2</c:v>
                </c:pt>
                <c:pt idx="2485">
                  <c:v>2</c:v>
                </c:pt>
                <c:pt idx="2486">
                  <c:v>2</c:v>
                </c:pt>
                <c:pt idx="2487">
                  <c:v>2</c:v>
                </c:pt>
                <c:pt idx="2488">
                  <c:v>2</c:v>
                </c:pt>
                <c:pt idx="2489">
                  <c:v>2</c:v>
                </c:pt>
                <c:pt idx="2490">
                  <c:v>2</c:v>
                </c:pt>
                <c:pt idx="2491">
                  <c:v>2</c:v>
                </c:pt>
                <c:pt idx="2492">
                  <c:v>2</c:v>
                </c:pt>
                <c:pt idx="2493">
                  <c:v>2</c:v>
                </c:pt>
                <c:pt idx="2494">
                  <c:v>2</c:v>
                </c:pt>
                <c:pt idx="2495">
                  <c:v>2</c:v>
                </c:pt>
                <c:pt idx="2496">
                  <c:v>2</c:v>
                </c:pt>
                <c:pt idx="2497">
                  <c:v>2</c:v>
                </c:pt>
                <c:pt idx="2498">
                  <c:v>2</c:v>
                </c:pt>
                <c:pt idx="2499">
                  <c:v>2</c:v>
                </c:pt>
              </c:numCache>
            </c:numRef>
          </c:yVal>
        </c:ser>
        <c:ser>
          <c:idx val="2"/>
          <c:order val="2"/>
          <c:tx>
            <c:v>Summer 3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Sheet1!$E$1:$E$2500</c:f>
              <c:numCache>
                <c:formatCode>General</c:formatCode>
                <c:ptCount val="2500"/>
                <c:pt idx="0">
                  <c:v>84</c:v>
                </c:pt>
                <c:pt idx="1">
                  <c:v>84.04</c:v>
                </c:pt>
                <c:pt idx="2">
                  <c:v>84.08</c:v>
                </c:pt>
                <c:pt idx="3">
                  <c:v>84.12</c:v>
                </c:pt>
                <c:pt idx="4">
                  <c:v>84.16</c:v>
                </c:pt>
                <c:pt idx="5">
                  <c:v>84.2</c:v>
                </c:pt>
                <c:pt idx="6">
                  <c:v>84.240000000000009</c:v>
                </c:pt>
                <c:pt idx="7">
                  <c:v>84.28</c:v>
                </c:pt>
                <c:pt idx="8">
                  <c:v>84.320000000000007</c:v>
                </c:pt>
                <c:pt idx="9">
                  <c:v>84.36</c:v>
                </c:pt>
                <c:pt idx="10">
                  <c:v>84.4</c:v>
                </c:pt>
                <c:pt idx="11">
                  <c:v>84.44</c:v>
                </c:pt>
                <c:pt idx="12">
                  <c:v>84.48</c:v>
                </c:pt>
                <c:pt idx="13">
                  <c:v>84.52000000000001</c:v>
                </c:pt>
                <c:pt idx="14">
                  <c:v>84.56</c:v>
                </c:pt>
                <c:pt idx="15">
                  <c:v>84.600000000000009</c:v>
                </c:pt>
                <c:pt idx="16">
                  <c:v>84.64</c:v>
                </c:pt>
                <c:pt idx="17">
                  <c:v>84.68</c:v>
                </c:pt>
                <c:pt idx="18">
                  <c:v>84.72</c:v>
                </c:pt>
                <c:pt idx="19">
                  <c:v>84.76</c:v>
                </c:pt>
                <c:pt idx="20">
                  <c:v>84.800000000000011</c:v>
                </c:pt>
                <c:pt idx="21">
                  <c:v>84.84</c:v>
                </c:pt>
                <c:pt idx="22">
                  <c:v>84.88000000000001</c:v>
                </c:pt>
                <c:pt idx="23">
                  <c:v>84.92</c:v>
                </c:pt>
                <c:pt idx="24">
                  <c:v>84.960000000000008</c:v>
                </c:pt>
                <c:pt idx="25">
                  <c:v>85</c:v>
                </c:pt>
                <c:pt idx="26">
                  <c:v>85.04</c:v>
                </c:pt>
                <c:pt idx="27">
                  <c:v>85.08</c:v>
                </c:pt>
                <c:pt idx="28">
                  <c:v>85.11999999999999</c:v>
                </c:pt>
                <c:pt idx="29">
                  <c:v>85.16</c:v>
                </c:pt>
                <c:pt idx="30">
                  <c:v>85.199999999999989</c:v>
                </c:pt>
                <c:pt idx="31">
                  <c:v>85.24</c:v>
                </c:pt>
                <c:pt idx="32">
                  <c:v>85.28</c:v>
                </c:pt>
                <c:pt idx="33">
                  <c:v>85.32</c:v>
                </c:pt>
                <c:pt idx="34">
                  <c:v>85.36</c:v>
                </c:pt>
                <c:pt idx="35">
                  <c:v>85.399999999999991</c:v>
                </c:pt>
                <c:pt idx="36">
                  <c:v>85.44</c:v>
                </c:pt>
                <c:pt idx="37">
                  <c:v>85.47999999999999</c:v>
                </c:pt>
                <c:pt idx="38">
                  <c:v>85.52</c:v>
                </c:pt>
                <c:pt idx="39">
                  <c:v>85.56</c:v>
                </c:pt>
                <c:pt idx="40">
                  <c:v>85.6</c:v>
                </c:pt>
                <c:pt idx="41">
                  <c:v>85.64</c:v>
                </c:pt>
                <c:pt idx="42">
                  <c:v>85.679999999999993</c:v>
                </c:pt>
                <c:pt idx="43">
                  <c:v>85.72</c:v>
                </c:pt>
                <c:pt idx="44">
                  <c:v>85.759999999999991</c:v>
                </c:pt>
                <c:pt idx="45">
                  <c:v>85.8</c:v>
                </c:pt>
                <c:pt idx="46">
                  <c:v>85.84</c:v>
                </c:pt>
                <c:pt idx="47">
                  <c:v>85.88</c:v>
                </c:pt>
                <c:pt idx="48">
                  <c:v>85.92</c:v>
                </c:pt>
                <c:pt idx="49">
                  <c:v>85.96</c:v>
                </c:pt>
                <c:pt idx="50">
                  <c:v>86</c:v>
                </c:pt>
                <c:pt idx="51">
                  <c:v>86.039999999999992</c:v>
                </c:pt>
                <c:pt idx="52">
                  <c:v>86.08</c:v>
                </c:pt>
                <c:pt idx="53">
                  <c:v>86.12</c:v>
                </c:pt>
                <c:pt idx="54">
                  <c:v>86.16</c:v>
                </c:pt>
                <c:pt idx="55">
                  <c:v>86.2</c:v>
                </c:pt>
                <c:pt idx="56">
                  <c:v>86.24</c:v>
                </c:pt>
                <c:pt idx="57">
                  <c:v>86.28</c:v>
                </c:pt>
                <c:pt idx="58">
                  <c:v>86.32</c:v>
                </c:pt>
                <c:pt idx="59">
                  <c:v>86.36</c:v>
                </c:pt>
                <c:pt idx="60">
                  <c:v>86.4</c:v>
                </c:pt>
                <c:pt idx="61">
                  <c:v>86.44</c:v>
                </c:pt>
                <c:pt idx="62">
                  <c:v>86.48</c:v>
                </c:pt>
                <c:pt idx="63">
                  <c:v>86.52</c:v>
                </c:pt>
                <c:pt idx="64">
                  <c:v>86.56</c:v>
                </c:pt>
                <c:pt idx="65">
                  <c:v>86.6</c:v>
                </c:pt>
                <c:pt idx="66">
                  <c:v>86.64</c:v>
                </c:pt>
                <c:pt idx="67">
                  <c:v>86.68</c:v>
                </c:pt>
                <c:pt idx="68">
                  <c:v>86.72</c:v>
                </c:pt>
                <c:pt idx="69">
                  <c:v>86.76</c:v>
                </c:pt>
                <c:pt idx="70">
                  <c:v>86.8</c:v>
                </c:pt>
                <c:pt idx="71">
                  <c:v>86.84</c:v>
                </c:pt>
                <c:pt idx="72">
                  <c:v>86.88</c:v>
                </c:pt>
                <c:pt idx="73">
                  <c:v>86.92</c:v>
                </c:pt>
                <c:pt idx="74">
                  <c:v>86.960000000000008</c:v>
                </c:pt>
                <c:pt idx="75">
                  <c:v>87</c:v>
                </c:pt>
                <c:pt idx="76">
                  <c:v>87.04</c:v>
                </c:pt>
                <c:pt idx="77">
                  <c:v>87.08</c:v>
                </c:pt>
                <c:pt idx="78">
                  <c:v>87.12</c:v>
                </c:pt>
                <c:pt idx="79">
                  <c:v>87.16</c:v>
                </c:pt>
                <c:pt idx="80">
                  <c:v>87.2</c:v>
                </c:pt>
                <c:pt idx="81">
                  <c:v>87.240000000000009</c:v>
                </c:pt>
                <c:pt idx="82">
                  <c:v>87.28</c:v>
                </c:pt>
                <c:pt idx="83">
                  <c:v>87.320000000000007</c:v>
                </c:pt>
                <c:pt idx="84">
                  <c:v>87.36</c:v>
                </c:pt>
                <c:pt idx="85">
                  <c:v>87.4</c:v>
                </c:pt>
                <c:pt idx="86">
                  <c:v>87.44</c:v>
                </c:pt>
                <c:pt idx="87">
                  <c:v>87.48</c:v>
                </c:pt>
                <c:pt idx="88">
                  <c:v>87.52000000000001</c:v>
                </c:pt>
                <c:pt idx="89">
                  <c:v>87.56</c:v>
                </c:pt>
                <c:pt idx="90">
                  <c:v>87.600000000000009</c:v>
                </c:pt>
                <c:pt idx="91">
                  <c:v>87.64</c:v>
                </c:pt>
                <c:pt idx="92">
                  <c:v>87.68</c:v>
                </c:pt>
                <c:pt idx="93">
                  <c:v>87.72</c:v>
                </c:pt>
                <c:pt idx="94">
                  <c:v>87.76</c:v>
                </c:pt>
                <c:pt idx="95">
                  <c:v>87.800000000000011</c:v>
                </c:pt>
                <c:pt idx="96">
                  <c:v>87.84</c:v>
                </c:pt>
                <c:pt idx="97">
                  <c:v>87.88000000000001</c:v>
                </c:pt>
                <c:pt idx="98">
                  <c:v>87.92</c:v>
                </c:pt>
                <c:pt idx="99">
                  <c:v>87.960000000000008</c:v>
                </c:pt>
                <c:pt idx="100">
                  <c:v>88</c:v>
                </c:pt>
                <c:pt idx="101">
                  <c:v>88.04</c:v>
                </c:pt>
                <c:pt idx="102">
                  <c:v>88.08</c:v>
                </c:pt>
                <c:pt idx="103">
                  <c:v>88.12</c:v>
                </c:pt>
                <c:pt idx="104">
                  <c:v>88.16</c:v>
                </c:pt>
                <c:pt idx="105">
                  <c:v>88.199999999999989</c:v>
                </c:pt>
                <c:pt idx="106">
                  <c:v>88.24</c:v>
                </c:pt>
                <c:pt idx="107">
                  <c:v>88.279999999999987</c:v>
                </c:pt>
                <c:pt idx="108">
                  <c:v>88.32</c:v>
                </c:pt>
                <c:pt idx="109">
                  <c:v>88.36</c:v>
                </c:pt>
                <c:pt idx="110">
                  <c:v>88.399999999999991</c:v>
                </c:pt>
                <c:pt idx="111">
                  <c:v>88.44</c:v>
                </c:pt>
                <c:pt idx="112">
                  <c:v>88.47999999999999</c:v>
                </c:pt>
                <c:pt idx="113">
                  <c:v>88.52</c:v>
                </c:pt>
                <c:pt idx="114">
                  <c:v>88.559999999999988</c:v>
                </c:pt>
                <c:pt idx="115">
                  <c:v>88.6</c:v>
                </c:pt>
                <c:pt idx="116">
                  <c:v>88.64</c:v>
                </c:pt>
                <c:pt idx="117">
                  <c:v>88.679999999999993</c:v>
                </c:pt>
                <c:pt idx="118">
                  <c:v>88.72</c:v>
                </c:pt>
                <c:pt idx="119">
                  <c:v>88.759999999999991</c:v>
                </c:pt>
                <c:pt idx="120">
                  <c:v>88.8</c:v>
                </c:pt>
                <c:pt idx="121">
                  <c:v>88.839999999999989</c:v>
                </c:pt>
                <c:pt idx="122">
                  <c:v>88.88</c:v>
                </c:pt>
                <c:pt idx="123">
                  <c:v>88.92</c:v>
                </c:pt>
                <c:pt idx="124">
                  <c:v>88.96</c:v>
                </c:pt>
                <c:pt idx="125">
                  <c:v>89</c:v>
                </c:pt>
                <c:pt idx="126">
                  <c:v>89.039999999999992</c:v>
                </c:pt>
                <c:pt idx="127">
                  <c:v>89.08</c:v>
                </c:pt>
                <c:pt idx="128">
                  <c:v>89.12</c:v>
                </c:pt>
                <c:pt idx="129">
                  <c:v>89.16</c:v>
                </c:pt>
                <c:pt idx="130">
                  <c:v>89.2</c:v>
                </c:pt>
                <c:pt idx="131">
                  <c:v>89.24</c:v>
                </c:pt>
                <c:pt idx="132">
                  <c:v>89.28</c:v>
                </c:pt>
                <c:pt idx="133">
                  <c:v>89.32</c:v>
                </c:pt>
                <c:pt idx="134">
                  <c:v>89.36</c:v>
                </c:pt>
                <c:pt idx="135">
                  <c:v>89.4</c:v>
                </c:pt>
                <c:pt idx="136">
                  <c:v>89.44</c:v>
                </c:pt>
                <c:pt idx="137">
                  <c:v>89.48</c:v>
                </c:pt>
                <c:pt idx="138">
                  <c:v>89.52</c:v>
                </c:pt>
                <c:pt idx="139">
                  <c:v>89.56</c:v>
                </c:pt>
                <c:pt idx="140">
                  <c:v>89.6</c:v>
                </c:pt>
                <c:pt idx="141">
                  <c:v>89.64</c:v>
                </c:pt>
                <c:pt idx="142">
                  <c:v>89.68</c:v>
                </c:pt>
                <c:pt idx="143">
                  <c:v>89.72</c:v>
                </c:pt>
                <c:pt idx="144">
                  <c:v>89.76</c:v>
                </c:pt>
                <c:pt idx="145">
                  <c:v>89.8</c:v>
                </c:pt>
                <c:pt idx="146">
                  <c:v>89.84</c:v>
                </c:pt>
                <c:pt idx="147">
                  <c:v>89.88</c:v>
                </c:pt>
                <c:pt idx="148">
                  <c:v>89.92</c:v>
                </c:pt>
                <c:pt idx="149">
                  <c:v>89.960000000000008</c:v>
                </c:pt>
                <c:pt idx="150">
                  <c:v>90</c:v>
                </c:pt>
                <c:pt idx="151">
                  <c:v>90.04</c:v>
                </c:pt>
                <c:pt idx="152">
                  <c:v>90.08</c:v>
                </c:pt>
                <c:pt idx="153">
                  <c:v>90.12</c:v>
                </c:pt>
                <c:pt idx="154">
                  <c:v>90.16</c:v>
                </c:pt>
                <c:pt idx="155">
                  <c:v>90.2</c:v>
                </c:pt>
                <c:pt idx="156">
                  <c:v>90.240000000000009</c:v>
                </c:pt>
                <c:pt idx="157">
                  <c:v>90.28</c:v>
                </c:pt>
                <c:pt idx="158">
                  <c:v>90.320000000000007</c:v>
                </c:pt>
                <c:pt idx="159">
                  <c:v>90.36</c:v>
                </c:pt>
                <c:pt idx="160">
                  <c:v>90.4</c:v>
                </c:pt>
                <c:pt idx="161">
                  <c:v>90.44</c:v>
                </c:pt>
                <c:pt idx="162">
                  <c:v>90.48</c:v>
                </c:pt>
                <c:pt idx="163">
                  <c:v>90.52000000000001</c:v>
                </c:pt>
                <c:pt idx="164">
                  <c:v>90.56</c:v>
                </c:pt>
                <c:pt idx="165">
                  <c:v>90.600000000000009</c:v>
                </c:pt>
                <c:pt idx="166">
                  <c:v>90.64</c:v>
                </c:pt>
                <c:pt idx="167">
                  <c:v>90.68</c:v>
                </c:pt>
                <c:pt idx="168">
                  <c:v>90.72</c:v>
                </c:pt>
                <c:pt idx="169">
                  <c:v>90.76</c:v>
                </c:pt>
                <c:pt idx="170">
                  <c:v>90.800000000000011</c:v>
                </c:pt>
                <c:pt idx="171">
                  <c:v>90.84</c:v>
                </c:pt>
                <c:pt idx="172">
                  <c:v>90.88000000000001</c:v>
                </c:pt>
                <c:pt idx="173">
                  <c:v>90.92</c:v>
                </c:pt>
                <c:pt idx="174">
                  <c:v>90.960000000000008</c:v>
                </c:pt>
                <c:pt idx="175">
                  <c:v>91</c:v>
                </c:pt>
                <c:pt idx="176">
                  <c:v>91.04</c:v>
                </c:pt>
                <c:pt idx="177">
                  <c:v>91.080000000000013</c:v>
                </c:pt>
                <c:pt idx="178">
                  <c:v>91.12</c:v>
                </c:pt>
                <c:pt idx="179">
                  <c:v>91.16</c:v>
                </c:pt>
                <c:pt idx="180">
                  <c:v>91.2</c:v>
                </c:pt>
                <c:pt idx="181">
                  <c:v>91.24</c:v>
                </c:pt>
                <c:pt idx="182">
                  <c:v>91.28</c:v>
                </c:pt>
                <c:pt idx="183">
                  <c:v>91.32</c:v>
                </c:pt>
                <c:pt idx="184">
                  <c:v>91.36</c:v>
                </c:pt>
                <c:pt idx="185">
                  <c:v>91.399999999999991</c:v>
                </c:pt>
                <c:pt idx="186">
                  <c:v>91.44</c:v>
                </c:pt>
                <c:pt idx="187">
                  <c:v>91.47999999999999</c:v>
                </c:pt>
                <c:pt idx="188">
                  <c:v>91.52</c:v>
                </c:pt>
                <c:pt idx="189">
                  <c:v>91.559999999999988</c:v>
                </c:pt>
                <c:pt idx="190">
                  <c:v>91.6</c:v>
                </c:pt>
                <c:pt idx="191">
                  <c:v>91.64</c:v>
                </c:pt>
                <c:pt idx="192">
                  <c:v>91.679999999999993</c:v>
                </c:pt>
                <c:pt idx="193">
                  <c:v>91.72</c:v>
                </c:pt>
                <c:pt idx="194">
                  <c:v>91.759999999999991</c:v>
                </c:pt>
                <c:pt idx="195">
                  <c:v>91.8</c:v>
                </c:pt>
                <c:pt idx="196">
                  <c:v>91.839999999999989</c:v>
                </c:pt>
                <c:pt idx="197">
                  <c:v>91.88</c:v>
                </c:pt>
                <c:pt idx="198">
                  <c:v>91.92</c:v>
                </c:pt>
                <c:pt idx="199">
                  <c:v>91.96</c:v>
                </c:pt>
                <c:pt idx="200">
                  <c:v>92</c:v>
                </c:pt>
                <c:pt idx="201">
                  <c:v>92.039999999999992</c:v>
                </c:pt>
                <c:pt idx="202">
                  <c:v>92.08</c:v>
                </c:pt>
                <c:pt idx="203">
                  <c:v>92.11999999999999</c:v>
                </c:pt>
                <c:pt idx="204">
                  <c:v>92.16</c:v>
                </c:pt>
                <c:pt idx="205">
                  <c:v>92.2</c:v>
                </c:pt>
                <c:pt idx="206">
                  <c:v>92.24</c:v>
                </c:pt>
                <c:pt idx="207">
                  <c:v>92.28</c:v>
                </c:pt>
                <c:pt idx="208">
                  <c:v>92.32</c:v>
                </c:pt>
                <c:pt idx="209">
                  <c:v>92.36</c:v>
                </c:pt>
                <c:pt idx="210">
                  <c:v>92.399999999999991</c:v>
                </c:pt>
                <c:pt idx="211">
                  <c:v>92.44</c:v>
                </c:pt>
                <c:pt idx="212">
                  <c:v>92.48</c:v>
                </c:pt>
                <c:pt idx="213">
                  <c:v>92.52</c:v>
                </c:pt>
                <c:pt idx="214">
                  <c:v>92.56</c:v>
                </c:pt>
                <c:pt idx="215">
                  <c:v>92.6</c:v>
                </c:pt>
                <c:pt idx="216">
                  <c:v>92.64</c:v>
                </c:pt>
                <c:pt idx="217">
                  <c:v>92.679999999999993</c:v>
                </c:pt>
                <c:pt idx="218">
                  <c:v>92.72</c:v>
                </c:pt>
                <c:pt idx="219">
                  <c:v>92.76</c:v>
                </c:pt>
                <c:pt idx="220">
                  <c:v>92.8</c:v>
                </c:pt>
                <c:pt idx="221">
                  <c:v>92.84</c:v>
                </c:pt>
                <c:pt idx="222">
                  <c:v>92.88</c:v>
                </c:pt>
                <c:pt idx="223">
                  <c:v>92.92</c:v>
                </c:pt>
                <c:pt idx="224">
                  <c:v>92.960000000000008</c:v>
                </c:pt>
                <c:pt idx="225">
                  <c:v>93</c:v>
                </c:pt>
                <c:pt idx="226">
                  <c:v>93.04</c:v>
                </c:pt>
                <c:pt idx="227">
                  <c:v>93.08</c:v>
                </c:pt>
                <c:pt idx="228">
                  <c:v>93.12</c:v>
                </c:pt>
                <c:pt idx="229">
                  <c:v>93.16</c:v>
                </c:pt>
                <c:pt idx="230">
                  <c:v>93.2</c:v>
                </c:pt>
                <c:pt idx="231">
                  <c:v>93.240000000000009</c:v>
                </c:pt>
                <c:pt idx="232">
                  <c:v>93.28</c:v>
                </c:pt>
                <c:pt idx="233">
                  <c:v>93.320000000000007</c:v>
                </c:pt>
                <c:pt idx="234">
                  <c:v>93.36</c:v>
                </c:pt>
                <c:pt idx="235">
                  <c:v>93.4</c:v>
                </c:pt>
                <c:pt idx="236">
                  <c:v>93.44</c:v>
                </c:pt>
                <c:pt idx="237">
                  <c:v>93.48</c:v>
                </c:pt>
                <c:pt idx="238">
                  <c:v>93.52000000000001</c:v>
                </c:pt>
                <c:pt idx="239">
                  <c:v>93.56</c:v>
                </c:pt>
                <c:pt idx="240">
                  <c:v>93.600000000000009</c:v>
                </c:pt>
                <c:pt idx="241">
                  <c:v>93.64</c:v>
                </c:pt>
                <c:pt idx="242">
                  <c:v>93.68</c:v>
                </c:pt>
                <c:pt idx="243">
                  <c:v>93.72</c:v>
                </c:pt>
                <c:pt idx="244">
                  <c:v>93.76</c:v>
                </c:pt>
                <c:pt idx="245">
                  <c:v>93.800000000000011</c:v>
                </c:pt>
                <c:pt idx="246">
                  <c:v>93.84</c:v>
                </c:pt>
                <c:pt idx="247">
                  <c:v>93.88000000000001</c:v>
                </c:pt>
                <c:pt idx="248">
                  <c:v>93.92</c:v>
                </c:pt>
                <c:pt idx="249">
                  <c:v>93.960000000000008</c:v>
                </c:pt>
                <c:pt idx="250">
                  <c:v>94</c:v>
                </c:pt>
                <c:pt idx="251">
                  <c:v>94.04</c:v>
                </c:pt>
                <c:pt idx="252">
                  <c:v>94.080000000000013</c:v>
                </c:pt>
                <c:pt idx="253">
                  <c:v>94.12</c:v>
                </c:pt>
                <c:pt idx="254">
                  <c:v>94.160000000000011</c:v>
                </c:pt>
                <c:pt idx="255">
                  <c:v>94.2</c:v>
                </c:pt>
                <c:pt idx="256">
                  <c:v>94.240000000000009</c:v>
                </c:pt>
                <c:pt idx="257">
                  <c:v>94.28</c:v>
                </c:pt>
                <c:pt idx="258">
                  <c:v>94.32</c:v>
                </c:pt>
                <c:pt idx="259">
                  <c:v>94.36</c:v>
                </c:pt>
                <c:pt idx="260">
                  <c:v>94.399999999999991</c:v>
                </c:pt>
                <c:pt idx="261">
                  <c:v>94.44</c:v>
                </c:pt>
                <c:pt idx="262">
                  <c:v>94.47999999999999</c:v>
                </c:pt>
                <c:pt idx="263">
                  <c:v>94.52</c:v>
                </c:pt>
                <c:pt idx="264">
                  <c:v>94.559999999999988</c:v>
                </c:pt>
                <c:pt idx="265">
                  <c:v>94.6</c:v>
                </c:pt>
                <c:pt idx="266">
                  <c:v>94.64</c:v>
                </c:pt>
                <c:pt idx="267">
                  <c:v>94.679999999999993</c:v>
                </c:pt>
                <c:pt idx="268">
                  <c:v>94.72</c:v>
                </c:pt>
                <c:pt idx="269">
                  <c:v>94.759999999999991</c:v>
                </c:pt>
                <c:pt idx="270">
                  <c:v>94.8</c:v>
                </c:pt>
                <c:pt idx="271">
                  <c:v>94.839999999999989</c:v>
                </c:pt>
                <c:pt idx="272">
                  <c:v>94.88</c:v>
                </c:pt>
                <c:pt idx="273">
                  <c:v>94.92</c:v>
                </c:pt>
                <c:pt idx="274">
                  <c:v>94.96</c:v>
                </c:pt>
                <c:pt idx="275">
                  <c:v>95</c:v>
                </c:pt>
                <c:pt idx="276">
                  <c:v>95.039999999999992</c:v>
                </c:pt>
                <c:pt idx="277">
                  <c:v>95.08</c:v>
                </c:pt>
                <c:pt idx="278">
                  <c:v>95.11999999999999</c:v>
                </c:pt>
                <c:pt idx="279">
                  <c:v>95.16</c:v>
                </c:pt>
                <c:pt idx="280">
                  <c:v>95.2</c:v>
                </c:pt>
                <c:pt idx="281">
                  <c:v>95.24</c:v>
                </c:pt>
                <c:pt idx="282">
                  <c:v>95.28</c:v>
                </c:pt>
                <c:pt idx="283">
                  <c:v>95.32</c:v>
                </c:pt>
                <c:pt idx="284">
                  <c:v>95.36</c:v>
                </c:pt>
                <c:pt idx="285">
                  <c:v>95.399999999999991</c:v>
                </c:pt>
                <c:pt idx="286">
                  <c:v>95.44</c:v>
                </c:pt>
                <c:pt idx="287">
                  <c:v>95.48</c:v>
                </c:pt>
                <c:pt idx="288">
                  <c:v>95.52</c:v>
                </c:pt>
                <c:pt idx="289">
                  <c:v>95.56</c:v>
                </c:pt>
                <c:pt idx="290">
                  <c:v>95.6</c:v>
                </c:pt>
                <c:pt idx="291">
                  <c:v>95.64</c:v>
                </c:pt>
                <c:pt idx="292">
                  <c:v>95.679999999999993</c:v>
                </c:pt>
                <c:pt idx="293">
                  <c:v>95.72</c:v>
                </c:pt>
                <c:pt idx="294">
                  <c:v>95.76</c:v>
                </c:pt>
                <c:pt idx="295">
                  <c:v>95.8</c:v>
                </c:pt>
                <c:pt idx="296">
                  <c:v>95.84</c:v>
                </c:pt>
                <c:pt idx="297">
                  <c:v>95.88</c:v>
                </c:pt>
                <c:pt idx="298">
                  <c:v>95.92</c:v>
                </c:pt>
                <c:pt idx="299">
                  <c:v>95.96</c:v>
                </c:pt>
                <c:pt idx="300">
                  <c:v>96</c:v>
                </c:pt>
                <c:pt idx="301">
                  <c:v>96.04</c:v>
                </c:pt>
                <c:pt idx="302">
                  <c:v>96.08</c:v>
                </c:pt>
                <c:pt idx="303">
                  <c:v>96.12</c:v>
                </c:pt>
                <c:pt idx="304">
                  <c:v>96.16</c:v>
                </c:pt>
                <c:pt idx="305">
                  <c:v>96.2</c:v>
                </c:pt>
                <c:pt idx="306">
                  <c:v>96.24</c:v>
                </c:pt>
                <c:pt idx="307">
                  <c:v>96.28</c:v>
                </c:pt>
                <c:pt idx="308">
                  <c:v>96.320000000000007</c:v>
                </c:pt>
                <c:pt idx="309">
                  <c:v>96.36</c:v>
                </c:pt>
                <c:pt idx="310">
                  <c:v>96.4</c:v>
                </c:pt>
                <c:pt idx="311">
                  <c:v>96.44</c:v>
                </c:pt>
                <c:pt idx="312">
                  <c:v>96.48</c:v>
                </c:pt>
                <c:pt idx="313">
                  <c:v>96.52</c:v>
                </c:pt>
                <c:pt idx="314">
                  <c:v>96.56</c:v>
                </c:pt>
                <c:pt idx="315">
                  <c:v>96.600000000000009</c:v>
                </c:pt>
                <c:pt idx="316">
                  <c:v>96.64</c:v>
                </c:pt>
                <c:pt idx="317">
                  <c:v>96.68</c:v>
                </c:pt>
                <c:pt idx="318">
                  <c:v>96.72</c:v>
                </c:pt>
                <c:pt idx="319">
                  <c:v>96.76</c:v>
                </c:pt>
                <c:pt idx="320">
                  <c:v>96.800000000000011</c:v>
                </c:pt>
                <c:pt idx="321">
                  <c:v>96.84</c:v>
                </c:pt>
                <c:pt idx="322">
                  <c:v>96.88000000000001</c:v>
                </c:pt>
                <c:pt idx="323">
                  <c:v>96.92</c:v>
                </c:pt>
                <c:pt idx="324">
                  <c:v>96.960000000000008</c:v>
                </c:pt>
                <c:pt idx="325">
                  <c:v>97</c:v>
                </c:pt>
                <c:pt idx="326">
                  <c:v>97.04</c:v>
                </c:pt>
                <c:pt idx="327">
                  <c:v>97.080000000000013</c:v>
                </c:pt>
                <c:pt idx="328">
                  <c:v>97.12</c:v>
                </c:pt>
                <c:pt idx="329">
                  <c:v>97.160000000000011</c:v>
                </c:pt>
                <c:pt idx="330">
                  <c:v>97.2</c:v>
                </c:pt>
                <c:pt idx="331">
                  <c:v>97.240000000000009</c:v>
                </c:pt>
                <c:pt idx="332">
                  <c:v>97.28</c:v>
                </c:pt>
                <c:pt idx="333">
                  <c:v>97.320000000000007</c:v>
                </c:pt>
                <c:pt idx="334">
                  <c:v>97.36</c:v>
                </c:pt>
                <c:pt idx="335">
                  <c:v>97.4</c:v>
                </c:pt>
                <c:pt idx="336">
                  <c:v>97.44</c:v>
                </c:pt>
                <c:pt idx="337">
                  <c:v>97.47999999999999</c:v>
                </c:pt>
                <c:pt idx="338">
                  <c:v>97.52</c:v>
                </c:pt>
                <c:pt idx="339">
                  <c:v>97.559999999999988</c:v>
                </c:pt>
                <c:pt idx="340">
                  <c:v>97.6</c:v>
                </c:pt>
                <c:pt idx="341">
                  <c:v>97.64</c:v>
                </c:pt>
                <c:pt idx="342">
                  <c:v>97.679999999999993</c:v>
                </c:pt>
                <c:pt idx="343">
                  <c:v>97.72</c:v>
                </c:pt>
                <c:pt idx="344">
                  <c:v>97.759999999999991</c:v>
                </c:pt>
                <c:pt idx="345">
                  <c:v>97.8</c:v>
                </c:pt>
                <c:pt idx="346">
                  <c:v>97.839999999999989</c:v>
                </c:pt>
                <c:pt idx="347">
                  <c:v>97.88</c:v>
                </c:pt>
                <c:pt idx="348">
                  <c:v>97.92</c:v>
                </c:pt>
                <c:pt idx="349">
                  <c:v>97.96</c:v>
                </c:pt>
                <c:pt idx="350">
                  <c:v>98</c:v>
                </c:pt>
                <c:pt idx="351">
                  <c:v>98.039999999999992</c:v>
                </c:pt>
                <c:pt idx="352">
                  <c:v>98.08</c:v>
                </c:pt>
                <c:pt idx="353">
                  <c:v>98.11999999999999</c:v>
                </c:pt>
                <c:pt idx="354">
                  <c:v>98.16</c:v>
                </c:pt>
                <c:pt idx="355">
                  <c:v>98.2</c:v>
                </c:pt>
                <c:pt idx="356">
                  <c:v>98.24</c:v>
                </c:pt>
                <c:pt idx="357">
                  <c:v>98.28</c:v>
                </c:pt>
                <c:pt idx="358">
                  <c:v>98.32</c:v>
                </c:pt>
                <c:pt idx="359">
                  <c:v>98.36</c:v>
                </c:pt>
                <c:pt idx="360">
                  <c:v>98.399999999999991</c:v>
                </c:pt>
                <c:pt idx="361">
                  <c:v>98.44</c:v>
                </c:pt>
                <c:pt idx="362">
                  <c:v>98.48</c:v>
                </c:pt>
                <c:pt idx="363">
                  <c:v>98.52</c:v>
                </c:pt>
                <c:pt idx="364">
                  <c:v>98.56</c:v>
                </c:pt>
                <c:pt idx="365">
                  <c:v>98.6</c:v>
                </c:pt>
                <c:pt idx="366">
                  <c:v>98.64</c:v>
                </c:pt>
                <c:pt idx="367">
                  <c:v>98.679999999999993</c:v>
                </c:pt>
                <c:pt idx="368">
                  <c:v>98.72</c:v>
                </c:pt>
                <c:pt idx="369">
                  <c:v>98.76</c:v>
                </c:pt>
                <c:pt idx="370">
                  <c:v>98.8</c:v>
                </c:pt>
                <c:pt idx="371">
                  <c:v>98.84</c:v>
                </c:pt>
                <c:pt idx="372">
                  <c:v>98.88</c:v>
                </c:pt>
                <c:pt idx="373">
                  <c:v>98.92</c:v>
                </c:pt>
                <c:pt idx="374">
                  <c:v>98.96</c:v>
                </c:pt>
                <c:pt idx="375">
                  <c:v>99</c:v>
                </c:pt>
                <c:pt idx="376">
                  <c:v>99.04</c:v>
                </c:pt>
                <c:pt idx="377">
                  <c:v>99.08</c:v>
                </c:pt>
                <c:pt idx="378">
                  <c:v>99.12</c:v>
                </c:pt>
                <c:pt idx="379">
                  <c:v>99.16</c:v>
                </c:pt>
                <c:pt idx="380">
                  <c:v>99.2</c:v>
                </c:pt>
                <c:pt idx="381">
                  <c:v>99.24</c:v>
                </c:pt>
                <c:pt idx="382">
                  <c:v>99.28</c:v>
                </c:pt>
                <c:pt idx="383">
                  <c:v>99.320000000000007</c:v>
                </c:pt>
                <c:pt idx="384">
                  <c:v>99.36</c:v>
                </c:pt>
                <c:pt idx="385">
                  <c:v>99.4</c:v>
                </c:pt>
                <c:pt idx="386">
                  <c:v>99.44</c:v>
                </c:pt>
                <c:pt idx="387">
                  <c:v>99.48</c:v>
                </c:pt>
                <c:pt idx="388">
                  <c:v>99.52</c:v>
                </c:pt>
                <c:pt idx="389">
                  <c:v>99.56</c:v>
                </c:pt>
                <c:pt idx="390">
                  <c:v>99.600000000000009</c:v>
                </c:pt>
                <c:pt idx="391">
                  <c:v>99.64</c:v>
                </c:pt>
                <c:pt idx="392">
                  <c:v>99.68</c:v>
                </c:pt>
                <c:pt idx="393">
                  <c:v>99.72</c:v>
                </c:pt>
                <c:pt idx="394">
                  <c:v>99.76</c:v>
                </c:pt>
                <c:pt idx="395">
                  <c:v>99.8</c:v>
                </c:pt>
                <c:pt idx="396">
                  <c:v>99.84</c:v>
                </c:pt>
                <c:pt idx="397">
                  <c:v>99.88000000000001</c:v>
                </c:pt>
                <c:pt idx="398">
                  <c:v>99.92</c:v>
                </c:pt>
                <c:pt idx="399">
                  <c:v>99.960000000000008</c:v>
                </c:pt>
                <c:pt idx="400">
                  <c:v>100</c:v>
                </c:pt>
                <c:pt idx="401">
                  <c:v>100.04</c:v>
                </c:pt>
                <c:pt idx="402">
                  <c:v>100.08</c:v>
                </c:pt>
                <c:pt idx="403">
                  <c:v>100.12</c:v>
                </c:pt>
                <c:pt idx="404">
                  <c:v>100.16000000000001</c:v>
                </c:pt>
                <c:pt idx="405">
                  <c:v>100.2</c:v>
                </c:pt>
                <c:pt idx="406">
                  <c:v>100.24000000000001</c:v>
                </c:pt>
                <c:pt idx="407">
                  <c:v>100.28</c:v>
                </c:pt>
                <c:pt idx="408">
                  <c:v>100.32000000000001</c:v>
                </c:pt>
                <c:pt idx="409">
                  <c:v>100.36</c:v>
                </c:pt>
                <c:pt idx="410">
                  <c:v>100.4</c:v>
                </c:pt>
                <c:pt idx="411">
                  <c:v>100.44</c:v>
                </c:pt>
                <c:pt idx="412">
                  <c:v>100.48</c:v>
                </c:pt>
                <c:pt idx="413">
                  <c:v>100.52</c:v>
                </c:pt>
                <c:pt idx="414">
                  <c:v>100.56</c:v>
                </c:pt>
                <c:pt idx="415">
                  <c:v>100.6</c:v>
                </c:pt>
                <c:pt idx="416">
                  <c:v>100.64</c:v>
                </c:pt>
                <c:pt idx="417">
                  <c:v>100.67999999999999</c:v>
                </c:pt>
                <c:pt idx="418">
                  <c:v>100.72</c:v>
                </c:pt>
                <c:pt idx="419">
                  <c:v>100.75999999999999</c:v>
                </c:pt>
                <c:pt idx="420">
                  <c:v>100.8</c:v>
                </c:pt>
                <c:pt idx="421">
                  <c:v>100.83999999999999</c:v>
                </c:pt>
                <c:pt idx="422">
                  <c:v>100.88</c:v>
                </c:pt>
                <c:pt idx="423">
                  <c:v>100.92</c:v>
                </c:pt>
                <c:pt idx="424">
                  <c:v>100.96</c:v>
                </c:pt>
                <c:pt idx="425">
                  <c:v>101</c:v>
                </c:pt>
                <c:pt idx="426">
                  <c:v>101.03999999999999</c:v>
                </c:pt>
                <c:pt idx="427">
                  <c:v>101.08</c:v>
                </c:pt>
                <c:pt idx="428">
                  <c:v>101.11999999999999</c:v>
                </c:pt>
                <c:pt idx="429">
                  <c:v>101.16</c:v>
                </c:pt>
                <c:pt idx="430">
                  <c:v>101.2</c:v>
                </c:pt>
                <c:pt idx="431">
                  <c:v>101.24</c:v>
                </c:pt>
                <c:pt idx="432">
                  <c:v>101.28</c:v>
                </c:pt>
                <c:pt idx="433">
                  <c:v>101.32</c:v>
                </c:pt>
                <c:pt idx="434">
                  <c:v>101.36</c:v>
                </c:pt>
                <c:pt idx="435">
                  <c:v>101.39999999999999</c:v>
                </c:pt>
                <c:pt idx="436">
                  <c:v>101.44</c:v>
                </c:pt>
                <c:pt idx="437">
                  <c:v>101.48</c:v>
                </c:pt>
                <c:pt idx="438">
                  <c:v>101.52</c:v>
                </c:pt>
                <c:pt idx="439">
                  <c:v>101.56</c:v>
                </c:pt>
                <c:pt idx="440">
                  <c:v>101.6</c:v>
                </c:pt>
                <c:pt idx="441">
                  <c:v>101.64</c:v>
                </c:pt>
                <c:pt idx="442">
                  <c:v>101.67999999999999</c:v>
                </c:pt>
                <c:pt idx="443">
                  <c:v>101.72</c:v>
                </c:pt>
                <c:pt idx="444">
                  <c:v>101.76</c:v>
                </c:pt>
                <c:pt idx="445">
                  <c:v>101.8</c:v>
                </c:pt>
                <c:pt idx="446">
                  <c:v>101.84</c:v>
                </c:pt>
                <c:pt idx="447">
                  <c:v>101.88</c:v>
                </c:pt>
                <c:pt idx="448">
                  <c:v>101.92</c:v>
                </c:pt>
                <c:pt idx="449">
                  <c:v>101.96</c:v>
                </c:pt>
                <c:pt idx="450">
                  <c:v>102</c:v>
                </c:pt>
                <c:pt idx="451">
                  <c:v>102.04</c:v>
                </c:pt>
                <c:pt idx="452">
                  <c:v>102.08</c:v>
                </c:pt>
                <c:pt idx="453">
                  <c:v>102.12</c:v>
                </c:pt>
                <c:pt idx="454">
                  <c:v>102.16</c:v>
                </c:pt>
                <c:pt idx="455">
                  <c:v>102.2</c:v>
                </c:pt>
                <c:pt idx="456">
                  <c:v>102.24</c:v>
                </c:pt>
                <c:pt idx="457">
                  <c:v>102.28</c:v>
                </c:pt>
                <c:pt idx="458">
                  <c:v>102.32000000000001</c:v>
                </c:pt>
                <c:pt idx="459">
                  <c:v>102.36</c:v>
                </c:pt>
                <c:pt idx="460">
                  <c:v>102.4</c:v>
                </c:pt>
                <c:pt idx="461">
                  <c:v>102.44</c:v>
                </c:pt>
                <c:pt idx="462">
                  <c:v>102.48</c:v>
                </c:pt>
                <c:pt idx="463">
                  <c:v>102.52</c:v>
                </c:pt>
                <c:pt idx="464">
                  <c:v>102.56</c:v>
                </c:pt>
                <c:pt idx="465">
                  <c:v>102.60000000000001</c:v>
                </c:pt>
                <c:pt idx="466">
                  <c:v>102.64</c:v>
                </c:pt>
                <c:pt idx="467">
                  <c:v>102.68</c:v>
                </c:pt>
                <c:pt idx="468">
                  <c:v>102.72</c:v>
                </c:pt>
                <c:pt idx="469">
                  <c:v>102.76</c:v>
                </c:pt>
                <c:pt idx="470">
                  <c:v>102.8</c:v>
                </c:pt>
                <c:pt idx="471">
                  <c:v>102.84</c:v>
                </c:pt>
                <c:pt idx="472">
                  <c:v>102.88000000000001</c:v>
                </c:pt>
                <c:pt idx="473">
                  <c:v>102.92</c:v>
                </c:pt>
                <c:pt idx="474">
                  <c:v>102.96000000000001</c:v>
                </c:pt>
                <c:pt idx="475">
                  <c:v>103</c:v>
                </c:pt>
                <c:pt idx="476">
                  <c:v>103.04</c:v>
                </c:pt>
                <c:pt idx="477">
                  <c:v>103.08</c:v>
                </c:pt>
                <c:pt idx="478">
                  <c:v>103.12</c:v>
                </c:pt>
                <c:pt idx="479">
                  <c:v>103.16000000000001</c:v>
                </c:pt>
                <c:pt idx="480">
                  <c:v>103.2</c:v>
                </c:pt>
                <c:pt idx="481">
                  <c:v>103.24000000000001</c:v>
                </c:pt>
                <c:pt idx="482">
                  <c:v>103.28</c:v>
                </c:pt>
                <c:pt idx="483">
                  <c:v>103.32000000000001</c:v>
                </c:pt>
                <c:pt idx="484">
                  <c:v>103.36</c:v>
                </c:pt>
                <c:pt idx="485">
                  <c:v>103.4</c:v>
                </c:pt>
                <c:pt idx="486">
                  <c:v>103.44000000000001</c:v>
                </c:pt>
                <c:pt idx="487">
                  <c:v>103.48</c:v>
                </c:pt>
                <c:pt idx="488">
                  <c:v>103.52000000000001</c:v>
                </c:pt>
                <c:pt idx="489">
                  <c:v>103.56</c:v>
                </c:pt>
                <c:pt idx="490">
                  <c:v>103.6</c:v>
                </c:pt>
                <c:pt idx="491">
                  <c:v>103.64</c:v>
                </c:pt>
                <c:pt idx="492">
                  <c:v>103.67999999999999</c:v>
                </c:pt>
                <c:pt idx="493">
                  <c:v>103.72</c:v>
                </c:pt>
                <c:pt idx="494">
                  <c:v>103.75999999999999</c:v>
                </c:pt>
                <c:pt idx="495">
                  <c:v>103.8</c:v>
                </c:pt>
                <c:pt idx="496">
                  <c:v>103.83999999999999</c:v>
                </c:pt>
                <c:pt idx="497">
                  <c:v>103.88</c:v>
                </c:pt>
                <c:pt idx="498">
                  <c:v>103.91999999999999</c:v>
                </c:pt>
                <c:pt idx="499">
                  <c:v>103.96</c:v>
                </c:pt>
                <c:pt idx="500">
                  <c:v>104</c:v>
                </c:pt>
                <c:pt idx="501">
                  <c:v>104.03999999999999</c:v>
                </c:pt>
                <c:pt idx="502">
                  <c:v>104.08</c:v>
                </c:pt>
                <c:pt idx="503">
                  <c:v>104.11999999999999</c:v>
                </c:pt>
                <c:pt idx="504">
                  <c:v>104.16</c:v>
                </c:pt>
                <c:pt idx="505">
                  <c:v>104.2</c:v>
                </c:pt>
                <c:pt idx="506">
                  <c:v>104.24</c:v>
                </c:pt>
                <c:pt idx="507">
                  <c:v>104.28</c:v>
                </c:pt>
                <c:pt idx="508">
                  <c:v>104.32</c:v>
                </c:pt>
                <c:pt idx="509">
                  <c:v>104.36</c:v>
                </c:pt>
                <c:pt idx="510">
                  <c:v>104.39999999999999</c:v>
                </c:pt>
                <c:pt idx="511">
                  <c:v>104.44</c:v>
                </c:pt>
                <c:pt idx="512">
                  <c:v>104.48</c:v>
                </c:pt>
                <c:pt idx="513">
                  <c:v>104.52</c:v>
                </c:pt>
                <c:pt idx="514">
                  <c:v>104.56</c:v>
                </c:pt>
                <c:pt idx="515">
                  <c:v>104.6</c:v>
                </c:pt>
                <c:pt idx="516">
                  <c:v>104.64</c:v>
                </c:pt>
                <c:pt idx="517">
                  <c:v>104.67999999999999</c:v>
                </c:pt>
                <c:pt idx="518">
                  <c:v>104.72</c:v>
                </c:pt>
                <c:pt idx="519">
                  <c:v>104.76</c:v>
                </c:pt>
                <c:pt idx="520">
                  <c:v>104.8</c:v>
                </c:pt>
                <c:pt idx="521">
                  <c:v>104.84</c:v>
                </c:pt>
                <c:pt idx="522">
                  <c:v>104.88</c:v>
                </c:pt>
                <c:pt idx="523">
                  <c:v>104.92</c:v>
                </c:pt>
                <c:pt idx="524">
                  <c:v>104.96</c:v>
                </c:pt>
                <c:pt idx="525">
                  <c:v>105</c:v>
                </c:pt>
                <c:pt idx="526">
                  <c:v>105.04</c:v>
                </c:pt>
                <c:pt idx="527">
                  <c:v>105.08</c:v>
                </c:pt>
                <c:pt idx="528">
                  <c:v>105.12</c:v>
                </c:pt>
                <c:pt idx="529">
                  <c:v>105.16</c:v>
                </c:pt>
                <c:pt idx="530">
                  <c:v>105.2</c:v>
                </c:pt>
                <c:pt idx="531">
                  <c:v>105.24</c:v>
                </c:pt>
                <c:pt idx="532">
                  <c:v>105.28</c:v>
                </c:pt>
                <c:pt idx="533">
                  <c:v>105.32000000000001</c:v>
                </c:pt>
                <c:pt idx="534">
                  <c:v>105.36</c:v>
                </c:pt>
                <c:pt idx="535">
                  <c:v>105.4</c:v>
                </c:pt>
                <c:pt idx="536">
                  <c:v>105.44</c:v>
                </c:pt>
                <c:pt idx="537">
                  <c:v>105.48</c:v>
                </c:pt>
                <c:pt idx="538">
                  <c:v>105.52</c:v>
                </c:pt>
                <c:pt idx="539">
                  <c:v>105.56</c:v>
                </c:pt>
                <c:pt idx="540">
                  <c:v>105.60000000000001</c:v>
                </c:pt>
                <c:pt idx="541">
                  <c:v>105.64</c:v>
                </c:pt>
                <c:pt idx="542">
                  <c:v>105.68</c:v>
                </c:pt>
                <c:pt idx="543">
                  <c:v>105.72</c:v>
                </c:pt>
                <c:pt idx="544">
                  <c:v>105.76</c:v>
                </c:pt>
                <c:pt idx="545">
                  <c:v>105.8</c:v>
                </c:pt>
                <c:pt idx="546">
                  <c:v>105.84</c:v>
                </c:pt>
                <c:pt idx="547">
                  <c:v>105.88000000000001</c:v>
                </c:pt>
                <c:pt idx="548">
                  <c:v>105.92</c:v>
                </c:pt>
                <c:pt idx="549">
                  <c:v>105.96000000000001</c:v>
                </c:pt>
                <c:pt idx="550">
                  <c:v>106</c:v>
                </c:pt>
                <c:pt idx="551">
                  <c:v>106.04</c:v>
                </c:pt>
                <c:pt idx="552">
                  <c:v>106.08</c:v>
                </c:pt>
                <c:pt idx="553">
                  <c:v>106.12</c:v>
                </c:pt>
                <c:pt idx="554">
                  <c:v>106.16000000000001</c:v>
                </c:pt>
                <c:pt idx="555">
                  <c:v>106.2</c:v>
                </c:pt>
                <c:pt idx="556">
                  <c:v>106.24000000000001</c:v>
                </c:pt>
                <c:pt idx="557">
                  <c:v>106.28</c:v>
                </c:pt>
                <c:pt idx="558">
                  <c:v>106.32000000000001</c:v>
                </c:pt>
                <c:pt idx="559">
                  <c:v>106.36</c:v>
                </c:pt>
                <c:pt idx="560">
                  <c:v>106.4</c:v>
                </c:pt>
                <c:pt idx="561">
                  <c:v>106.44000000000001</c:v>
                </c:pt>
                <c:pt idx="562">
                  <c:v>106.48</c:v>
                </c:pt>
                <c:pt idx="563">
                  <c:v>106.52000000000001</c:v>
                </c:pt>
                <c:pt idx="564">
                  <c:v>106.56</c:v>
                </c:pt>
                <c:pt idx="565">
                  <c:v>106.60000000000001</c:v>
                </c:pt>
                <c:pt idx="566">
                  <c:v>106.64</c:v>
                </c:pt>
                <c:pt idx="567">
                  <c:v>106.67999999999999</c:v>
                </c:pt>
                <c:pt idx="568">
                  <c:v>106.72</c:v>
                </c:pt>
                <c:pt idx="569">
                  <c:v>106.75999999999999</c:v>
                </c:pt>
                <c:pt idx="570">
                  <c:v>106.8</c:v>
                </c:pt>
                <c:pt idx="571">
                  <c:v>106.83999999999999</c:v>
                </c:pt>
                <c:pt idx="572">
                  <c:v>106.88</c:v>
                </c:pt>
                <c:pt idx="573">
                  <c:v>106.91999999999999</c:v>
                </c:pt>
                <c:pt idx="574">
                  <c:v>106.96</c:v>
                </c:pt>
                <c:pt idx="575">
                  <c:v>107</c:v>
                </c:pt>
                <c:pt idx="576">
                  <c:v>107.03999999999999</c:v>
                </c:pt>
                <c:pt idx="577">
                  <c:v>107.08</c:v>
                </c:pt>
                <c:pt idx="578">
                  <c:v>107.11999999999999</c:v>
                </c:pt>
                <c:pt idx="579">
                  <c:v>107.16</c:v>
                </c:pt>
                <c:pt idx="580">
                  <c:v>107.19999999999999</c:v>
                </c:pt>
                <c:pt idx="581">
                  <c:v>107.24</c:v>
                </c:pt>
                <c:pt idx="582">
                  <c:v>107.28</c:v>
                </c:pt>
                <c:pt idx="583">
                  <c:v>107.32</c:v>
                </c:pt>
                <c:pt idx="584">
                  <c:v>107.36</c:v>
                </c:pt>
                <c:pt idx="585">
                  <c:v>107.39999999999999</c:v>
                </c:pt>
                <c:pt idx="586">
                  <c:v>107.44</c:v>
                </c:pt>
                <c:pt idx="587">
                  <c:v>107.47999999999999</c:v>
                </c:pt>
                <c:pt idx="588">
                  <c:v>107.52</c:v>
                </c:pt>
                <c:pt idx="589">
                  <c:v>107.56</c:v>
                </c:pt>
                <c:pt idx="590">
                  <c:v>107.6</c:v>
                </c:pt>
                <c:pt idx="591">
                  <c:v>107.64</c:v>
                </c:pt>
                <c:pt idx="592">
                  <c:v>107.67999999999999</c:v>
                </c:pt>
                <c:pt idx="593">
                  <c:v>107.72</c:v>
                </c:pt>
                <c:pt idx="594">
                  <c:v>107.75999999999999</c:v>
                </c:pt>
                <c:pt idx="595">
                  <c:v>107.8</c:v>
                </c:pt>
                <c:pt idx="596">
                  <c:v>107.84</c:v>
                </c:pt>
                <c:pt idx="597">
                  <c:v>107.88</c:v>
                </c:pt>
                <c:pt idx="598">
                  <c:v>107.92</c:v>
                </c:pt>
                <c:pt idx="599">
                  <c:v>107.96</c:v>
                </c:pt>
                <c:pt idx="600">
                  <c:v>108</c:v>
                </c:pt>
                <c:pt idx="601">
                  <c:v>108.04</c:v>
                </c:pt>
                <c:pt idx="602">
                  <c:v>108.08</c:v>
                </c:pt>
                <c:pt idx="603">
                  <c:v>108.12</c:v>
                </c:pt>
                <c:pt idx="604">
                  <c:v>108.16</c:v>
                </c:pt>
                <c:pt idx="605">
                  <c:v>108.2</c:v>
                </c:pt>
                <c:pt idx="606">
                  <c:v>108.24</c:v>
                </c:pt>
                <c:pt idx="607">
                  <c:v>108.28</c:v>
                </c:pt>
                <c:pt idx="608">
                  <c:v>108.32000000000001</c:v>
                </c:pt>
                <c:pt idx="609">
                  <c:v>108.36</c:v>
                </c:pt>
                <c:pt idx="610">
                  <c:v>108.4</c:v>
                </c:pt>
                <c:pt idx="611">
                  <c:v>108.44</c:v>
                </c:pt>
                <c:pt idx="612">
                  <c:v>108.48</c:v>
                </c:pt>
                <c:pt idx="613">
                  <c:v>108.52</c:v>
                </c:pt>
                <c:pt idx="614">
                  <c:v>108.56</c:v>
                </c:pt>
                <c:pt idx="615">
                  <c:v>108.60000000000001</c:v>
                </c:pt>
                <c:pt idx="616">
                  <c:v>108.64</c:v>
                </c:pt>
                <c:pt idx="617">
                  <c:v>108.68</c:v>
                </c:pt>
                <c:pt idx="618">
                  <c:v>108.72</c:v>
                </c:pt>
                <c:pt idx="619">
                  <c:v>108.76</c:v>
                </c:pt>
                <c:pt idx="620">
                  <c:v>108.8</c:v>
                </c:pt>
                <c:pt idx="621">
                  <c:v>108.84</c:v>
                </c:pt>
                <c:pt idx="622">
                  <c:v>108.88000000000001</c:v>
                </c:pt>
                <c:pt idx="623">
                  <c:v>108.92</c:v>
                </c:pt>
                <c:pt idx="624">
                  <c:v>108.96000000000001</c:v>
                </c:pt>
                <c:pt idx="625">
                  <c:v>109</c:v>
                </c:pt>
                <c:pt idx="626">
                  <c:v>109.04</c:v>
                </c:pt>
                <c:pt idx="627">
                  <c:v>109.08</c:v>
                </c:pt>
                <c:pt idx="628">
                  <c:v>109.12</c:v>
                </c:pt>
                <c:pt idx="629">
                  <c:v>109.16000000000001</c:v>
                </c:pt>
                <c:pt idx="630">
                  <c:v>109.2</c:v>
                </c:pt>
                <c:pt idx="631">
                  <c:v>109.24000000000001</c:v>
                </c:pt>
                <c:pt idx="632">
                  <c:v>109.28</c:v>
                </c:pt>
                <c:pt idx="633">
                  <c:v>109.32000000000001</c:v>
                </c:pt>
                <c:pt idx="634">
                  <c:v>109.36</c:v>
                </c:pt>
                <c:pt idx="635">
                  <c:v>109.4</c:v>
                </c:pt>
                <c:pt idx="636">
                  <c:v>109.44000000000001</c:v>
                </c:pt>
                <c:pt idx="637">
                  <c:v>109.48</c:v>
                </c:pt>
                <c:pt idx="638">
                  <c:v>109.52000000000001</c:v>
                </c:pt>
                <c:pt idx="639">
                  <c:v>109.56</c:v>
                </c:pt>
                <c:pt idx="640">
                  <c:v>109.60000000000001</c:v>
                </c:pt>
                <c:pt idx="641">
                  <c:v>109.64</c:v>
                </c:pt>
                <c:pt idx="642">
                  <c:v>109.68</c:v>
                </c:pt>
                <c:pt idx="643">
                  <c:v>109.72</c:v>
                </c:pt>
                <c:pt idx="644">
                  <c:v>109.76</c:v>
                </c:pt>
                <c:pt idx="645">
                  <c:v>109.8</c:v>
                </c:pt>
                <c:pt idx="646">
                  <c:v>109.83999999999999</c:v>
                </c:pt>
                <c:pt idx="647">
                  <c:v>109.88</c:v>
                </c:pt>
                <c:pt idx="648">
                  <c:v>109.91999999999999</c:v>
                </c:pt>
                <c:pt idx="649">
                  <c:v>109.96</c:v>
                </c:pt>
                <c:pt idx="650">
                  <c:v>110</c:v>
                </c:pt>
                <c:pt idx="651">
                  <c:v>110.03999999999999</c:v>
                </c:pt>
                <c:pt idx="652">
                  <c:v>110.08</c:v>
                </c:pt>
                <c:pt idx="653">
                  <c:v>110.11999999999999</c:v>
                </c:pt>
                <c:pt idx="654">
                  <c:v>110.16</c:v>
                </c:pt>
                <c:pt idx="655">
                  <c:v>110.19999999999999</c:v>
                </c:pt>
                <c:pt idx="656">
                  <c:v>110.24</c:v>
                </c:pt>
                <c:pt idx="657">
                  <c:v>110.28</c:v>
                </c:pt>
                <c:pt idx="658">
                  <c:v>110.32</c:v>
                </c:pt>
                <c:pt idx="659">
                  <c:v>110.36</c:v>
                </c:pt>
                <c:pt idx="660">
                  <c:v>110.39999999999999</c:v>
                </c:pt>
                <c:pt idx="661">
                  <c:v>110.44</c:v>
                </c:pt>
                <c:pt idx="662">
                  <c:v>110.47999999999999</c:v>
                </c:pt>
                <c:pt idx="663">
                  <c:v>110.52</c:v>
                </c:pt>
                <c:pt idx="664">
                  <c:v>110.56</c:v>
                </c:pt>
                <c:pt idx="665">
                  <c:v>110.6</c:v>
                </c:pt>
                <c:pt idx="666">
                  <c:v>110.64</c:v>
                </c:pt>
                <c:pt idx="667">
                  <c:v>110.67999999999999</c:v>
                </c:pt>
                <c:pt idx="668">
                  <c:v>110.72</c:v>
                </c:pt>
                <c:pt idx="669">
                  <c:v>110.75999999999999</c:v>
                </c:pt>
                <c:pt idx="670">
                  <c:v>110.8</c:v>
                </c:pt>
                <c:pt idx="671">
                  <c:v>110.84</c:v>
                </c:pt>
                <c:pt idx="672">
                  <c:v>110.88</c:v>
                </c:pt>
                <c:pt idx="673">
                  <c:v>110.92</c:v>
                </c:pt>
                <c:pt idx="674">
                  <c:v>110.96</c:v>
                </c:pt>
                <c:pt idx="675">
                  <c:v>111</c:v>
                </c:pt>
                <c:pt idx="676">
                  <c:v>111.03999999999999</c:v>
                </c:pt>
                <c:pt idx="677">
                  <c:v>111.08</c:v>
                </c:pt>
                <c:pt idx="678">
                  <c:v>111.12</c:v>
                </c:pt>
                <c:pt idx="679">
                  <c:v>111.16</c:v>
                </c:pt>
                <c:pt idx="680">
                  <c:v>111.2</c:v>
                </c:pt>
                <c:pt idx="681">
                  <c:v>111.24</c:v>
                </c:pt>
                <c:pt idx="682">
                  <c:v>111.28</c:v>
                </c:pt>
                <c:pt idx="683">
                  <c:v>111.32</c:v>
                </c:pt>
                <c:pt idx="684">
                  <c:v>111.36</c:v>
                </c:pt>
                <c:pt idx="685">
                  <c:v>111.4</c:v>
                </c:pt>
                <c:pt idx="686">
                  <c:v>111.44</c:v>
                </c:pt>
                <c:pt idx="687">
                  <c:v>111.48</c:v>
                </c:pt>
                <c:pt idx="688">
                  <c:v>111.52</c:v>
                </c:pt>
                <c:pt idx="689">
                  <c:v>111.56</c:v>
                </c:pt>
                <c:pt idx="690">
                  <c:v>111.6</c:v>
                </c:pt>
                <c:pt idx="691">
                  <c:v>111.64</c:v>
                </c:pt>
                <c:pt idx="692">
                  <c:v>111.68</c:v>
                </c:pt>
                <c:pt idx="693">
                  <c:v>111.72</c:v>
                </c:pt>
                <c:pt idx="694">
                  <c:v>111.76</c:v>
                </c:pt>
                <c:pt idx="695">
                  <c:v>111.8</c:v>
                </c:pt>
                <c:pt idx="696">
                  <c:v>111.84</c:v>
                </c:pt>
                <c:pt idx="697">
                  <c:v>111.88000000000001</c:v>
                </c:pt>
                <c:pt idx="698">
                  <c:v>111.92</c:v>
                </c:pt>
                <c:pt idx="699">
                  <c:v>111.96000000000001</c:v>
                </c:pt>
                <c:pt idx="700">
                  <c:v>112</c:v>
                </c:pt>
                <c:pt idx="701">
                  <c:v>112.04</c:v>
                </c:pt>
                <c:pt idx="702">
                  <c:v>112.08</c:v>
                </c:pt>
                <c:pt idx="703">
                  <c:v>112.12</c:v>
                </c:pt>
                <c:pt idx="704">
                  <c:v>112.16000000000001</c:v>
                </c:pt>
                <c:pt idx="705">
                  <c:v>112.2</c:v>
                </c:pt>
                <c:pt idx="706">
                  <c:v>112.24000000000001</c:v>
                </c:pt>
                <c:pt idx="707">
                  <c:v>112.28</c:v>
                </c:pt>
                <c:pt idx="708">
                  <c:v>112.32000000000001</c:v>
                </c:pt>
                <c:pt idx="709">
                  <c:v>112.36</c:v>
                </c:pt>
                <c:pt idx="710">
                  <c:v>112.4</c:v>
                </c:pt>
                <c:pt idx="711">
                  <c:v>112.44000000000001</c:v>
                </c:pt>
                <c:pt idx="712">
                  <c:v>112.48</c:v>
                </c:pt>
                <c:pt idx="713">
                  <c:v>112.52000000000001</c:v>
                </c:pt>
                <c:pt idx="714">
                  <c:v>112.56</c:v>
                </c:pt>
                <c:pt idx="715">
                  <c:v>112.60000000000001</c:v>
                </c:pt>
                <c:pt idx="716">
                  <c:v>112.64</c:v>
                </c:pt>
                <c:pt idx="717">
                  <c:v>112.68</c:v>
                </c:pt>
                <c:pt idx="718">
                  <c:v>112.72000000000001</c:v>
                </c:pt>
                <c:pt idx="719">
                  <c:v>112.76</c:v>
                </c:pt>
                <c:pt idx="720">
                  <c:v>112.8</c:v>
                </c:pt>
                <c:pt idx="721">
                  <c:v>112.84</c:v>
                </c:pt>
                <c:pt idx="722">
                  <c:v>112.88</c:v>
                </c:pt>
                <c:pt idx="723">
                  <c:v>112.92</c:v>
                </c:pt>
                <c:pt idx="724">
                  <c:v>112.96</c:v>
                </c:pt>
                <c:pt idx="725">
                  <c:v>113</c:v>
                </c:pt>
                <c:pt idx="726">
                  <c:v>113.03999999999999</c:v>
                </c:pt>
                <c:pt idx="727">
                  <c:v>113.08</c:v>
                </c:pt>
                <c:pt idx="728">
                  <c:v>113.11999999999999</c:v>
                </c:pt>
                <c:pt idx="729">
                  <c:v>113.16</c:v>
                </c:pt>
                <c:pt idx="730">
                  <c:v>113.19999999999999</c:v>
                </c:pt>
                <c:pt idx="731">
                  <c:v>113.24</c:v>
                </c:pt>
                <c:pt idx="732">
                  <c:v>113.28</c:v>
                </c:pt>
                <c:pt idx="733">
                  <c:v>113.32</c:v>
                </c:pt>
                <c:pt idx="734">
                  <c:v>113.36</c:v>
                </c:pt>
                <c:pt idx="735">
                  <c:v>113.39999999999999</c:v>
                </c:pt>
                <c:pt idx="736">
                  <c:v>113.44</c:v>
                </c:pt>
                <c:pt idx="737">
                  <c:v>113.47999999999999</c:v>
                </c:pt>
                <c:pt idx="738">
                  <c:v>113.52</c:v>
                </c:pt>
                <c:pt idx="739">
                  <c:v>113.56</c:v>
                </c:pt>
                <c:pt idx="740">
                  <c:v>113.6</c:v>
                </c:pt>
                <c:pt idx="741">
                  <c:v>113.64</c:v>
                </c:pt>
                <c:pt idx="742">
                  <c:v>113.67999999999999</c:v>
                </c:pt>
                <c:pt idx="743">
                  <c:v>113.72</c:v>
                </c:pt>
                <c:pt idx="744">
                  <c:v>113.75999999999999</c:v>
                </c:pt>
                <c:pt idx="745">
                  <c:v>113.8</c:v>
                </c:pt>
                <c:pt idx="746">
                  <c:v>113.84</c:v>
                </c:pt>
                <c:pt idx="747">
                  <c:v>113.88</c:v>
                </c:pt>
                <c:pt idx="748">
                  <c:v>113.92</c:v>
                </c:pt>
                <c:pt idx="749">
                  <c:v>113.96</c:v>
                </c:pt>
                <c:pt idx="750">
                  <c:v>114</c:v>
                </c:pt>
                <c:pt idx="751">
                  <c:v>114.03999999999999</c:v>
                </c:pt>
                <c:pt idx="752">
                  <c:v>114.08</c:v>
                </c:pt>
                <c:pt idx="753">
                  <c:v>114.12</c:v>
                </c:pt>
                <c:pt idx="754">
                  <c:v>114.16</c:v>
                </c:pt>
                <c:pt idx="755">
                  <c:v>114.2</c:v>
                </c:pt>
                <c:pt idx="756">
                  <c:v>114.24</c:v>
                </c:pt>
                <c:pt idx="757">
                  <c:v>114.28</c:v>
                </c:pt>
                <c:pt idx="758">
                  <c:v>114.32</c:v>
                </c:pt>
                <c:pt idx="759">
                  <c:v>114.36</c:v>
                </c:pt>
                <c:pt idx="760">
                  <c:v>114.4</c:v>
                </c:pt>
                <c:pt idx="761">
                  <c:v>114.44</c:v>
                </c:pt>
                <c:pt idx="762">
                  <c:v>114.48</c:v>
                </c:pt>
                <c:pt idx="763">
                  <c:v>114.52</c:v>
                </c:pt>
                <c:pt idx="764">
                  <c:v>114.56</c:v>
                </c:pt>
                <c:pt idx="765">
                  <c:v>114.6</c:v>
                </c:pt>
                <c:pt idx="766">
                  <c:v>114.64</c:v>
                </c:pt>
                <c:pt idx="767">
                  <c:v>114.68</c:v>
                </c:pt>
                <c:pt idx="768">
                  <c:v>114.72</c:v>
                </c:pt>
                <c:pt idx="769">
                  <c:v>114.76</c:v>
                </c:pt>
                <c:pt idx="770">
                  <c:v>114.8</c:v>
                </c:pt>
                <c:pt idx="771">
                  <c:v>114.84</c:v>
                </c:pt>
                <c:pt idx="772">
                  <c:v>114.88</c:v>
                </c:pt>
                <c:pt idx="773">
                  <c:v>114.92</c:v>
                </c:pt>
                <c:pt idx="774">
                  <c:v>114.96000000000001</c:v>
                </c:pt>
                <c:pt idx="775">
                  <c:v>115</c:v>
                </c:pt>
                <c:pt idx="776">
                  <c:v>115.04</c:v>
                </c:pt>
                <c:pt idx="777">
                  <c:v>115.08</c:v>
                </c:pt>
                <c:pt idx="778">
                  <c:v>115.12</c:v>
                </c:pt>
                <c:pt idx="779">
                  <c:v>115.16</c:v>
                </c:pt>
                <c:pt idx="780">
                  <c:v>115.2</c:v>
                </c:pt>
                <c:pt idx="781">
                  <c:v>115.24000000000001</c:v>
                </c:pt>
                <c:pt idx="782">
                  <c:v>115.28</c:v>
                </c:pt>
                <c:pt idx="783">
                  <c:v>115.32000000000001</c:v>
                </c:pt>
                <c:pt idx="784">
                  <c:v>115.36</c:v>
                </c:pt>
                <c:pt idx="785">
                  <c:v>115.4</c:v>
                </c:pt>
                <c:pt idx="786">
                  <c:v>115.44</c:v>
                </c:pt>
                <c:pt idx="787">
                  <c:v>115.48</c:v>
                </c:pt>
                <c:pt idx="788">
                  <c:v>115.52000000000001</c:v>
                </c:pt>
                <c:pt idx="789">
                  <c:v>115.56</c:v>
                </c:pt>
                <c:pt idx="790">
                  <c:v>115.60000000000001</c:v>
                </c:pt>
                <c:pt idx="791">
                  <c:v>115.64</c:v>
                </c:pt>
                <c:pt idx="792">
                  <c:v>115.68</c:v>
                </c:pt>
                <c:pt idx="793">
                  <c:v>115.72000000000001</c:v>
                </c:pt>
                <c:pt idx="794">
                  <c:v>115.76</c:v>
                </c:pt>
                <c:pt idx="795">
                  <c:v>115.80000000000001</c:v>
                </c:pt>
                <c:pt idx="796">
                  <c:v>115.84</c:v>
                </c:pt>
                <c:pt idx="797">
                  <c:v>115.88000000000001</c:v>
                </c:pt>
                <c:pt idx="798">
                  <c:v>115.92</c:v>
                </c:pt>
                <c:pt idx="799">
                  <c:v>115.96</c:v>
                </c:pt>
                <c:pt idx="800">
                  <c:v>116</c:v>
                </c:pt>
                <c:pt idx="801">
                  <c:v>116.03999999999999</c:v>
                </c:pt>
                <c:pt idx="802">
                  <c:v>116.08</c:v>
                </c:pt>
                <c:pt idx="803">
                  <c:v>116.11999999999999</c:v>
                </c:pt>
                <c:pt idx="804">
                  <c:v>116.16</c:v>
                </c:pt>
                <c:pt idx="805">
                  <c:v>116.19999999999999</c:v>
                </c:pt>
                <c:pt idx="806">
                  <c:v>116.24</c:v>
                </c:pt>
                <c:pt idx="807">
                  <c:v>116.28</c:v>
                </c:pt>
                <c:pt idx="808">
                  <c:v>116.32</c:v>
                </c:pt>
                <c:pt idx="809">
                  <c:v>116.36</c:v>
                </c:pt>
                <c:pt idx="810">
                  <c:v>116.39999999999999</c:v>
                </c:pt>
                <c:pt idx="811">
                  <c:v>116.44</c:v>
                </c:pt>
                <c:pt idx="812">
                  <c:v>116.47999999999999</c:v>
                </c:pt>
                <c:pt idx="813">
                  <c:v>116.52</c:v>
                </c:pt>
                <c:pt idx="814">
                  <c:v>116.56</c:v>
                </c:pt>
                <c:pt idx="815">
                  <c:v>116.6</c:v>
                </c:pt>
                <c:pt idx="816">
                  <c:v>116.64</c:v>
                </c:pt>
                <c:pt idx="817">
                  <c:v>116.67999999999999</c:v>
                </c:pt>
                <c:pt idx="818">
                  <c:v>116.72</c:v>
                </c:pt>
                <c:pt idx="819">
                  <c:v>116.75999999999999</c:v>
                </c:pt>
                <c:pt idx="820">
                  <c:v>116.8</c:v>
                </c:pt>
                <c:pt idx="821">
                  <c:v>116.84</c:v>
                </c:pt>
                <c:pt idx="822">
                  <c:v>116.88</c:v>
                </c:pt>
                <c:pt idx="823">
                  <c:v>116.92</c:v>
                </c:pt>
                <c:pt idx="824">
                  <c:v>116.96</c:v>
                </c:pt>
                <c:pt idx="825">
                  <c:v>117</c:v>
                </c:pt>
                <c:pt idx="826">
                  <c:v>117.03999999999999</c:v>
                </c:pt>
                <c:pt idx="827">
                  <c:v>117.08</c:v>
                </c:pt>
                <c:pt idx="828">
                  <c:v>117.12</c:v>
                </c:pt>
                <c:pt idx="829">
                  <c:v>117.16</c:v>
                </c:pt>
                <c:pt idx="830">
                  <c:v>117.2</c:v>
                </c:pt>
                <c:pt idx="831">
                  <c:v>117.24</c:v>
                </c:pt>
                <c:pt idx="832">
                  <c:v>117.28</c:v>
                </c:pt>
                <c:pt idx="833">
                  <c:v>117.32</c:v>
                </c:pt>
                <c:pt idx="834">
                  <c:v>117.36</c:v>
                </c:pt>
                <c:pt idx="835">
                  <c:v>117.4</c:v>
                </c:pt>
                <c:pt idx="836">
                  <c:v>117.44</c:v>
                </c:pt>
                <c:pt idx="837">
                  <c:v>117.48</c:v>
                </c:pt>
                <c:pt idx="838">
                  <c:v>117.52</c:v>
                </c:pt>
                <c:pt idx="839">
                  <c:v>117.56</c:v>
                </c:pt>
                <c:pt idx="840">
                  <c:v>117.6</c:v>
                </c:pt>
                <c:pt idx="841">
                  <c:v>117.64</c:v>
                </c:pt>
                <c:pt idx="842">
                  <c:v>117.68</c:v>
                </c:pt>
                <c:pt idx="843">
                  <c:v>117.72</c:v>
                </c:pt>
                <c:pt idx="844">
                  <c:v>117.76</c:v>
                </c:pt>
                <c:pt idx="845">
                  <c:v>117.8</c:v>
                </c:pt>
                <c:pt idx="846">
                  <c:v>117.84</c:v>
                </c:pt>
                <c:pt idx="847">
                  <c:v>117.88</c:v>
                </c:pt>
                <c:pt idx="848">
                  <c:v>117.92</c:v>
                </c:pt>
                <c:pt idx="849">
                  <c:v>117.96000000000001</c:v>
                </c:pt>
                <c:pt idx="850">
                  <c:v>118</c:v>
                </c:pt>
                <c:pt idx="851">
                  <c:v>118.04</c:v>
                </c:pt>
                <c:pt idx="852">
                  <c:v>118.08</c:v>
                </c:pt>
                <c:pt idx="853">
                  <c:v>118.12</c:v>
                </c:pt>
                <c:pt idx="854">
                  <c:v>118.16</c:v>
                </c:pt>
                <c:pt idx="855">
                  <c:v>118.2</c:v>
                </c:pt>
                <c:pt idx="856">
                  <c:v>118.24000000000001</c:v>
                </c:pt>
                <c:pt idx="857">
                  <c:v>118.28</c:v>
                </c:pt>
                <c:pt idx="858">
                  <c:v>118.32000000000001</c:v>
                </c:pt>
                <c:pt idx="859">
                  <c:v>118.36</c:v>
                </c:pt>
                <c:pt idx="860">
                  <c:v>118.4</c:v>
                </c:pt>
                <c:pt idx="861">
                  <c:v>118.44</c:v>
                </c:pt>
                <c:pt idx="862">
                  <c:v>118.48</c:v>
                </c:pt>
                <c:pt idx="863">
                  <c:v>118.52000000000001</c:v>
                </c:pt>
                <c:pt idx="864">
                  <c:v>118.56</c:v>
                </c:pt>
                <c:pt idx="865">
                  <c:v>118.60000000000001</c:v>
                </c:pt>
                <c:pt idx="866">
                  <c:v>118.64</c:v>
                </c:pt>
                <c:pt idx="867">
                  <c:v>118.68</c:v>
                </c:pt>
                <c:pt idx="868">
                  <c:v>118.72</c:v>
                </c:pt>
                <c:pt idx="869">
                  <c:v>118.76</c:v>
                </c:pt>
                <c:pt idx="870">
                  <c:v>118.80000000000001</c:v>
                </c:pt>
                <c:pt idx="871">
                  <c:v>118.84</c:v>
                </c:pt>
                <c:pt idx="872">
                  <c:v>118.88000000000001</c:v>
                </c:pt>
                <c:pt idx="873">
                  <c:v>118.92</c:v>
                </c:pt>
                <c:pt idx="874">
                  <c:v>118.96000000000001</c:v>
                </c:pt>
                <c:pt idx="875">
                  <c:v>119</c:v>
                </c:pt>
                <c:pt idx="876">
                  <c:v>119.04</c:v>
                </c:pt>
                <c:pt idx="877">
                  <c:v>119.08</c:v>
                </c:pt>
                <c:pt idx="878">
                  <c:v>119.11999999999999</c:v>
                </c:pt>
                <c:pt idx="879">
                  <c:v>119.16</c:v>
                </c:pt>
                <c:pt idx="880">
                  <c:v>119.19999999999999</c:v>
                </c:pt>
                <c:pt idx="881">
                  <c:v>119.24</c:v>
                </c:pt>
                <c:pt idx="882">
                  <c:v>119.27999999999999</c:v>
                </c:pt>
                <c:pt idx="883">
                  <c:v>119.32000000000001</c:v>
                </c:pt>
                <c:pt idx="884">
                  <c:v>119.36</c:v>
                </c:pt>
                <c:pt idx="885">
                  <c:v>119.39999999999999</c:v>
                </c:pt>
                <c:pt idx="886">
                  <c:v>119.43999999999998</c:v>
                </c:pt>
                <c:pt idx="887">
                  <c:v>119.48</c:v>
                </c:pt>
                <c:pt idx="888">
                  <c:v>119.52</c:v>
                </c:pt>
                <c:pt idx="889">
                  <c:v>119.55999999999999</c:v>
                </c:pt>
                <c:pt idx="890">
                  <c:v>119.60000000000001</c:v>
                </c:pt>
                <c:pt idx="891">
                  <c:v>119.64</c:v>
                </c:pt>
                <c:pt idx="892">
                  <c:v>119.67999999999999</c:v>
                </c:pt>
                <c:pt idx="893">
                  <c:v>119.71999999999998</c:v>
                </c:pt>
                <c:pt idx="894">
                  <c:v>119.76</c:v>
                </c:pt>
                <c:pt idx="895">
                  <c:v>119.8</c:v>
                </c:pt>
                <c:pt idx="896">
                  <c:v>119.83999999999999</c:v>
                </c:pt>
                <c:pt idx="897">
                  <c:v>119.88000000000001</c:v>
                </c:pt>
                <c:pt idx="898">
                  <c:v>119.92</c:v>
                </c:pt>
                <c:pt idx="899">
                  <c:v>119.96</c:v>
                </c:pt>
                <c:pt idx="900">
                  <c:v>119.99999999999999</c:v>
                </c:pt>
                <c:pt idx="901">
                  <c:v>120.04</c:v>
                </c:pt>
                <c:pt idx="902">
                  <c:v>120.08</c:v>
                </c:pt>
                <c:pt idx="903">
                  <c:v>120.11999999999999</c:v>
                </c:pt>
                <c:pt idx="904">
                  <c:v>120.16000000000001</c:v>
                </c:pt>
                <c:pt idx="905">
                  <c:v>120.2</c:v>
                </c:pt>
                <c:pt idx="906">
                  <c:v>120.24</c:v>
                </c:pt>
                <c:pt idx="907">
                  <c:v>120.27999999999999</c:v>
                </c:pt>
                <c:pt idx="908">
                  <c:v>120.32000000000001</c:v>
                </c:pt>
                <c:pt idx="909">
                  <c:v>120.36</c:v>
                </c:pt>
                <c:pt idx="910">
                  <c:v>120.39999999999999</c:v>
                </c:pt>
                <c:pt idx="911">
                  <c:v>120.44000000000001</c:v>
                </c:pt>
                <c:pt idx="912">
                  <c:v>120.48</c:v>
                </c:pt>
                <c:pt idx="913">
                  <c:v>120.52</c:v>
                </c:pt>
                <c:pt idx="914">
                  <c:v>120.55999999999999</c:v>
                </c:pt>
                <c:pt idx="915">
                  <c:v>120.60000000000001</c:v>
                </c:pt>
                <c:pt idx="916">
                  <c:v>120.64</c:v>
                </c:pt>
                <c:pt idx="917">
                  <c:v>120.67999999999999</c:v>
                </c:pt>
                <c:pt idx="918">
                  <c:v>120.72000000000001</c:v>
                </c:pt>
                <c:pt idx="919">
                  <c:v>120.76</c:v>
                </c:pt>
                <c:pt idx="920">
                  <c:v>120.8</c:v>
                </c:pt>
                <c:pt idx="921">
                  <c:v>120.83999999999999</c:v>
                </c:pt>
                <c:pt idx="922">
                  <c:v>120.88000000000001</c:v>
                </c:pt>
                <c:pt idx="923">
                  <c:v>120.92</c:v>
                </c:pt>
                <c:pt idx="924">
                  <c:v>120.96</c:v>
                </c:pt>
                <c:pt idx="925">
                  <c:v>121.00000000000001</c:v>
                </c:pt>
                <c:pt idx="926">
                  <c:v>121.04</c:v>
                </c:pt>
                <c:pt idx="927">
                  <c:v>121.08</c:v>
                </c:pt>
                <c:pt idx="928">
                  <c:v>121.11999999999999</c:v>
                </c:pt>
                <c:pt idx="929">
                  <c:v>121.16000000000001</c:v>
                </c:pt>
                <c:pt idx="930">
                  <c:v>121.2</c:v>
                </c:pt>
                <c:pt idx="931">
                  <c:v>121.24</c:v>
                </c:pt>
                <c:pt idx="932">
                  <c:v>121.28000000000002</c:v>
                </c:pt>
                <c:pt idx="933">
                  <c:v>121.32000000000001</c:v>
                </c:pt>
                <c:pt idx="934">
                  <c:v>121.36</c:v>
                </c:pt>
                <c:pt idx="935">
                  <c:v>121.39999999999999</c:v>
                </c:pt>
                <c:pt idx="936">
                  <c:v>121.44000000000001</c:v>
                </c:pt>
                <c:pt idx="937">
                  <c:v>121.48</c:v>
                </c:pt>
                <c:pt idx="938">
                  <c:v>121.52</c:v>
                </c:pt>
                <c:pt idx="939">
                  <c:v>121.56000000000002</c:v>
                </c:pt>
                <c:pt idx="940">
                  <c:v>121.60000000000001</c:v>
                </c:pt>
                <c:pt idx="941">
                  <c:v>121.64</c:v>
                </c:pt>
                <c:pt idx="942">
                  <c:v>121.67999999999999</c:v>
                </c:pt>
                <c:pt idx="943">
                  <c:v>121.72000000000001</c:v>
                </c:pt>
                <c:pt idx="944">
                  <c:v>121.76</c:v>
                </c:pt>
                <c:pt idx="945">
                  <c:v>121.8</c:v>
                </c:pt>
                <c:pt idx="946">
                  <c:v>121.84000000000002</c:v>
                </c:pt>
                <c:pt idx="947">
                  <c:v>121.88000000000001</c:v>
                </c:pt>
                <c:pt idx="948">
                  <c:v>121.92</c:v>
                </c:pt>
                <c:pt idx="949">
                  <c:v>121.96</c:v>
                </c:pt>
                <c:pt idx="950">
                  <c:v>122.00000000000001</c:v>
                </c:pt>
                <c:pt idx="951">
                  <c:v>122.04</c:v>
                </c:pt>
                <c:pt idx="952">
                  <c:v>122.08</c:v>
                </c:pt>
                <c:pt idx="953">
                  <c:v>122.12</c:v>
                </c:pt>
                <c:pt idx="954">
                  <c:v>122.16</c:v>
                </c:pt>
                <c:pt idx="955">
                  <c:v>122.2</c:v>
                </c:pt>
                <c:pt idx="956">
                  <c:v>122.24</c:v>
                </c:pt>
                <c:pt idx="957">
                  <c:v>122.28</c:v>
                </c:pt>
                <c:pt idx="958">
                  <c:v>122.32</c:v>
                </c:pt>
                <c:pt idx="959">
                  <c:v>122.35999999999999</c:v>
                </c:pt>
                <c:pt idx="960">
                  <c:v>122.4</c:v>
                </c:pt>
                <c:pt idx="961">
                  <c:v>122.44</c:v>
                </c:pt>
                <c:pt idx="962">
                  <c:v>122.47999999999999</c:v>
                </c:pt>
                <c:pt idx="963">
                  <c:v>122.51999999999998</c:v>
                </c:pt>
                <c:pt idx="964">
                  <c:v>122.56</c:v>
                </c:pt>
                <c:pt idx="965">
                  <c:v>122.6</c:v>
                </c:pt>
                <c:pt idx="966">
                  <c:v>122.63999999999999</c:v>
                </c:pt>
                <c:pt idx="967">
                  <c:v>122.68</c:v>
                </c:pt>
                <c:pt idx="968">
                  <c:v>122.72</c:v>
                </c:pt>
                <c:pt idx="969">
                  <c:v>122.75999999999999</c:v>
                </c:pt>
                <c:pt idx="970">
                  <c:v>122.79999999999998</c:v>
                </c:pt>
                <c:pt idx="971">
                  <c:v>122.84</c:v>
                </c:pt>
                <c:pt idx="972">
                  <c:v>122.88</c:v>
                </c:pt>
                <c:pt idx="973">
                  <c:v>122.91999999999999</c:v>
                </c:pt>
                <c:pt idx="974">
                  <c:v>122.96000000000001</c:v>
                </c:pt>
                <c:pt idx="975">
                  <c:v>123</c:v>
                </c:pt>
                <c:pt idx="976">
                  <c:v>123.03999999999999</c:v>
                </c:pt>
                <c:pt idx="977">
                  <c:v>123.07999999999998</c:v>
                </c:pt>
                <c:pt idx="978">
                  <c:v>123.12</c:v>
                </c:pt>
                <c:pt idx="979">
                  <c:v>123.16</c:v>
                </c:pt>
                <c:pt idx="980">
                  <c:v>123.19999999999999</c:v>
                </c:pt>
                <c:pt idx="981">
                  <c:v>123.24000000000001</c:v>
                </c:pt>
                <c:pt idx="982">
                  <c:v>123.28</c:v>
                </c:pt>
                <c:pt idx="983">
                  <c:v>123.32</c:v>
                </c:pt>
                <c:pt idx="984">
                  <c:v>123.35999999999999</c:v>
                </c:pt>
                <c:pt idx="985">
                  <c:v>123.4</c:v>
                </c:pt>
                <c:pt idx="986">
                  <c:v>123.44</c:v>
                </c:pt>
                <c:pt idx="987">
                  <c:v>123.47999999999999</c:v>
                </c:pt>
                <c:pt idx="988">
                  <c:v>123.52000000000001</c:v>
                </c:pt>
                <c:pt idx="989">
                  <c:v>123.56</c:v>
                </c:pt>
                <c:pt idx="990">
                  <c:v>123.6</c:v>
                </c:pt>
                <c:pt idx="991">
                  <c:v>123.63999999999999</c:v>
                </c:pt>
                <c:pt idx="992">
                  <c:v>123.68</c:v>
                </c:pt>
                <c:pt idx="993">
                  <c:v>123.72</c:v>
                </c:pt>
                <c:pt idx="994">
                  <c:v>123.75999999999999</c:v>
                </c:pt>
                <c:pt idx="995">
                  <c:v>123.80000000000001</c:v>
                </c:pt>
                <c:pt idx="996">
                  <c:v>123.84</c:v>
                </c:pt>
                <c:pt idx="997">
                  <c:v>123.88</c:v>
                </c:pt>
                <c:pt idx="998">
                  <c:v>123.91999999999999</c:v>
                </c:pt>
                <c:pt idx="999">
                  <c:v>123.96000000000001</c:v>
                </c:pt>
                <c:pt idx="1000">
                  <c:v>124</c:v>
                </c:pt>
                <c:pt idx="1001">
                  <c:v>124.03999999999999</c:v>
                </c:pt>
                <c:pt idx="1002">
                  <c:v>124.08000000000001</c:v>
                </c:pt>
                <c:pt idx="1003">
                  <c:v>124.12</c:v>
                </c:pt>
                <c:pt idx="1004">
                  <c:v>124.16</c:v>
                </c:pt>
                <c:pt idx="1005">
                  <c:v>124.19999999999999</c:v>
                </c:pt>
                <c:pt idx="1006">
                  <c:v>124.24000000000001</c:v>
                </c:pt>
                <c:pt idx="1007">
                  <c:v>124.28</c:v>
                </c:pt>
                <c:pt idx="1008">
                  <c:v>124.32</c:v>
                </c:pt>
                <c:pt idx="1009">
                  <c:v>124.36000000000001</c:v>
                </c:pt>
                <c:pt idx="1010">
                  <c:v>124.4</c:v>
                </c:pt>
                <c:pt idx="1011">
                  <c:v>124.44</c:v>
                </c:pt>
                <c:pt idx="1012">
                  <c:v>124.47999999999999</c:v>
                </c:pt>
                <c:pt idx="1013">
                  <c:v>124.52000000000001</c:v>
                </c:pt>
                <c:pt idx="1014">
                  <c:v>124.56</c:v>
                </c:pt>
                <c:pt idx="1015">
                  <c:v>124.6</c:v>
                </c:pt>
                <c:pt idx="1016">
                  <c:v>124.64000000000001</c:v>
                </c:pt>
                <c:pt idx="1017">
                  <c:v>124.68</c:v>
                </c:pt>
                <c:pt idx="1018">
                  <c:v>124.72</c:v>
                </c:pt>
                <c:pt idx="1019">
                  <c:v>124.75999999999999</c:v>
                </c:pt>
                <c:pt idx="1020">
                  <c:v>124.80000000000001</c:v>
                </c:pt>
                <c:pt idx="1021">
                  <c:v>124.84</c:v>
                </c:pt>
                <c:pt idx="1022">
                  <c:v>124.88</c:v>
                </c:pt>
                <c:pt idx="1023">
                  <c:v>124.92000000000002</c:v>
                </c:pt>
                <c:pt idx="1024">
                  <c:v>124.96000000000001</c:v>
                </c:pt>
                <c:pt idx="1025">
                  <c:v>125</c:v>
                </c:pt>
                <c:pt idx="1026">
                  <c:v>125.04</c:v>
                </c:pt>
                <c:pt idx="1027">
                  <c:v>125.08000000000001</c:v>
                </c:pt>
                <c:pt idx="1028">
                  <c:v>125.12</c:v>
                </c:pt>
                <c:pt idx="1029">
                  <c:v>125.16</c:v>
                </c:pt>
                <c:pt idx="1030">
                  <c:v>125.2</c:v>
                </c:pt>
                <c:pt idx="1031">
                  <c:v>125.24</c:v>
                </c:pt>
                <c:pt idx="1032">
                  <c:v>125.28</c:v>
                </c:pt>
                <c:pt idx="1033">
                  <c:v>125.32000000000001</c:v>
                </c:pt>
                <c:pt idx="1034">
                  <c:v>125.36</c:v>
                </c:pt>
                <c:pt idx="1035">
                  <c:v>125.39999999999999</c:v>
                </c:pt>
                <c:pt idx="1036">
                  <c:v>125.43999999999998</c:v>
                </c:pt>
                <c:pt idx="1037">
                  <c:v>125.48</c:v>
                </c:pt>
                <c:pt idx="1038">
                  <c:v>125.52</c:v>
                </c:pt>
                <c:pt idx="1039">
                  <c:v>125.55999999999999</c:v>
                </c:pt>
                <c:pt idx="1040">
                  <c:v>125.60000000000001</c:v>
                </c:pt>
                <c:pt idx="1041">
                  <c:v>125.64</c:v>
                </c:pt>
                <c:pt idx="1042">
                  <c:v>125.67999999999999</c:v>
                </c:pt>
                <c:pt idx="1043">
                  <c:v>125.71999999999998</c:v>
                </c:pt>
                <c:pt idx="1044">
                  <c:v>125.76</c:v>
                </c:pt>
                <c:pt idx="1045">
                  <c:v>125.8</c:v>
                </c:pt>
                <c:pt idx="1046">
                  <c:v>125.83999999999999</c:v>
                </c:pt>
                <c:pt idx="1047">
                  <c:v>125.88000000000001</c:v>
                </c:pt>
                <c:pt idx="1048">
                  <c:v>125.92</c:v>
                </c:pt>
                <c:pt idx="1049">
                  <c:v>125.96</c:v>
                </c:pt>
                <c:pt idx="1050">
                  <c:v>125.99999999999999</c:v>
                </c:pt>
                <c:pt idx="1051">
                  <c:v>126.04</c:v>
                </c:pt>
                <c:pt idx="1052">
                  <c:v>126.08</c:v>
                </c:pt>
                <c:pt idx="1053">
                  <c:v>126.11999999999999</c:v>
                </c:pt>
                <c:pt idx="1054">
                  <c:v>126.16000000000001</c:v>
                </c:pt>
                <c:pt idx="1055">
                  <c:v>126.2</c:v>
                </c:pt>
                <c:pt idx="1056">
                  <c:v>126.24</c:v>
                </c:pt>
                <c:pt idx="1057">
                  <c:v>126.27999999999999</c:v>
                </c:pt>
                <c:pt idx="1058">
                  <c:v>126.32000000000001</c:v>
                </c:pt>
                <c:pt idx="1059">
                  <c:v>126.36</c:v>
                </c:pt>
                <c:pt idx="1060">
                  <c:v>126.39999999999999</c:v>
                </c:pt>
                <c:pt idx="1061">
                  <c:v>126.44000000000001</c:v>
                </c:pt>
                <c:pt idx="1062">
                  <c:v>126.48</c:v>
                </c:pt>
                <c:pt idx="1063">
                  <c:v>126.52</c:v>
                </c:pt>
                <c:pt idx="1064">
                  <c:v>126.55999999999999</c:v>
                </c:pt>
                <c:pt idx="1065">
                  <c:v>126.60000000000001</c:v>
                </c:pt>
                <c:pt idx="1066">
                  <c:v>126.64</c:v>
                </c:pt>
                <c:pt idx="1067">
                  <c:v>126.67999999999999</c:v>
                </c:pt>
                <c:pt idx="1068">
                  <c:v>126.72000000000001</c:v>
                </c:pt>
                <c:pt idx="1069">
                  <c:v>126.76</c:v>
                </c:pt>
                <c:pt idx="1070">
                  <c:v>126.8</c:v>
                </c:pt>
                <c:pt idx="1071">
                  <c:v>126.83999999999999</c:v>
                </c:pt>
                <c:pt idx="1072">
                  <c:v>126.88000000000001</c:v>
                </c:pt>
                <c:pt idx="1073">
                  <c:v>126.92</c:v>
                </c:pt>
                <c:pt idx="1074">
                  <c:v>126.96</c:v>
                </c:pt>
                <c:pt idx="1075">
                  <c:v>127.00000000000001</c:v>
                </c:pt>
                <c:pt idx="1076">
                  <c:v>127.04</c:v>
                </c:pt>
                <c:pt idx="1077">
                  <c:v>127.08</c:v>
                </c:pt>
                <c:pt idx="1078">
                  <c:v>127.11999999999999</c:v>
                </c:pt>
                <c:pt idx="1079">
                  <c:v>127.16000000000001</c:v>
                </c:pt>
                <c:pt idx="1080">
                  <c:v>127.2</c:v>
                </c:pt>
                <c:pt idx="1081">
                  <c:v>127.24</c:v>
                </c:pt>
                <c:pt idx="1082">
                  <c:v>127.28000000000002</c:v>
                </c:pt>
                <c:pt idx="1083">
                  <c:v>127.32000000000001</c:v>
                </c:pt>
                <c:pt idx="1084">
                  <c:v>127.36</c:v>
                </c:pt>
                <c:pt idx="1085">
                  <c:v>127.39999999999999</c:v>
                </c:pt>
                <c:pt idx="1086">
                  <c:v>127.44000000000001</c:v>
                </c:pt>
                <c:pt idx="1087">
                  <c:v>127.48</c:v>
                </c:pt>
                <c:pt idx="1088">
                  <c:v>127.52</c:v>
                </c:pt>
                <c:pt idx="1089">
                  <c:v>127.56000000000002</c:v>
                </c:pt>
                <c:pt idx="1090">
                  <c:v>127.60000000000001</c:v>
                </c:pt>
                <c:pt idx="1091">
                  <c:v>127.64</c:v>
                </c:pt>
                <c:pt idx="1092">
                  <c:v>127.67999999999999</c:v>
                </c:pt>
                <c:pt idx="1093">
                  <c:v>127.72000000000001</c:v>
                </c:pt>
                <c:pt idx="1094">
                  <c:v>127.76</c:v>
                </c:pt>
                <c:pt idx="1095">
                  <c:v>127.8</c:v>
                </c:pt>
                <c:pt idx="1096">
                  <c:v>127.84000000000002</c:v>
                </c:pt>
                <c:pt idx="1097">
                  <c:v>127.88000000000001</c:v>
                </c:pt>
                <c:pt idx="1098">
                  <c:v>127.92</c:v>
                </c:pt>
                <c:pt idx="1099">
                  <c:v>127.96</c:v>
                </c:pt>
                <c:pt idx="1100">
                  <c:v>128</c:v>
                </c:pt>
                <c:pt idx="1101">
                  <c:v>128.04</c:v>
                </c:pt>
                <c:pt idx="1102">
                  <c:v>128.07999999999998</c:v>
                </c:pt>
                <c:pt idx="1103">
                  <c:v>128.12</c:v>
                </c:pt>
                <c:pt idx="1104">
                  <c:v>128.16</c:v>
                </c:pt>
                <c:pt idx="1105">
                  <c:v>128.19999999999999</c:v>
                </c:pt>
                <c:pt idx="1106">
                  <c:v>128.23999999999998</c:v>
                </c:pt>
                <c:pt idx="1107">
                  <c:v>128.28</c:v>
                </c:pt>
                <c:pt idx="1108">
                  <c:v>128.32</c:v>
                </c:pt>
                <c:pt idx="1109">
                  <c:v>128.35999999999999</c:v>
                </c:pt>
                <c:pt idx="1110">
                  <c:v>128.4</c:v>
                </c:pt>
                <c:pt idx="1111">
                  <c:v>128.44</c:v>
                </c:pt>
                <c:pt idx="1112">
                  <c:v>128.47999999999999</c:v>
                </c:pt>
                <c:pt idx="1113">
                  <c:v>128.51999999999998</c:v>
                </c:pt>
                <c:pt idx="1114">
                  <c:v>128.56</c:v>
                </c:pt>
                <c:pt idx="1115">
                  <c:v>128.6</c:v>
                </c:pt>
                <c:pt idx="1116">
                  <c:v>128.63999999999999</c:v>
                </c:pt>
                <c:pt idx="1117">
                  <c:v>128.68</c:v>
                </c:pt>
                <c:pt idx="1118">
                  <c:v>128.72</c:v>
                </c:pt>
                <c:pt idx="1119">
                  <c:v>128.76</c:v>
                </c:pt>
                <c:pt idx="1120">
                  <c:v>128.79999999999998</c:v>
                </c:pt>
                <c:pt idx="1121">
                  <c:v>128.84</c:v>
                </c:pt>
                <c:pt idx="1122">
                  <c:v>128.88</c:v>
                </c:pt>
                <c:pt idx="1123">
                  <c:v>128.91999999999999</c:v>
                </c:pt>
                <c:pt idx="1124">
                  <c:v>128.96</c:v>
                </c:pt>
                <c:pt idx="1125">
                  <c:v>129</c:v>
                </c:pt>
                <c:pt idx="1126">
                  <c:v>129.04</c:v>
                </c:pt>
                <c:pt idx="1127">
                  <c:v>129.07999999999998</c:v>
                </c:pt>
                <c:pt idx="1128">
                  <c:v>129.12</c:v>
                </c:pt>
                <c:pt idx="1129">
                  <c:v>129.16</c:v>
                </c:pt>
                <c:pt idx="1130">
                  <c:v>129.19999999999999</c:v>
                </c:pt>
                <c:pt idx="1131">
                  <c:v>129.24</c:v>
                </c:pt>
                <c:pt idx="1132">
                  <c:v>129.28</c:v>
                </c:pt>
                <c:pt idx="1133">
                  <c:v>129.32</c:v>
                </c:pt>
                <c:pt idx="1134">
                  <c:v>129.35999999999999</c:v>
                </c:pt>
                <c:pt idx="1135">
                  <c:v>129.4</c:v>
                </c:pt>
                <c:pt idx="1136">
                  <c:v>129.44</c:v>
                </c:pt>
                <c:pt idx="1137">
                  <c:v>129.47999999999999</c:v>
                </c:pt>
                <c:pt idx="1138">
                  <c:v>129.52000000000001</c:v>
                </c:pt>
                <c:pt idx="1139">
                  <c:v>129.56</c:v>
                </c:pt>
                <c:pt idx="1140">
                  <c:v>129.6</c:v>
                </c:pt>
                <c:pt idx="1141">
                  <c:v>129.63999999999999</c:v>
                </c:pt>
                <c:pt idx="1142">
                  <c:v>129.68</c:v>
                </c:pt>
                <c:pt idx="1143">
                  <c:v>129.72</c:v>
                </c:pt>
                <c:pt idx="1144">
                  <c:v>129.76</c:v>
                </c:pt>
                <c:pt idx="1145">
                  <c:v>129.80000000000001</c:v>
                </c:pt>
                <c:pt idx="1146">
                  <c:v>129.84</c:v>
                </c:pt>
                <c:pt idx="1147">
                  <c:v>129.88</c:v>
                </c:pt>
                <c:pt idx="1148">
                  <c:v>129.91999999999999</c:v>
                </c:pt>
                <c:pt idx="1149">
                  <c:v>129.96</c:v>
                </c:pt>
                <c:pt idx="1150">
                  <c:v>130</c:v>
                </c:pt>
                <c:pt idx="1151">
                  <c:v>130.04</c:v>
                </c:pt>
                <c:pt idx="1152">
                  <c:v>130.08000000000001</c:v>
                </c:pt>
                <c:pt idx="1153">
                  <c:v>130.12</c:v>
                </c:pt>
                <c:pt idx="1154">
                  <c:v>130.16</c:v>
                </c:pt>
                <c:pt idx="1155">
                  <c:v>130.19999999999999</c:v>
                </c:pt>
                <c:pt idx="1156">
                  <c:v>130.24</c:v>
                </c:pt>
                <c:pt idx="1157">
                  <c:v>130.28</c:v>
                </c:pt>
                <c:pt idx="1158">
                  <c:v>130.32</c:v>
                </c:pt>
                <c:pt idx="1159">
                  <c:v>130.36000000000001</c:v>
                </c:pt>
                <c:pt idx="1160">
                  <c:v>130.4</c:v>
                </c:pt>
                <c:pt idx="1161">
                  <c:v>130.44</c:v>
                </c:pt>
                <c:pt idx="1162">
                  <c:v>130.47999999999999</c:v>
                </c:pt>
                <c:pt idx="1163">
                  <c:v>130.52000000000001</c:v>
                </c:pt>
                <c:pt idx="1164">
                  <c:v>130.56</c:v>
                </c:pt>
                <c:pt idx="1165">
                  <c:v>130.6</c:v>
                </c:pt>
                <c:pt idx="1166">
                  <c:v>130.64000000000001</c:v>
                </c:pt>
                <c:pt idx="1167">
                  <c:v>130.68</c:v>
                </c:pt>
                <c:pt idx="1168">
                  <c:v>130.72</c:v>
                </c:pt>
                <c:pt idx="1169">
                  <c:v>130.76</c:v>
                </c:pt>
                <c:pt idx="1170">
                  <c:v>130.80000000000001</c:v>
                </c:pt>
                <c:pt idx="1171">
                  <c:v>130.84</c:v>
                </c:pt>
                <c:pt idx="1172">
                  <c:v>130.88</c:v>
                </c:pt>
                <c:pt idx="1173">
                  <c:v>130.92000000000002</c:v>
                </c:pt>
                <c:pt idx="1174">
                  <c:v>130.96</c:v>
                </c:pt>
                <c:pt idx="1175">
                  <c:v>131</c:v>
                </c:pt>
                <c:pt idx="1176">
                  <c:v>131.04</c:v>
                </c:pt>
                <c:pt idx="1177">
                  <c:v>131.08000000000001</c:v>
                </c:pt>
                <c:pt idx="1178">
                  <c:v>131.12</c:v>
                </c:pt>
                <c:pt idx="1179">
                  <c:v>131.16</c:v>
                </c:pt>
                <c:pt idx="1180">
                  <c:v>131.20000000000002</c:v>
                </c:pt>
                <c:pt idx="1181">
                  <c:v>131.24</c:v>
                </c:pt>
                <c:pt idx="1182">
                  <c:v>131.28</c:v>
                </c:pt>
                <c:pt idx="1183">
                  <c:v>131.32</c:v>
                </c:pt>
                <c:pt idx="1184">
                  <c:v>131.36000000000001</c:v>
                </c:pt>
                <c:pt idx="1185">
                  <c:v>131.4</c:v>
                </c:pt>
                <c:pt idx="1186">
                  <c:v>131.44</c:v>
                </c:pt>
                <c:pt idx="1187">
                  <c:v>131.48000000000002</c:v>
                </c:pt>
                <c:pt idx="1188">
                  <c:v>131.52000000000001</c:v>
                </c:pt>
                <c:pt idx="1189">
                  <c:v>131.56</c:v>
                </c:pt>
                <c:pt idx="1190">
                  <c:v>131.6</c:v>
                </c:pt>
                <c:pt idx="1191">
                  <c:v>131.64000000000001</c:v>
                </c:pt>
                <c:pt idx="1192">
                  <c:v>131.68</c:v>
                </c:pt>
                <c:pt idx="1193">
                  <c:v>131.72</c:v>
                </c:pt>
                <c:pt idx="1194">
                  <c:v>131.76000000000002</c:v>
                </c:pt>
                <c:pt idx="1195">
                  <c:v>131.80000000000001</c:v>
                </c:pt>
                <c:pt idx="1196">
                  <c:v>131.84</c:v>
                </c:pt>
                <c:pt idx="1197">
                  <c:v>131.88</c:v>
                </c:pt>
                <c:pt idx="1198">
                  <c:v>131.92000000000002</c:v>
                </c:pt>
                <c:pt idx="1199">
                  <c:v>131.96</c:v>
                </c:pt>
                <c:pt idx="1200">
                  <c:v>132</c:v>
                </c:pt>
                <c:pt idx="1201">
                  <c:v>132.04000000000002</c:v>
                </c:pt>
                <c:pt idx="1202">
                  <c:v>132.08000000000001</c:v>
                </c:pt>
                <c:pt idx="1203">
                  <c:v>132.12</c:v>
                </c:pt>
                <c:pt idx="1204">
                  <c:v>132.16</c:v>
                </c:pt>
                <c:pt idx="1205">
                  <c:v>132.20000000000002</c:v>
                </c:pt>
                <c:pt idx="1206">
                  <c:v>132.24</c:v>
                </c:pt>
                <c:pt idx="1207">
                  <c:v>132.28</c:v>
                </c:pt>
                <c:pt idx="1208">
                  <c:v>132.32000000000002</c:v>
                </c:pt>
                <c:pt idx="1209">
                  <c:v>132.36000000000001</c:v>
                </c:pt>
                <c:pt idx="1210">
                  <c:v>132.4</c:v>
                </c:pt>
                <c:pt idx="1211">
                  <c:v>132.44</c:v>
                </c:pt>
                <c:pt idx="1212">
                  <c:v>132.48000000000002</c:v>
                </c:pt>
                <c:pt idx="1213">
                  <c:v>132.52000000000001</c:v>
                </c:pt>
                <c:pt idx="1214">
                  <c:v>132.56</c:v>
                </c:pt>
                <c:pt idx="1215">
                  <c:v>132.60000000000002</c:v>
                </c:pt>
                <c:pt idx="1216">
                  <c:v>132.64000000000001</c:v>
                </c:pt>
                <c:pt idx="1217">
                  <c:v>132.68</c:v>
                </c:pt>
                <c:pt idx="1218">
                  <c:v>132.72000000000003</c:v>
                </c:pt>
                <c:pt idx="1219">
                  <c:v>132.76000000000002</c:v>
                </c:pt>
                <c:pt idx="1220">
                  <c:v>132.80000000000001</c:v>
                </c:pt>
                <c:pt idx="1221">
                  <c:v>132.84</c:v>
                </c:pt>
                <c:pt idx="1222">
                  <c:v>132.88</c:v>
                </c:pt>
                <c:pt idx="1223">
                  <c:v>132.92000000000002</c:v>
                </c:pt>
                <c:pt idx="1224">
                  <c:v>132.96</c:v>
                </c:pt>
                <c:pt idx="1225">
                  <c:v>133</c:v>
                </c:pt>
                <c:pt idx="1226">
                  <c:v>133.04</c:v>
                </c:pt>
                <c:pt idx="1227">
                  <c:v>133.07999999999998</c:v>
                </c:pt>
                <c:pt idx="1228">
                  <c:v>133.11999999999998</c:v>
                </c:pt>
                <c:pt idx="1229">
                  <c:v>133.16</c:v>
                </c:pt>
                <c:pt idx="1230">
                  <c:v>133.19999999999999</c:v>
                </c:pt>
                <c:pt idx="1231">
                  <c:v>133.23999999999998</c:v>
                </c:pt>
                <c:pt idx="1232">
                  <c:v>133.28</c:v>
                </c:pt>
                <c:pt idx="1233">
                  <c:v>133.32</c:v>
                </c:pt>
                <c:pt idx="1234">
                  <c:v>133.35999999999999</c:v>
                </c:pt>
                <c:pt idx="1235">
                  <c:v>133.39999999999998</c:v>
                </c:pt>
                <c:pt idx="1236">
                  <c:v>133.44</c:v>
                </c:pt>
                <c:pt idx="1237">
                  <c:v>133.47999999999999</c:v>
                </c:pt>
                <c:pt idx="1238">
                  <c:v>133.51999999999998</c:v>
                </c:pt>
                <c:pt idx="1239">
                  <c:v>133.56</c:v>
                </c:pt>
                <c:pt idx="1240">
                  <c:v>133.6</c:v>
                </c:pt>
                <c:pt idx="1241">
                  <c:v>133.63999999999999</c:v>
                </c:pt>
                <c:pt idx="1242">
                  <c:v>133.67999999999998</c:v>
                </c:pt>
                <c:pt idx="1243">
                  <c:v>133.72</c:v>
                </c:pt>
                <c:pt idx="1244">
                  <c:v>133.76</c:v>
                </c:pt>
                <c:pt idx="1245">
                  <c:v>133.79999999999998</c:v>
                </c:pt>
                <c:pt idx="1246">
                  <c:v>133.84</c:v>
                </c:pt>
                <c:pt idx="1247">
                  <c:v>133.88</c:v>
                </c:pt>
                <c:pt idx="1248">
                  <c:v>133.91999999999999</c:v>
                </c:pt>
                <c:pt idx="1249">
                  <c:v>133.95999999999998</c:v>
                </c:pt>
                <c:pt idx="1250">
                  <c:v>134</c:v>
                </c:pt>
                <c:pt idx="1251">
                  <c:v>134.04</c:v>
                </c:pt>
                <c:pt idx="1252">
                  <c:v>134.07999999999998</c:v>
                </c:pt>
                <c:pt idx="1253">
                  <c:v>134.12</c:v>
                </c:pt>
                <c:pt idx="1254">
                  <c:v>134.16</c:v>
                </c:pt>
                <c:pt idx="1255">
                  <c:v>134.19999999999999</c:v>
                </c:pt>
                <c:pt idx="1256">
                  <c:v>134.23999999999998</c:v>
                </c:pt>
                <c:pt idx="1257">
                  <c:v>134.28</c:v>
                </c:pt>
                <c:pt idx="1258">
                  <c:v>134.32</c:v>
                </c:pt>
                <c:pt idx="1259">
                  <c:v>134.35999999999999</c:v>
                </c:pt>
                <c:pt idx="1260">
                  <c:v>134.4</c:v>
                </c:pt>
                <c:pt idx="1261">
                  <c:v>134.44</c:v>
                </c:pt>
                <c:pt idx="1262">
                  <c:v>134.47999999999999</c:v>
                </c:pt>
                <c:pt idx="1263">
                  <c:v>134.51999999999998</c:v>
                </c:pt>
                <c:pt idx="1264">
                  <c:v>134.56</c:v>
                </c:pt>
                <c:pt idx="1265">
                  <c:v>134.6</c:v>
                </c:pt>
                <c:pt idx="1266">
                  <c:v>134.63999999999999</c:v>
                </c:pt>
                <c:pt idx="1267">
                  <c:v>134.68</c:v>
                </c:pt>
                <c:pt idx="1268">
                  <c:v>134.72</c:v>
                </c:pt>
                <c:pt idx="1269">
                  <c:v>134.76</c:v>
                </c:pt>
                <c:pt idx="1270">
                  <c:v>134.79999999999998</c:v>
                </c:pt>
                <c:pt idx="1271">
                  <c:v>134.84</c:v>
                </c:pt>
                <c:pt idx="1272">
                  <c:v>134.88</c:v>
                </c:pt>
                <c:pt idx="1273">
                  <c:v>134.91999999999999</c:v>
                </c:pt>
                <c:pt idx="1274">
                  <c:v>134.96</c:v>
                </c:pt>
                <c:pt idx="1275">
                  <c:v>135</c:v>
                </c:pt>
                <c:pt idx="1276">
                  <c:v>135.04</c:v>
                </c:pt>
                <c:pt idx="1277">
                  <c:v>135.07999999999998</c:v>
                </c:pt>
                <c:pt idx="1278">
                  <c:v>135.12</c:v>
                </c:pt>
                <c:pt idx="1279">
                  <c:v>135.16</c:v>
                </c:pt>
                <c:pt idx="1280">
                  <c:v>135.19999999999999</c:v>
                </c:pt>
                <c:pt idx="1281">
                  <c:v>135.24</c:v>
                </c:pt>
                <c:pt idx="1282">
                  <c:v>135.28</c:v>
                </c:pt>
                <c:pt idx="1283">
                  <c:v>135.32</c:v>
                </c:pt>
                <c:pt idx="1284">
                  <c:v>135.35999999999999</c:v>
                </c:pt>
                <c:pt idx="1285">
                  <c:v>135.4</c:v>
                </c:pt>
                <c:pt idx="1286">
                  <c:v>135.44</c:v>
                </c:pt>
                <c:pt idx="1287">
                  <c:v>135.47999999999999</c:v>
                </c:pt>
                <c:pt idx="1288">
                  <c:v>135.52000000000001</c:v>
                </c:pt>
                <c:pt idx="1289">
                  <c:v>135.56</c:v>
                </c:pt>
                <c:pt idx="1290">
                  <c:v>135.6</c:v>
                </c:pt>
                <c:pt idx="1291">
                  <c:v>135.63999999999999</c:v>
                </c:pt>
                <c:pt idx="1292">
                  <c:v>135.68</c:v>
                </c:pt>
                <c:pt idx="1293">
                  <c:v>135.72</c:v>
                </c:pt>
                <c:pt idx="1294">
                  <c:v>135.76</c:v>
                </c:pt>
                <c:pt idx="1295">
                  <c:v>135.80000000000001</c:v>
                </c:pt>
                <c:pt idx="1296">
                  <c:v>135.84</c:v>
                </c:pt>
                <c:pt idx="1297">
                  <c:v>135.88</c:v>
                </c:pt>
                <c:pt idx="1298">
                  <c:v>135.91999999999999</c:v>
                </c:pt>
                <c:pt idx="1299">
                  <c:v>135.96</c:v>
                </c:pt>
                <c:pt idx="1300">
                  <c:v>136</c:v>
                </c:pt>
                <c:pt idx="1301">
                  <c:v>136.04</c:v>
                </c:pt>
                <c:pt idx="1302">
                  <c:v>136.08000000000001</c:v>
                </c:pt>
                <c:pt idx="1303">
                  <c:v>136.12</c:v>
                </c:pt>
                <c:pt idx="1304">
                  <c:v>136.16</c:v>
                </c:pt>
                <c:pt idx="1305">
                  <c:v>136.19999999999999</c:v>
                </c:pt>
                <c:pt idx="1306">
                  <c:v>136.24</c:v>
                </c:pt>
                <c:pt idx="1307">
                  <c:v>136.28</c:v>
                </c:pt>
                <c:pt idx="1308">
                  <c:v>136.32</c:v>
                </c:pt>
                <c:pt idx="1309">
                  <c:v>136.36000000000001</c:v>
                </c:pt>
                <c:pt idx="1310">
                  <c:v>136.4</c:v>
                </c:pt>
                <c:pt idx="1311">
                  <c:v>136.44</c:v>
                </c:pt>
                <c:pt idx="1312">
                  <c:v>136.47999999999999</c:v>
                </c:pt>
                <c:pt idx="1313">
                  <c:v>136.52000000000001</c:v>
                </c:pt>
                <c:pt idx="1314">
                  <c:v>136.56</c:v>
                </c:pt>
                <c:pt idx="1315">
                  <c:v>136.6</c:v>
                </c:pt>
                <c:pt idx="1316">
                  <c:v>136.64000000000001</c:v>
                </c:pt>
                <c:pt idx="1317">
                  <c:v>136.68</c:v>
                </c:pt>
                <c:pt idx="1318">
                  <c:v>136.72</c:v>
                </c:pt>
                <c:pt idx="1319">
                  <c:v>136.76</c:v>
                </c:pt>
                <c:pt idx="1320">
                  <c:v>136.80000000000001</c:v>
                </c:pt>
                <c:pt idx="1321">
                  <c:v>136.84</c:v>
                </c:pt>
                <c:pt idx="1322">
                  <c:v>136.88</c:v>
                </c:pt>
                <c:pt idx="1323">
                  <c:v>136.92000000000002</c:v>
                </c:pt>
                <c:pt idx="1324">
                  <c:v>136.96</c:v>
                </c:pt>
                <c:pt idx="1325">
                  <c:v>137</c:v>
                </c:pt>
                <c:pt idx="1326">
                  <c:v>137.04</c:v>
                </c:pt>
                <c:pt idx="1327">
                  <c:v>137.08000000000001</c:v>
                </c:pt>
                <c:pt idx="1328">
                  <c:v>137.12</c:v>
                </c:pt>
                <c:pt idx="1329">
                  <c:v>137.16</c:v>
                </c:pt>
                <c:pt idx="1330">
                  <c:v>137.20000000000002</c:v>
                </c:pt>
                <c:pt idx="1331">
                  <c:v>137.24</c:v>
                </c:pt>
                <c:pt idx="1332">
                  <c:v>137.28</c:v>
                </c:pt>
                <c:pt idx="1333">
                  <c:v>137.32</c:v>
                </c:pt>
                <c:pt idx="1334">
                  <c:v>137.36000000000001</c:v>
                </c:pt>
                <c:pt idx="1335">
                  <c:v>137.4</c:v>
                </c:pt>
                <c:pt idx="1336">
                  <c:v>137.44</c:v>
                </c:pt>
                <c:pt idx="1337">
                  <c:v>137.48000000000002</c:v>
                </c:pt>
                <c:pt idx="1338">
                  <c:v>137.52000000000001</c:v>
                </c:pt>
                <c:pt idx="1339">
                  <c:v>137.56</c:v>
                </c:pt>
                <c:pt idx="1340">
                  <c:v>137.6</c:v>
                </c:pt>
                <c:pt idx="1341">
                  <c:v>137.64000000000001</c:v>
                </c:pt>
                <c:pt idx="1342">
                  <c:v>137.68</c:v>
                </c:pt>
                <c:pt idx="1343">
                  <c:v>137.72</c:v>
                </c:pt>
                <c:pt idx="1344">
                  <c:v>137.76000000000002</c:v>
                </c:pt>
                <c:pt idx="1345">
                  <c:v>137.80000000000001</c:v>
                </c:pt>
                <c:pt idx="1346">
                  <c:v>137.84</c:v>
                </c:pt>
                <c:pt idx="1347">
                  <c:v>137.88</c:v>
                </c:pt>
                <c:pt idx="1348">
                  <c:v>137.92000000000002</c:v>
                </c:pt>
                <c:pt idx="1349">
                  <c:v>137.96</c:v>
                </c:pt>
                <c:pt idx="1350">
                  <c:v>138</c:v>
                </c:pt>
                <c:pt idx="1351">
                  <c:v>138.04000000000002</c:v>
                </c:pt>
                <c:pt idx="1352">
                  <c:v>138.08000000000001</c:v>
                </c:pt>
                <c:pt idx="1353">
                  <c:v>138.12</c:v>
                </c:pt>
                <c:pt idx="1354">
                  <c:v>138.16</c:v>
                </c:pt>
                <c:pt idx="1355">
                  <c:v>138.20000000000002</c:v>
                </c:pt>
                <c:pt idx="1356">
                  <c:v>138.24</c:v>
                </c:pt>
                <c:pt idx="1357">
                  <c:v>138.28</c:v>
                </c:pt>
                <c:pt idx="1358">
                  <c:v>138.32000000000002</c:v>
                </c:pt>
                <c:pt idx="1359">
                  <c:v>138.36000000000001</c:v>
                </c:pt>
                <c:pt idx="1360">
                  <c:v>138.4</c:v>
                </c:pt>
                <c:pt idx="1361">
                  <c:v>138.44</c:v>
                </c:pt>
                <c:pt idx="1362">
                  <c:v>138.48000000000002</c:v>
                </c:pt>
                <c:pt idx="1363">
                  <c:v>138.52000000000001</c:v>
                </c:pt>
                <c:pt idx="1364">
                  <c:v>138.56</c:v>
                </c:pt>
                <c:pt idx="1365">
                  <c:v>138.60000000000002</c:v>
                </c:pt>
                <c:pt idx="1366">
                  <c:v>138.64000000000001</c:v>
                </c:pt>
                <c:pt idx="1367">
                  <c:v>138.68</c:v>
                </c:pt>
                <c:pt idx="1368">
                  <c:v>138.72</c:v>
                </c:pt>
                <c:pt idx="1369">
                  <c:v>138.76000000000002</c:v>
                </c:pt>
                <c:pt idx="1370">
                  <c:v>138.80000000000001</c:v>
                </c:pt>
                <c:pt idx="1371">
                  <c:v>138.84</c:v>
                </c:pt>
                <c:pt idx="1372">
                  <c:v>138.88000000000002</c:v>
                </c:pt>
                <c:pt idx="1373">
                  <c:v>138.92000000000002</c:v>
                </c:pt>
                <c:pt idx="1374">
                  <c:v>138.96</c:v>
                </c:pt>
                <c:pt idx="1375">
                  <c:v>139</c:v>
                </c:pt>
                <c:pt idx="1376">
                  <c:v>139.04</c:v>
                </c:pt>
                <c:pt idx="1377">
                  <c:v>139.08000000000001</c:v>
                </c:pt>
                <c:pt idx="1378">
                  <c:v>139.12</c:v>
                </c:pt>
                <c:pt idx="1379">
                  <c:v>139.16</c:v>
                </c:pt>
                <c:pt idx="1380">
                  <c:v>139.19999999999999</c:v>
                </c:pt>
                <c:pt idx="1381">
                  <c:v>139.23999999999998</c:v>
                </c:pt>
                <c:pt idx="1382">
                  <c:v>139.28</c:v>
                </c:pt>
                <c:pt idx="1383">
                  <c:v>139.32</c:v>
                </c:pt>
                <c:pt idx="1384">
                  <c:v>139.35999999999999</c:v>
                </c:pt>
                <c:pt idx="1385">
                  <c:v>139.39999999999998</c:v>
                </c:pt>
                <c:pt idx="1386">
                  <c:v>139.44</c:v>
                </c:pt>
                <c:pt idx="1387">
                  <c:v>139.47999999999999</c:v>
                </c:pt>
                <c:pt idx="1388">
                  <c:v>139.51999999999998</c:v>
                </c:pt>
                <c:pt idx="1389">
                  <c:v>139.55999999999997</c:v>
                </c:pt>
                <c:pt idx="1390">
                  <c:v>139.6</c:v>
                </c:pt>
                <c:pt idx="1391">
                  <c:v>139.63999999999999</c:v>
                </c:pt>
                <c:pt idx="1392">
                  <c:v>139.67999999999998</c:v>
                </c:pt>
                <c:pt idx="1393">
                  <c:v>139.72</c:v>
                </c:pt>
                <c:pt idx="1394">
                  <c:v>139.76</c:v>
                </c:pt>
                <c:pt idx="1395">
                  <c:v>139.79999999999998</c:v>
                </c:pt>
                <c:pt idx="1396">
                  <c:v>139.83999999999997</c:v>
                </c:pt>
                <c:pt idx="1397">
                  <c:v>139.88</c:v>
                </c:pt>
                <c:pt idx="1398">
                  <c:v>139.91999999999999</c:v>
                </c:pt>
                <c:pt idx="1399">
                  <c:v>139.95999999999998</c:v>
                </c:pt>
                <c:pt idx="1400">
                  <c:v>140</c:v>
                </c:pt>
                <c:pt idx="1401">
                  <c:v>140.04</c:v>
                </c:pt>
                <c:pt idx="1402">
                  <c:v>140.07999999999998</c:v>
                </c:pt>
                <c:pt idx="1403">
                  <c:v>140.11999999999998</c:v>
                </c:pt>
                <c:pt idx="1404">
                  <c:v>140.16</c:v>
                </c:pt>
                <c:pt idx="1405">
                  <c:v>140.19999999999999</c:v>
                </c:pt>
                <c:pt idx="1406">
                  <c:v>140.23999999999998</c:v>
                </c:pt>
                <c:pt idx="1407">
                  <c:v>140.28</c:v>
                </c:pt>
                <c:pt idx="1408">
                  <c:v>140.32</c:v>
                </c:pt>
                <c:pt idx="1409">
                  <c:v>140.35999999999999</c:v>
                </c:pt>
                <c:pt idx="1410">
                  <c:v>140.4</c:v>
                </c:pt>
                <c:pt idx="1411">
                  <c:v>140.44</c:v>
                </c:pt>
                <c:pt idx="1412">
                  <c:v>140.47999999999999</c:v>
                </c:pt>
                <c:pt idx="1413">
                  <c:v>140.51999999999998</c:v>
                </c:pt>
                <c:pt idx="1414">
                  <c:v>140.56</c:v>
                </c:pt>
                <c:pt idx="1415">
                  <c:v>140.6</c:v>
                </c:pt>
                <c:pt idx="1416">
                  <c:v>140.63999999999999</c:v>
                </c:pt>
                <c:pt idx="1417">
                  <c:v>140.68</c:v>
                </c:pt>
                <c:pt idx="1418">
                  <c:v>140.72</c:v>
                </c:pt>
                <c:pt idx="1419">
                  <c:v>140.76</c:v>
                </c:pt>
                <c:pt idx="1420">
                  <c:v>140.79999999999998</c:v>
                </c:pt>
                <c:pt idx="1421">
                  <c:v>140.84</c:v>
                </c:pt>
                <c:pt idx="1422">
                  <c:v>140.88</c:v>
                </c:pt>
                <c:pt idx="1423">
                  <c:v>140.91999999999999</c:v>
                </c:pt>
                <c:pt idx="1424">
                  <c:v>140.96</c:v>
                </c:pt>
                <c:pt idx="1425">
                  <c:v>141</c:v>
                </c:pt>
                <c:pt idx="1426">
                  <c:v>141.04</c:v>
                </c:pt>
                <c:pt idx="1427">
                  <c:v>141.07999999999998</c:v>
                </c:pt>
                <c:pt idx="1428">
                  <c:v>141.12</c:v>
                </c:pt>
                <c:pt idx="1429">
                  <c:v>141.16</c:v>
                </c:pt>
                <c:pt idx="1430">
                  <c:v>141.19999999999999</c:v>
                </c:pt>
                <c:pt idx="1431">
                  <c:v>141.24</c:v>
                </c:pt>
                <c:pt idx="1432">
                  <c:v>141.28</c:v>
                </c:pt>
                <c:pt idx="1433">
                  <c:v>141.32</c:v>
                </c:pt>
                <c:pt idx="1434">
                  <c:v>141.35999999999999</c:v>
                </c:pt>
                <c:pt idx="1435">
                  <c:v>141.4</c:v>
                </c:pt>
                <c:pt idx="1436">
                  <c:v>141.44</c:v>
                </c:pt>
                <c:pt idx="1437">
                  <c:v>141.47999999999999</c:v>
                </c:pt>
                <c:pt idx="1438">
                  <c:v>141.52000000000001</c:v>
                </c:pt>
                <c:pt idx="1439">
                  <c:v>141.56</c:v>
                </c:pt>
                <c:pt idx="1440">
                  <c:v>141.6</c:v>
                </c:pt>
                <c:pt idx="1441">
                  <c:v>141.63999999999999</c:v>
                </c:pt>
                <c:pt idx="1442">
                  <c:v>141.68</c:v>
                </c:pt>
                <c:pt idx="1443">
                  <c:v>141.72</c:v>
                </c:pt>
                <c:pt idx="1444">
                  <c:v>141.76</c:v>
                </c:pt>
                <c:pt idx="1445">
                  <c:v>141.80000000000001</c:v>
                </c:pt>
                <c:pt idx="1446">
                  <c:v>141.84</c:v>
                </c:pt>
                <c:pt idx="1447">
                  <c:v>141.88</c:v>
                </c:pt>
                <c:pt idx="1448">
                  <c:v>141.91999999999999</c:v>
                </c:pt>
                <c:pt idx="1449">
                  <c:v>141.96</c:v>
                </c:pt>
                <c:pt idx="1450">
                  <c:v>142</c:v>
                </c:pt>
                <c:pt idx="1451">
                  <c:v>142.04</c:v>
                </c:pt>
                <c:pt idx="1452">
                  <c:v>142.08000000000001</c:v>
                </c:pt>
                <c:pt idx="1453">
                  <c:v>142.12</c:v>
                </c:pt>
                <c:pt idx="1454">
                  <c:v>142.16</c:v>
                </c:pt>
                <c:pt idx="1455">
                  <c:v>142.19999999999999</c:v>
                </c:pt>
                <c:pt idx="1456">
                  <c:v>142.24</c:v>
                </c:pt>
                <c:pt idx="1457">
                  <c:v>142.28</c:v>
                </c:pt>
                <c:pt idx="1458">
                  <c:v>142.32</c:v>
                </c:pt>
                <c:pt idx="1459">
                  <c:v>142.36000000000001</c:v>
                </c:pt>
                <c:pt idx="1460">
                  <c:v>142.4</c:v>
                </c:pt>
                <c:pt idx="1461">
                  <c:v>142.44</c:v>
                </c:pt>
                <c:pt idx="1462">
                  <c:v>142.47999999999999</c:v>
                </c:pt>
                <c:pt idx="1463">
                  <c:v>142.52000000000001</c:v>
                </c:pt>
                <c:pt idx="1464">
                  <c:v>142.56</c:v>
                </c:pt>
                <c:pt idx="1465">
                  <c:v>142.6</c:v>
                </c:pt>
                <c:pt idx="1466">
                  <c:v>142.64000000000001</c:v>
                </c:pt>
                <c:pt idx="1467">
                  <c:v>142.68</c:v>
                </c:pt>
                <c:pt idx="1468">
                  <c:v>142.72</c:v>
                </c:pt>
                <c:pt idx="1469">
                  <c:v>142.76</c:v>
                </c:pt>
                <c:pt idx="1470">
                  <c:v>142.80000000000001</c:v>
                </c:pt>
                <c:pt idx="1471">
                  <c:v>142.84</c:v>
                </c:pt>
                <c:pt idx="1472">
                  <c:v>142.88</c:v>
                </c:pt>
                <c:pt idx="1473">
                  <c:v>142.92000000000002</c:v>
                </c:pt>
                <c:pt idx="1474">
                  <c:v>142.96</c:v>
                </c:pt>
                <c:pt idx="1475">
                  <c:v>143</c:v>
                </c:pt>
                <c:pt idx="1476">
                  <c:v>143.04</c:v>
                </c:pt>
                <c:pt idx="1477">
                  <c:v>143.08000000000001</c:v>
                </c:pt>
                <c:pt idx="1478">
                  <c:v>143.12</c:v>
                </c:pt>
                <c:pt idx="1479">
                  <c:v>143.16</c:v>
                </c:pt>
                <c:pt idx="1480">
                  <c:v>143.20000000000002</c:v>
                </c:pt>
                <c:pt idx="1481">
                  <c:v>143.24</c:v>
                </c:pt>
                <c:pt idx="1482">
                  <c:v>143.28</c:v>
                </c:pt>
                <c:pt idx="1483">
                  <c:v>143.32</c:v>
                </c:pt>
                <c:pt idx="1484">
                  <c:v>143.36000000000001</c:v>
                </c:pt>
                <c:pt idx="1485">
                  <c:v>143.4</c:v>
                </c:pt>
                <c:pt idx="1486">
                  <c:v>143.44</c:v>
                </c:pt>
                <c:pt idx="1487">
                  <c:v>143.48000000000002</c:v>
                </c:pt>
                <c:pt idx="1488">
                  <c:v>143.52000000000001</c:v>
                </c:pt>
                <c:pt idx="1489">
                  <c:v>143.56</c:v>
                </c:pt>
                <c:pt idx="1490">
                  <c:v>143.6</c:v>
                </c:pt>
                <c:pt idx="1491">
                  <c:v>143.64000000000001</c:v>
                </c:pt>
                <c:pt idx="1492">
                  <c:v>143.68</c:v>
                </c:pt>
                <c:pt idx="1493">
                  <c:v>143.72</c:v>
                </c:pt>
                <c:pt idx="1494">
                  <c:v>143.76000000000002</c:v>
                </c:pt>
                <c:pt idx="1495">
                  <c:v>143.80000000000001</c:v>
                </c:pt>
                <c:pt idx="1496">
                  <c:v>143.84</c:v>
                </c:pt>
                <c:pt idx="1497">
                  <c:v>143.88</c:v>
                </c:pt>
                <c:pt idx="1498">
                  <c:v>143.92000000000002</c:v>
                </c:pt>
                <c:pt idx="1499">
                  <c:v>143.96</c:v>
                </c:pt>
                <c:pt idx="1500">
                  <c:v>144</c:v>
                </c:pt>
                <c:pt idx="1501">
                  <c:v>144.04000000000002</c:v>
                </c:pt>
                <c:pt idx="1502">
                  <c:v>144.08000000000001</c:v>
                </c:pt>
                <c:pt idx="1503">
                  <c:v>144.12</c:v>
                </c:pt>
                <c:pt idx="1504">
                  <c:v>144.16</c:v>
                </c:pt>
                <c:pt idx="1505">
                  <c:v>144.20000000000002</c:v>
                </c:pt>
                <c:pt idx="1506">
                  <c:v>144.24</c:v>
                </c:pt>
                <c:pt idx="1507">
                  <c:v>144.28</c:v>
                </c:pt>
                <c:pt idx="1508">
                  <c:v>144.32000000000002</c:v>
                </c:pt>
                <c:pt idx="1509">
                  <c:v>144.36000000000001</c:v>
                </c:pt>
                <c:pt idx="1510">
                  <c:v>144.4</c:v>
                </c:pt>
                <c:pt idx="1511">
                  <c:v>144.44</c:v>
                </c:pt>
                <c:pt idx="1512">
                  <c:v>144.48000000000002</c:v>
                </c:pt>
                <c:pt idx="1513">
                  <c:v>144.52000000000001</c:v>
                </c:pt>
                <c:pt idx="1514">
                  <c:v>144.56</c:v>
                </c:pt>
                <c:pt idx="1515">
                  <c:v>144.60000000000002</c:v>
                </c:pt>
                <c:pt idx="1516">
                  <c:v>144.64000000000001</c:v>
                </c:pt>
                <c:pt idx="1517">
                  <c:v>144.68</c:v>
                </c:pt>
                <c:pt idx="1518">
                  <c:v>144.72</c:v>
                </c:pt>
                <c:pt idx="1519">
                  <c:v>144.76000000000002</c:v>
                </c:pt>
                <c:pt idx="1520">
                  <c:v>144.80000000000001</c:v>
                </c:pt>
                <c:pt idx="1521">
                  <c:v>144.84</c:v>
                </c:pt>
                <c:pt idx="1522">
                  <c:v>144.88000000000002</c:v>
                </c:pt>
                <c:pt idx="1523">
                  <c:v>144.92000000000002</c:v>
                </c:pt>
                <c:pt idx="1524">
                  <c:v>144.96</c:v>
                </c:pt>
                <c:pt idx="1525">
                  <c:v>145</c:v>
                </c:pt>
                <c:pt idx="1526">
                  <c:v>145.04000000000002</c:v>
                </c:pt>
                <c:pt idx="1527">
                  <c:v>145.08000000000001</c:v>
                </c:pt>
                <c:pt idx="1528">
                  <c:v>145.12</c:v>
                </c:pt>
                <c:pt idx="1529">
                  <c:v>145.16</c:v>
                </c:pt>
                <c:pt idx="1530">
                  <c:v>145.20000000000002</c:v>
                </c:pt>
                <c:pt idx="1531">
                  <c:v>145.24</c:v>
                </c:pt>
                <c:pt idx="1532">
                  <c:v>145.28</c:v>
                </c:pt>
                <c:pt idx="1533">
                  <c:v>145.32</c:v>
                </c:pt>
                <c:pt idx="1534">
                  <c:v>145.35999999999999</c:v>
                </c:pt>
                <c:pt idx="1535">
                  <c:v>145.4</c:v>
                </c:pt>
                <c:pt idx="1536">
                  <c:v>145.44</c:v>
                </c:pt>
                <c:pt idx="1537">
                  <c:v>145.47999999999999</c:v>
                </c:pt>
                <c:pt idx="1538">
                  <c:v>145.51999999999998</c:v>
                </c:pt>
                <c:pt idx="1539">
                  <c:v>145.55999999999997</c:v>
                </c:pt>
                <c:pt idx="1540">
                  <c:v>145.6</c:v>
                </c:pt>
                <c:pt idx="1541">
                  <c:v>145.63999999999999</c:v>
                </c:pt>
                <c:pt idx="1542">
                  <c:v>145.67999999999998</c:v>
                </c:pt>
                <c:pt idx="1543">
                  <c:v>145.72</c:v>
                </c:pt>
                <c:pt idx="1544">
                  <c:v>145.76</c:v>
                </c:pt>
                <c:pt idx="1545">
                  <c:v>145.79999999999998</c:v>
                </c:pt>
                <c:pt idx="1546">
                  <c:v>145.83999999999997</c:v>
                </c:pt>
                <c:pt idx="1547">
                  <c:v>145.88</c:v>
                </c:pt>
                <c:pt idx="1548">
                  <c:v>145.91999999999999</c:v>
                </c:pt>
                <c:pt idx="1549">
                  <c:v>145.95999999999998</c:v>
                </c:pt>
                <c:pt idx="1550">
                  <c:v>146</c:v>
                </c:pt>
                <c:pt idx="1551">
                  <c:v>146.04</c:v>
                </c:pt>
                <c:pt idx="1552">
                  <c:v>146.07999999999998</c:v>
                </c:pt>
                <c:pt idx="1553">
                  <c:v>146.11999999999998</c:v>
                </c:pt>
                <c:pt idx="1554">
                  <c:v>146.16</c:v>
                </c:pt>
                <c:pt idx="1555">
                  <c:v>146.19999999999999</c:v>
                </c:pt>
                <c:pt idx="1556">
                  <c:v>146.23999999999998</c:v>
                </c:pt>
                <c:pt idx="1557">
                  <c:v>146.28</c:v>
                </c:pt>
                <c:pt idx="1558">
                  <c:v>146.32</c:v>
                </c:pt>
                <c:pt idx="1559">
                  <c:v>146.35999999999999</c:v>
                </c:pt>
                <c:pt idx="1560">
                  <c:v>146.39999999999998</c:v>
                </c:pt>
                <c:pt idx="1561">
                  <c:v>146.44</c:v>
                </c:pt>
                <c:pt idx="1562">
                  <c:v>146.47999999999999</c:v>
                </c:pt>
                <c:pt idx="1563">
                  <c:v>146.51999999999998</c:v>
                </c:pt>
                <c:pt idx="1564">
                  <c:v>146.56</c:v>
                </c:pt>
                <c:pt idx="1565">
                  <c:v>146.6</c:v>
                </c:pt>
                <c:pt idx="1566">
                  <c:v>146.63999999999999</c:v>
                </c:pt>
                <c:pt idx="1567">
                  <c:v>146.67999999999998</c:v>
                </c:pt>
                <c:pt idx="1568">
                  <c:v>146.72</c:v>
                </c:pt>
                <c:pt idx="1569">
                  <c:v>146.76</c:v>
                </c:pt>
                <c:pt idx="1570">
                  <c:v>146.79999999999998</c:v>
                </c:pt>
                <c:pt idx="1571">
                  <c:v>146.84</c:v>
                </c:pt>
                <c:pt idx="1572">
                  <c:v>146.88</c:v>
                </c:pt>
                <c:pt idx="1573">
                  <c:v>146.91999999999999</c:v>
                </c:pt>
                <c:pt idx="1574">
                  <c:v>146.95999999999998</c:v>
                </c:pt>
                <c:pt idx="1575">
                  <c:v>147</c:v>
                </c:pt>
                <c:pt idx="1576">
                  <c:v>147.04</c:v>
                </c:pt>
                <c:pt idx="1577">
                  <c:v>147.07999999999998</c:v>
                </c:pt>
                <c:pt idx="1578">
                  <c:v>147.12</c:v>
                </c:pt>
                <c:pt idx="1579">
                  <c:v>147.16</c:v>
                </c:pt>
                <c:pt idx="1580">
                  <c:v>147.19999999999999</c:v>
                </c:pt>
                <c:pt idx="1581">
                  <c:v>147.23999999999998</c:v>
                </c:pt>
                <c:pt idx="1582">
                  <c:v>147.28</c:v>
                </c:pt>
                <c:pt idx="1583">
                  <c:v>147.32</c:v>
                </c:pt>
                <c:pt idx="1584">
                  <c:v>147.35999999999999</c:v>
                </c:pt>
                <c:pt idx="1585">
                  <c:v>147.4</c:v>
                </c:pt>
                <c:pt idx="1586">
                  <c:v>147.44</c:v>
                </c:pt>
                <c:pt idx="1587">
                  <c:v>147.47999999999999</c:v>
                </c:pt>
                <c:pt idx="1588">
                  <c:v>147.51999999999998</c:v>
                </c:pt>
                <c:pt idx="1589">
                  <c:v>147.56</c:v>
                </c:pt>
                <c:pt idx="1590">
                  <c:v>147.6</c:v>
                </c:pt>
                <c:pt idx="1591">
                  <c:v>147.63999999999999</c:v>
                </c:pt>
                <c:pt idx="1592">
                  <c:v>147.68</c:v>
                </c:pt>
                <c:pt idx="1593">
                  <c:v>147.72</c:v>
                </c:pt>
                <c:pt idx="1594">
                  <c:v>147.76</c:v>
                </c:pt>
                <c:pt idx="1595">
                  <c:v>147.80000000000001</c:v>
                </c:pt>
                <c:pt idx="1596">
                  <c:v>147.84</c:v>
                </c:pt>
                <c:pt idx="1597">
                  <c:v>147.88</c:v>
                </c:pt>
                <c:pt idx="1598">
                  <c:v>147.91999999999999</c:v>
                </c:pt>
                <c:pt idx="1599">
                  <c:v>147.96</c:v>
                </c:pt>
                <c:pt idx="1600">
                  <c:v>148</c:v>
                </c:pt>
                <c:pt idx="1601">
                  <c:v>148.04</c:v>
                </c:pt>
                <c:pt idx="1602">
                  <c:v>148.08000000000001</c:v>
                </c:pt>
                <c:pt idx="1603">
                  <c:v>148.12</c:v>
                </c:pt>
                <c:pt idx="1604">
                  <c:v>148.16</c:v>
                </c:pt>
                <c:pt idx="1605">
                  <c:v>148.19999999999999</c:v>
                </c:pt>
                <c:pt idx="1606">
                  <c:v>148.24</c:v>
                </c:pt>
                <c:pt idx="1607">
                  <c:v>148.28</c:v>
                </c:pt>
                <c:pt idx="1608">
                  <c:v>148.32</c:v>
                </c:pt>
                <c:pt idx="1609">
                  <c:v>148.36000000000001</c:v>
                </c:pt>
                <c:pt idx="1610">
                  <c:v>148.4</c:v>
                </c:pt>
                <c:pt idx="1611">
                  <c:v>148.44</c:v>
                </c:pt>
                <c:pt idx="1612">
                  <c:v>148.47999999999999</c:v>
                </c:pt>
                <c:pt idx="1613">
                  <c:v>148.52000000000001</c:v>
                </c:pt>
                <c:pt idx="1614">
                  <c:v>148.56</c:v>
                </c:pt>
                <c:pt idx="1615">
                  <c:v>148.6</c:v>
                </c:pt>
                <c:pt idx="1616">
                  <c:v>148.64000000000001</c:v>
                </c:pt>
                <c:pt idx="1617">
                  <c:v>148.68</c:v>
                </c:pt>
                <c:pt idx="1618">
                  <c:v>148.72</c:v>
                </c:pt>
                <c:pt idx="1619">
                  <c:v>148.76</c:v>
                </c:pt>
                <c:pt idx="1620">
                  <c:v>148.80000000000001</c:v>
                </c:pt>
                <c:pt idx="1621">
                  <c:v>148.84</c:v>
                </c:pt>
                <c:pt idx="1622">
                  <c:v>148.88</c:v>
                </c:pt>
                <c:pt idx="1623">
                  <c:v>148.92000000000002</c:v>
                </c:pt>
                <c:pt idx="1624">
                  <c:v>148.96</c:v>
                </c:pt>
                <c:pt idx="1625">
                  <c:v>149</c:v>
                </c:pt>
                <c:pt idx="1626">
                  <c:v>149.04</c:v>
                </c:pt>
                <c:pt idx="1627">
                  <c:v>149.08000000000001</c:v>
                </c:pt>
                <c:pt idx="1628">
                  <c:v>149.12</c:v>
                </c:pt>
                <c:pt idx="1629">
                  <c:v>149.16</c:v>
                </c:pt>
                <c:pt idx="1630">
                  <c:v>149.20000000000002</c:v>
                </c:pt>
                <c:pt idx="1631">
                  <c:v>149.24</c:v>
                </c:pt>
                <c:pt idx="1632">
                  <c:v>149.28</c:v>
                </c:pt>
                <c:pt idx="1633">
                  <c:v>149.32</c:v>
                </c:pt>
                <c:pt idx="1634">
                  <c:v>149.36000000000001</c:v>
                </c:pt>
                <c:pt idx="1635">
                  <c:v>149.4</c:v>
                </c:pt>
                <c:pt idx="1636">
                  <c:v>149.44</c:v>
                </c:pt>
                <c:pt idx="1637">
                  <c:v>149.48000000000002</c:v>
                </c:pt>
                <c:pt idx="1638">
                  <c:v>149.52000000000001</c:v>
                </c:pt>
                <c:pt idx="1639">
                  <c:v>149.56</c:v>
                </c:pt>
                <c:pt idx="1640">
                  <c:v>149.6</c:v>
                </c:pt>
                <c:pt idx="1641">
                  <c:v>149.64000000000001</c:v>
                </c:pt>
                <c:pt idx="1642">
                  <c:v>149.68</c:v>
                </c:pt>
                <c:pt idx="1643">
                  <c:v>149.72</c:v>
                </c:pt>
                <c:pt idx="1644">
                  <c:v>149.76000000000002</c:v>
                </c:pt>
                <c:pt idx="1645">
                  <c:v>149.80000000000001</c:v>
                </c:pt>
                <c:pt idx="1646">
                  <c:v>149.84</c:v>
                </c:pt>
                <c:pt idx="1647">
                  <c:v>149.88</c:v>
                </c:pt>
                <c:pt idx="1648">
                  <c:v>149.92000000000002</c:v>
                </c:pt>
                <c:pt idx="1649">
                  <c:v>149.96</c:v>
                </c:pt>
                <c:pt idx="1650">
                  <c:v>150</c:v>
                </c:pt>
                <c:pt idx="1651">
                  <c:v>150.04000000000002</c:v>
                </c:pt>
                <c:pt idx="1652">
                  <c:v>150.08000000000001</c:v>
                </c:pt>
                <c:pt idx="1653">
                  <c:v>150.12</c:v>
                </c:pt>
                <c:pt idx="1654">
                  <c:v>150.16</c:v>
                </c:pt>
                <c:pt idx="1655">
                  <c:v>150.20000000000002</c:v>
                </c:pt>
                <c:pt idx="1656">
                  <c:v>150.24</c:v>
                </c:pt>
                <c:pt idx="1657">
                  <c:v>150.28</c:v>
                </c:pt>
                <c:pt idx="1658">
                  <c:v>150.32000000000002</c:v>
                </c:pt>
                <c:pt idx="1659">
                  <c:v>150.36000000000001</c:v>
                </c:pt>
                <c:pt idx="1660">
                  <c:v>150.4</c:v>
                </c:pt>
                <c:pt idx="1661">
                  <c:v>150.44</c:v>
                </c:pt>
                <c:pt idx="1662">
                  <c:v>150.48000000000002</c:v>
                </c:pt>
                <c:pt idx="1663">
                  <c:v>150.52000000000001</c:v>
                </c:pt>
                <c:pt idx="1664">
                  <c:v>150.56</c:v>
                </c:pt>
                <c:pt idx="1665">
                  <c:v>150.60000000000002</c:v>
                </c:pt>
                <c:pt idx="1666">
                  <c:v>150.64000000000001</c:v>
                </c:pt>
                <c:pt idx="1667">
                  <c:v>150.68</c:v>
                </c:pt>
                <c:pt idx="1668">
                  <c:v>150.72</c:v>
                </c:pt>
                <c:pt idx="1669">
                  <c:v>150.76000000000002</c:v>
                </c:pt>
                <c:pt idx="1670">
                  <c:v>150.80000000000001</c:v>
                </c:pt>
                <c:pt idx="1671">
                  <c:v>150.84</c:v>
                </c:pt>
                <c:pt idx="1672">
                  <c:v>150.88000000000002</c:v>
                </c:pt>
                <c:pt idx="1673">
                  <c:v>150.92000000000002</c:v>
                </c:pt>
                <c:pt idx="1674">
                  <c:v>150.96</c:v>
                </c:pt>
                <c:pt idx="1675">
                  <c:v>151</c:v>
                </c:pt>
                <c:pt idx="1676">
                  <c:v>151.04000000000002</c:v>
                </c:pt>
                <c:pt idx="1677">
                  <c:v>151.08000000000001</c:v>
                </c:pt>
                <c:pt idx="1678">
                  <c:v>151.12</c:v>
                </c:pt>
                <c:pt idx="1679">
                  <c:v>151.16000000000003</c:v>
                </c:pt>
                <c:pt idx="1680">
                  <c:v>151.20000000000002</c:v>
                </c:pt>
                <c:pt idx="1681">
                  <c:v>151.24</c:v>
                </c:pt>
                <c:pt idx="1682">
                  <c:v>151.28</c:v>
                </c:pt>
                <c:pt idx="1683">
                  <c:v>151.32000000000002</c:v>
                </c:pt>
                <c:pt idx="1684">
                  <c:v>151.36000000000001</c:v>
                </c:pt>
                <c:pt idx="1685">
                  <c:v>151.4</c:v>
                </c:pt>
                <c:pt idx="1686">
                  <c:v>151.44</c:v>
                </c:pt>
                <c:pt idx="1687">
                  <c:v>151.47999999999999</c:v>
                </c:pt>
                <c:pt idx="1688">
                  <c:v>151.52000000000001</c:v>
                </c:pt>
                <c:pt idx="1689">
                  <c:v>151.56</c:v>
                </c:pt>
                <c:pt idx="1690">
                  <c:v>151.6</c:v>
                </c:pt>
                <c:pt idx="1691">
                  <c:v>151.63999999999999</c:v>
                </c:pt>
                <c:pt idx="1692">
                  <c:v>151.67999999999998</c:v>
                </c:pt>
                <c:pt idx="1693">
                  <c:v>151.72</c:v>
                </c:pt>
                <c:pt idx="1694">
                  <c:v>151.76</c:v>
                </c:pt>
                <c:pt idx="1695">
                  <c:v>151.79999999999998</c:v>
                </c:pt>
                <c:pt idx="1696">
                  <c:v>151.83999999999997</c:v>
                </c:pt>
                <c:pt idx="1697">
                  <c:v>151.88</c:v>
                </c:pt>
                <c:pt idx="1698">
                  <c:v>151.91999999999999</c:v>
                </c:pt>
                <c:pt idx="1699">
                  <c:v>151.95999999999998</c:v>
                </c:pt>
                <c:pt idx="1700">
                  <c:v>152</c:v>
                </c:pt>
                <c:pt idx="1701">
                  <c:v>152.04</c:v>
                </c:pt>
                <c:pt idx="1702">
                  <c:v>152.07999999999998</c:v>
                </c:pt>
                <c:pt idx="1703">
                  <c:v>152.11999999999998</c:v>
                </c:pt>
                <c:pt idx="1704">
                  <c:v>152.16</c:v>
                </c:pt>
                <c:pt idx="1705">
                  <c:v>152.19999999999999</c:v>
                </c:pt>
                <c:pt idx="1706">
                  <c:v>152.23999999999998</c:v>
                </c:pt>
                <c:pt idx="1707">
                  <c:v>152.28</c:v>
                </c:pt>
                <c:pt idx="1708">
                  <c:v>152.32</c:v>
                </c:pt>
                <c:pt idx="1709">
                  <c:v>152.35999999999999</c:v>
                </c:pt>
                <c:pt idx="1710">
                  <c:v>152.39999999999998</c:v>
                </c:pt>
                <c:pt idx="1711">
                  <c:v>152.44</c:v>
                </c:pt>
                <c:pt idx="1712">
                  <c:v>152.47999999999999</c:v>
                </c:pt>
                <c:pt idx="1713">
                  <c:v>152.51999999999998</c:v>
                </c:pt>
                <c:pt idx="1714">
                  <c:v>152.56</c:v>
                </c:pt>
                <c:pt idx="1715">
                  <c:v>152.6</c:v>
                </c:pt>
                <c:pt idx="1716">
                  <c:v>152.63999999999999</c:v>
                </c:pt>
                <c:pt idx="1717">
                  <c:v>152.67999999999998</c:v>
                </c:pt>
                <c:pt idx="1718">
                  <c:v>152.72</c:v>
                </c:pt>
                <c:pt idx="1719">
                  <c:v>152.76</c:v>
                </c:pt>
                <c:pt idx="1720">
                  <c:v>152.79999999999998</c:v>
                </c:pt>
                <c:pt idx="1721">
                  <c:v>152.84</c:v>
                </c:pt>
                <c:pt idx="1722">
                  <c:v>152.88</c:v>
                </c:pt>
                <c:pt idx="1723">
                  <c:v>152.91999999999999</c:v>
                </c:pt>
                <c:pt idx="1724">
                  <c:v>152.95999999999998</c:v>
                </c:pt>
                <c:pt idx="1725">
                  <c:v>153</c:v>
                </c:pt>
                <c:pt idx="1726">
                  <c:v>153.04</c:v>
                </c:pt>
                <c:pt idx="1727">
                  <c:v>153.07999999999998</c:v>
                </c:pt>
                <c:pt idx="1728">
                  <c:v>153.12</c:v>
                </c:pt>
                <c:pt idx="1729">
                  <c:v>153.16</c:v>
                </c:pt>
                <c:pt idx="1730">
                  <c:v>153.19999999999999</c:v>
                </c:pt>
                <c:pt idx="1731">
                  <c:v>153.23999999999998</c:v>
                </c:pt>
                <c:pt idx="1732">
                  <c:v>153.28</c:v>
                </c:pt>
                <c:pt idx="1733">
                  <c:v>153.32</c:v>
                </c:pt>
                <c:pt idx="1734">
                  <c:v>153.35999999999999</c:v>
                </c:pt>
                <c:pt idx="1735">
                  <c:v>153.4</c:v>
                </c:pt>
                <c:pt idx="1736">
                  <c:v>153.44</c:v>
                </c:pt>
                <c:pt idx="1737">
                  <c:v>153.47999999999999</c:v>
                </c:pt>
                <c:pt idx="1738">
                  <c:v>153.51999999999998</c:v>
                </c:pt>
                <c:pt idx="1739">
                  <c:v>153.56</c:v>
                </c:pt>
                <c:pt idx="1740">
                  <c:v>153.6</c:v>
                </c:pt>
                <c:pt idx="1741">
                  <c:v>153.63999999999999</c:v>
                </c:pt>
                <c:pt idx="1742">
                  <c:v>153.68</c:v>
                </c:pt>
                <c:pt idx="1743">
                  <c:v>153.72</c:v>
                </c:pt>
                <c:pt idx="1744">
                  <c:v>153.76</c:v>
                </c:pt>
                <c:pt idx="1745">
                  <c:v>153.79999999999998</c:v>
                </c:pt>
                <c:pt idx="1746">
                  <c:v>153.84</c:v>
                </c:pt>
                <c:pt idx="1747">
                  <c:v>153.88</c:v>
                </c:pt>
                <c:pt idx="1748">
                  <c:v>153.91999999999999</c:v>
                </c:pt>
                <c:pt idx="1749">
                  <c:v>153.96</c:v>
                </c:pt>
                <c:pt idx="1750">
                  <c:v>154</c:v>
                </c:pt>
                <c:pt idx="1751">
                  <c:v>154.04</c:v>
                </c:pt>
                <c:pt idx="1752">
                  <c:v>154.07999999999998</c:v>
                </c:pt>
                <c:pt idx="1753">
                  <c:v>154.12</c:v>
                </c:pt>
                <c:pt idx="1754">
                  <c:v>154.16</c:v>
                </c:pt>
                <c:pt idx="1755">
                  <c:v>154.19999999999999</c:v>
                </c:pt>
                <c:pt idx="1756">
                  <c:v>154.24</c:v>
                </c:pt>
                <c:pt idx="1757">
                  <c:v>154.28</c:v>
                </c:pt>
                <c:pt idx="1758">
                  <c:v>154.32</c:v>
                </c:pt>
                <c:pt idx="1759">
                  <c:v>154.35999999999999</c:v>
                </c:pt>
                <c:pt idx="1760">
                  <c:v>154.4</c:v>
                </c:pt>
                <c:pt idx="1761">
                  <c:v>154.44</c:v>
                </c:pt>
                <c:pt idx="1762">
                  <c:v>154.47999999999999</c:v>
                </c:pt>
                <c:pt idx="1763">
                  <c:v>154.52000000000001</c:v>
                </c:pt>
                <c:pt idx="1764">
                  <c:v>154.56</c:v>
                </c:pt>
                <c:pt idx="1765">
                  <c:v>154.6</c:v>
                </c:pt>
                <c:pt idx="1766">
                  <c:v>154.63999999999999</c:v>
                </c:pt>
                <c:pt idx="1767">
                  <c:v>154.68</c:v>
                </c:pt>
                <c:pt idx="1768">
                  <c:v>154.72</c:v>
                </c:pt>
                <c:pt idx="1769">
                  <c:v>154.76</c:v>
                </c:pt>
                <c:pt idx="1770">
                  <c:v>154.80000000000001</c:v>
                </c:pt>
                <c:pt idx="1771">
                  <c:v>154.84</c:v>
                </c:pt>
                <c:pt idx="1772">
                  <c:v>154.88</c:v>
                </c:pt>
                <c:pt idx="1773">
                  <c:v>154.91999999999999</c:v>
                </c:pt>
                <c:pt idx="1774">
                  <c:v>154.96</c:v>
                </c:pt>
                <c:pt idx="1775">
                  <c:v>155</c:v>
                </c:pt>
                <c:pt idx="1776">
                  <c:v>155.04</c:v>
                </c:pt>
                <c:pt idx="1777">
                  <c:v>155.08000000000001</c:v>
                </c:pt>
                <c:pt idx="1778">
                  <c:v>155.12</c:v>
                </c:pt>
                <c:pt idx="1779">
                  <c:v>155.16</c:v>
                </c:pt>
                <c:pt idx="1780">
                  <c:v>155.19999999999999</c:v>
                </c:pt>
                <c:pt idx="1781">
                  <c:v>155.24</c:v>
                </c:pt>
                <c:pt idx="1782">
                  <c:v>155.28</c:v>
                </c:pt>
                <c:pt idx="1783">
                  <c:v>155.32</c:v>
                </c:pt>
                <c:pt idx="1784">
                  <c:v>155.36000000000001</c:v>
                </c:pt>
                <c:pt idx="1785">
                  <c:v>155.4</c:v>
                </c:pt>
                <c:pt idx="1786">
                  <c:v>155.44</c:v>
                </c:pt>
                <c:pt idx="1787">
                  <c:v>155.48000000000002</c:v>
                </c:pt>
                <c:pt idx="1788">
                  <c:v>155.52000000000001</c:v>
                </c:pt>
                <c:pt idx="1789">
                  <c:v>155.56</c:v>
                </c:pt>
                <c:pt idx="1790">
                  <c:v>155.6</c:v>
                </c:pt>
                <c:pt idx="1791">
                  <c:v>155.64000000000001</c:v>
                </c:pt>
                <c:pt idx="1792">
                  <c:v>155.68</c:v>
                </c:pt>
                <c:pt idx="1793">
                  <c:v>155.72</c:v>
                </c:pt>
                <c:pt idx="1794">
                  <c:v>155.76000000000002</c:v>
                </c:pt>
                <c:pt idx="1795">
                  <c:v>155.80000000000001</c:v>
                </c:pt>
                <c:pt idx="1796">
                  <c:v>155.84</c:v>
                </c:pt>
                <c:pt idx="1797">
                  <c:v>155.88</c:v>
                </c:pt>
                <c:pt idx="1798">
                  <c:v>155.92000000000002</c:v>
                </c:pt>
                <c:pt idx="1799">
                  <c:v>155.96</c:v>
                </c:pt>
                <c:pt idx="1800">
                  <c:v>156</c:v>
                </c:pt>
                <c:pt idx="1801">
                  <c:v>156.04000000000002</c:v>
                </c:pt>
                <c:pt idx="1802">
                  <c:v>156.08000000000001</c:v>
                </c:pt>
                <c:pt idx="1803">
                  <c:v>156.12</c:v>
                </c:pt>
                <c:pt idx="1804">
                  <c:v>156.16</c:v>
                </c:pt>
                <c:pt idx="1805">
                  <c:v>156.20000000000002</c:v>
                </c:pt>
                <c:pt idx="1806">
                  <c:v>156.24</c:v>
                </c:pt>
                <c:pt idx="1807">
                  <c:v>156.28</c:v>
                </c:pt>
                <c:pt idx="1808">
                  <c:v>156.32000000000002</c:v>
                </c:pt>
                <c:pt idx="1809">
                  <c:v>156.36000000000001</c:v>
                </c:pt>
                <c:pt idx="1810">
                  <c:v>156.4</c:v>
                </c:pt>
                <c:pt idx="1811">
                  <c:v>156.44</c:v>
                </c:pt>
                <c:pt idx="1812">
                  <c:v>156.48000000000002</c:v>
                </c:pt>
                <c:pt idx="1813">
                  <c:v>156.52000000000001</c:v>
                </c:pt>
                <c:pt idx="1814">
                  <c:v>156.56</c:v>
                </c:pt>
                <c:pt idx="1815">
                  <c:v>156.60000000000002</c:v>
                </c:pt>
                <c:pt idx="1816">
                  <c:v>156.64000000000001</c:v>
                </c:pt>
                <c:pt idx="1817">
                  <c:v>156.68</c:v>
                </c:pt>
                <c:pt idx="1818">
                  <c:v>156.72</c:v>
                </c:pt>
                <c:pt idx="1819">
                  <c:v>156.76000000000002</c:v>
                </c:pt>
                <c:pt idx="1820">
                  <c:v>156.80000000000001</c:v>
                </c:pt>
                <c:pt idx="1821">
                  <c:v>156.84</c:v>
                </c:pt>
                <c:pt idx="1822">
                  <c:v>156.88000000000002</c:v>
                </c:pt>
                <c:pt idx="1823">
                  <c:v>156.92000000000002</c:v>
                </c:pt>
                <c:pt idx="1824">
                  <c:v>156.96</c:v>
                </c:pt>
                <c:pt idx="1825">
                  <c:v>157</c:v>
                </c:pt>
                <c:pt idx="1826">
                  <c:v>157.04000000000002</c:v>
                </c:pt>
                <c:pt idx="1827">
                  <c:v>157.08000000000001</c:v>
                </c:pt>
                <c:pt idx="1828">
                  <c:v>157.12</c:v>
                </c:pt>
                <c:pt idx="1829">
                  <c:v>157.16000000000003</c:v>
                </c:pt>
                <c:pt idx="1830">
                  <c:v>157.20000000000002</c:v>
                </c:pt>
                <c:pt idx="1831">
                  <c:v>157.24</c:v>
                </c:pt>
                <c:pt idx="1832">
                  <c:v>157.28</c:v>
                </c:pt>
                <c:pt idx="1833">
                  <c:v>157.32000000000002</c:v>
                </c:pt>
                <c:pt idx="1834">
                  <c:v>157.36000000000001</c:v>
                </c:pt>
                <c:pt idx="1835">
                  <c:v>157.4</c:v>
                </c:pt>
                <c:pt idx="1836">
                  <c:v>157.44000000000003</c:v>
                </c:pt>
                <c:pt idx="1837">
                  <c:v>157.48000000000002</c:v>
                </c:pt>
                <c:pt idx="1838">
                  <c:v>157.52000000000001</c:v>
                </c:pt>
                <c:pt idx="1839">
                  <c:v>157.56</c:v>
                </c:pt>
                <c:pt idx="1840">
                  <c:v>157.6</c:v>
                </c:pt>
                <c:pt idx="1841">
                  <c:v>157.64000000000001</c:v>
                </c:pt>
                <c:pt idx="1842">
                  <c:v>157.68</c:v>
                </c:pt>
                <c:pt idx="1843">
                  <c:v>157.72</c:v>
                </c:pt>
                <c:pt idx="1844">
                  <c:v>157.76</c:v>
                </c:pt>
                <c:pt idx="1845">
                  <c:v>157.79999999999998</c:v>
                </c:pt>
                <c:pt idx="1846">
                  <c:v>157.84</c:v>
                </c:pt>
                <c:pt idx="1847">
                  <c:v>157.88</c:v>
                </c:pt>
                <c:pt idx="1848">
                  <c:v>157.91999999999999</c:v>
                </c:pt>
                <c:pt idx="1849">
                  <c:v>157.95999999999998</c:v>
                </c:pt>
                <c:pt idx="1850">
                  <c:v>158</c:v>
                </c:pt>
                <c:pt idx="1851">
                  <c:v>158.04</c:v>
                </c:pt>
                <c:pt idx="1852">
                  <c:v>158.07999999999998</c:v>
                </c:pt>
                <c:pt idx="1853">
                  <c:v>158.11999999999998</c:v>
                </c:pt>
                <c:pt idx="1854">
                  <c:v>158.16</c:v>
                </c:pt>
                <c:pt idx="1855">
                  <c:v>158.19999999999999</c:v>
                </c:pt>
                <c:pt idx="1856">
                  <c:v>158.23999999999998</c:v>
                </c:pt>
                <c:pt idx="1857">
                  <c:v>158.28</c:v>
                </c:pt>
                <c:pt idx="1858">
                  <c:v>158.32</c:v>
                </c:pt>
                <c:pt idx="1859">
                  <c:v>158.35999999999999</c:v>
                </c:pt>
                <c:pt idx="1860">
                  <c:v>158.39999999999998</c:v>
                </c:pt>
                <c:pt idx="1861">
                  <c:v>158.44</c:v>
                </c:pt>
                <c:pt idx="1862">
                  <c:v>158.47999999999999</c:v>
                </c:pt>
                <c:pt idx="1863">
                  <c:v>158.51999999999998</c:v>
                </c:pt>
                <c:pt idx="1864">
                  <c:v>158.56</c:v>
                </c:pt>
                <c:pt idx="1865">
                  <c:v>158.6</c:v>
                </c:pt>
                <c:pt idx="1866">
                  <c:v>158.63999999999999</c:v>
                </c:pt>
                <c:pt idx="1867">
                  <c:v>158.67999999999998</c:v>
                </c:pt>
                <c:pt idx="1868">
                  <c:v>158.72</c:v>
                </c:pt>
                <c:pt idx="1869">
                  <c:v>158.76</c:v>
                </c:pt>
                <c:pt idx="1870">
                  <c:v>158.79999999999998</c:v>
                </c:pt>
                <c:pt idx="1871">
                  <c:v>158.84</c:v>
                </c:pt>
                <c:pt idx="1872">
                  <c:v>158.88</c:v>
                </c:pt>
                <c:pt idx="1873">
                  <c:v>158.91999999999999</c:v>
                </c:pt>
                <c:pt idx="1874">
                  <c:v>158.95999999999998</c:v>
                </c:pt>
                <c:pt idx="1875">
                  <c:v>159</c:v>
                </c:pt>
                <c:pt idx="1876">
                  <c:v>159.04</c:v>
                </c:pt>
                <c:pt idx="1877">
                  <c:v>159.07999999999998</c:v>
                </c:pt>
                <c:pt idx="1878">
                  <c:v>159.12</c:v>
                </c:pt>
                <c:pt idx="1879">
                  <c:v>159.16</c:v>
                </c:pt>
                <c:pt idx="1880">
                  <c:v>159.19999999999999</c:v>
                </c:pt>
                <c:pt idx="1881">
                  <c:v>159.23999999999998</c:v>
                </c:pt>
                <c:pt idx="1882">
                  <c:v>159.28</c:v>
                </c:pt>
                <c:pt idx="1883">
                  <c:v>159.32</c:v>
                </c:pt>
                <c:pt idx="1884">
                  <c:v>159.35999999999999</c:v>
                </c:pt>
                <c:pt idx="1885">
                  <c:v>159.4</c:v>
                </c:pt>
                <c:pt idx="1886">
                  <c:v>159.44</c:v>
                </c:pt>
                <c:pt idx="1887">
                  <c:v>159.47999999999999</c:v>
                </c:pt>
                <c:pt idx="1888">
                  <c:v>159.51999999999998</c:v>
                </c:pt>
                <c:pt idx="1889">
                  <c:v>159.56</c:v>
                </c:pt>
                <c:pt idx="1890">
                  <c:v>159.6</c:v>
                </c:pt>
                <c:pt idx="1891">
                  <c:v>159.63999999999999</c:v>
                </c:pt>
                <c:pt idx="1892">
                  <c:v>159.68</c:v>
                </c:pt>
                <c:pt idx="1893">
                  <c:v>159.72</c:v>
                </c:pt>
                <c:pt idx="1894">
                  <c:v>159.76</c:v>
                </c:pt>
                <c:pt idx="1895">
                  <c:v>159.79999999999998</c:v>
                </c:pt>
                <c:pt idx="1896">
                  <c:v>159.84</c:v>
                </c:pt>
                <c:pt idx="1897">
                  <c:v>159.88</c:v>
                </c:pt>
                <c:pt idx="1898">
                  <c:v>159.91999999999999</c:v>
                </c:pt>
                <c:pt idx="1899">
                  <c:v>159.96</c:v>
                </c:pt>
                <c:pt idx="1900">
                  <c:v>160</c:v>
                </c:pt>
                <c:pt idx="1901">
                  <c:v>160.04</c:v>
                </c:pt>
                <c:pt idx="1902">
                  <c:v>160.07999999999998</c:v>
                </c:pt>
                <c:pt idx="1903">
                  <c:v>160.12</c:v>
                </c:pt>
                <c:pt idx="1904">
                  <c:v>160.16</c:v>
                </c:pt>
                <c:pt idx="1905">
                  <c:v>160.19999999999999</c:v>
                </c:pt>
                <c:pt idx="1906">
                  <c:v>160.24</c:v>
                </c:pt>
                <c:pt idx="1907">
                  <c:v>160.28</c:v>
                </c:pt>
                <c:pt idx="1908">
                  <c:v>160.32</c:v>
                </c:pt>
                <c:pt idx="1909">
                  <c:v>160.35999999999999</c:v>
                </c:pt>
                <c:pt idx="1910">
                  <c:v>160.4</c:v>
                </c:pt>
                <c:pt idx="1911">
                  <c:v>160.44</c:v>
                </c:pt>
                <c:pt idx="1912">
                  <c:v>160.47999999999999</c:v>
                </c:pt>
                <c:pt idx="1913">
                  <c:v>160.52000000000001</c:v>
                </c:pt>
                <c:pt idx="1914">
                  <c:v>160.56</c:v>
                </c:pt>
                <c:pt idx="1915">
                  <c:v>160.6</c:v>
                </c:pt>
                <c:pt idx="1916">
                  <c:v>160.63999999999999</c:v>
                </c:pt>
                <c:pt idx="1917">
                  <c:v>160.68</c:v>
                </c:pt>
                <c:pt idx="1918">
                  <c:v>160.72</c:v>
                </c:pt>
                <c:pt idx="1919">
                  <c:v>160.76</c:v>
                </c:pt>
                <c:pt idx="1920">
                  <c:v>160.80000000000001</c:v>
                </c:pt>
                <c:pt idx="1921">
                  <c:v>160.84</c:v>
                </c:pt>
                <c:pt idx="1922">
                  <c:v>160.88</c:v>
                </c:pt>
                <c:pt idx="1923">
                  <c:v>160.91999999999999</c:v>
                </c:pt>
                <c:pt idx="1924">
                  <c:v>160.96</c:v>
                </c:pt>
                <c:pt idx="1925">
                  <c:v>161</c:v>
                </c:pt>
                <c:pt idx="1926">
                  <c:v>161.04</c:v>
                </c:pt>
                <c:pt idx="1927">
                  <c:v>161.08000000000001</c:v>
                </c:pt>
                <c:pt idx="1928">
                  <c:v>161.12</c:v>
                </c:pt>
                <c:pt idx="1929">
                  <c:v>161.16</c:v>
                </c:pt>
                <c:pt idx="1930">
                  <c:v>161.19999999999999</c:v>
                </c:pt>
                <c:pt idx="1931">
                  <c:v>161.24</c:v>
                </c:pt>
                <c:pt idx="1932">
                  <c:v>161.28</c:v>
                </c:pt>
                <c:pt idx="1933">
                  <c:v>161.32</c:v>
                </c:pt>
                <c:pt idx="1934">
                  <c:v>161.36000000000001</c:v>
                </c:pt>
                <c:pt idx="1935">
                  <c:v>161.4</c:v>
                </c:pt>
                <c:pt idx="1936">
                  <c:v>161.44</c:v>
                </c:pt>
                <c:pt idx="1937">
                  <c:v>161.47999999999999</c:v>
                </c:pt>
                <c:pt idx="1938">
                  <c:v>161.52000000000001</c:v>
                </c:pt>
                <c:pt idx="1939">
                  <c:v>161.56</c:v>
                </c:pt>
                <c:pt idx="1940">
                  <c:v>161.6</c:v>
                </c:pt>
                <c:pt idx="1941">
                  <c:v>161.64000000000001</c:v>
                </c:pt>
                <c:pt idx="1942">
                  <c:v>161.68</c:v>
                </c:pt>
                <c:pt idx="1943">
                  <c:v>161.72</c:v>
                </c:pt>
                <c:pt idx="1944">
                  <c:v>161.76</c:v>
                </c:pt>
                <c:pt idx="1945">
                  <c:v>161.80000000000001</c:v>
                </c:pt>
                <c:pt idx="1946">
                  <c:v>161.84</c:v>
                </c:pt>
                <c:pt idx="1947">
                  <c:v>161.88</c:v>
                </c:pt>
                <c:pt idx="1948">
                  <c:v>161.92000000000002</c:v>
                </c:pt>
                <c:pt idx="1949">
                  <c:v>161.96</c:v>
                </c:pt>
                <c:pt idx="1950">
                  <c:v>162</c:v>
                </c:pt>
                <c:pt idx="1951">
                  <c:v>162.04</c:v>
                </c:pt>
                <c:pt idx="1952">
                  <c:v>162.08000000000001</c:v>
                </c:pt>
                <c:pt idx="1953">
                  <c:v>162.12</c:v>
                </c:pt>
                <c:pt idx="1954">
                  <c:v>162.16</c:v>
                </c:pt>
                <c:pt idx="1955">
                  <c:v>162.20000000000002</c:v>
                </c:pt>
                <c:pt idx="1956">
                  <c:v>162.24</c:v>
                </c:pt>
                <c:pt idx="1957">
                  <c:v>162.28</c:v>
                </c:pt>
                <c:pt idx="1958">
                  <c:v>162.32</c:v>
                </c:pt>
                <c:pt idx="1959">
                  <c:v>162.36000000000001</c:v>
                </c:pt>
                <c:pt idx="1960">
                  <c:v>162.4</c:v>
                </c:pt>
                <c:pt idx="1961">
                  <c:v>162.44</c:v>
                </c:pt>
                <c:pt idx="1962">
                  <c:v>162.48000000000002</c:v>
                </c:pt>
                <c:pt idx="1963">
                  <c:v>162.52000000000001</c:v>
                </c:pt>
                <c:pt idx="1964">
                  <c:v>162.56</c:v>
                </c:pt>
                <c:pt idx="1965">
                  <c:v>162.6</c:v>
                </c:pt>
                <c:pt idx="1966">
                  <c:v>162.64000000000001</c:v>
                </c:pt>
                <c:pt idx="1967">
                  <c:v>162.68</c:v>
                </c:pt>
                <c:pt idx="1968">
                  <c:v>162.72</c:v>
                </c:pt>
                <c:pt idx="1969">
                  <c:v>162.76000000000002</c:v>
                </c:pt>
                <c:pt idx="1970">
                  <c:v>162.80000000000001</c:v>
                </c:pt>
                <c:pt idx="1971">
                  <c:v>162.84</c:v>
                </c:pt>
                <c:pt idx="1972">
                  <c:v>162.88</c:v>
                </c:pt>
                <c:pt idx="1973">
                  <c:v>162.92000000000002</c:v>
                </c:pt>
                <c:pt idx="1974">
                  <c:v>162.96</c:v>
                </c:pt>
                <c:pt idx="1975">
                  <c:v>163</c:v>
                </c:pt>
                <c:pt idx="1976">
                  <c:v>163.04000000000002</c:v>
                </c:pt>
                <c:pt idx="1977">
                  <c:v>163.08000000000001</c:v>
                </c:pt>
                <c:pt idx="1978">
                  <c:v>163.12</c:v>
                </c:pt>
                <c:pt idx="1979">
                  <c:v>163.16000000000003</c:v>
                </c:pt>
                <c:pt idx="1980">
                  <c:v>163.20000000000002</c:v>
                </c:pt>
                <c:pt idx="1981">
                  <c:v>163.24</c:v>
                </c:pt>
                <c:pt idx="1982">
                  <c:v>163.28</c:v>
                </c:pt>
                <c:pt idx="1983">
                  <c:v>163.32000000000002</c:v>
                </c:pt>
                <c:pt idx="1984">
                  <c:v>163.36000000000001</c:v>
                </c:pt>
                <c:pt idx="1985">
                  <c:v>163.4</c:v>
                </c:pt>
                <c:pt idx="1986">
                  <c:v>163.44000000000003</c:v>
                </c:pt>
                <c:pt idx="1987">
                  <c:v>163.48000000000002</c:v>
                </c:pt>
                <c:pt idx="1988">
                  <c:v>163.52000000000001</c:v>
                </c:pt>
                <c:pt idx="1989">
                  <c:v>163.56</c:v>
                </c:pt>
                <c:pt idx="1990">
                  <c:v>163.60000000000002</c:v>
                </c:pt>
                <c:pt idx="1991">
                  <c:v>163.64000000000001</c:v>
                </c:pt>
                <c:pt idx="1992">
                  <c:v>163.68</c:v>
                </c:pt>
                <c:pt idx="1993">
                  <c:v>163.72</c:v>
                </c:pt>
                <c:pt idx="1994">
                  <c:v>163.76000000000002</c:v>
                </c:pt>
                <c:pt idx="1995">
                  <c:v>163.80000000000001</c:v>
                </c:pt>
                <c:pt idx="1996">
                  <c:v>163.84</c:v>
                </c:pt>
                <c:pt idx="1997">
                  <c:v>163.88</c:v>
                </c:pt>
                <c:pt idx="1998">
                  <c:v>163.92</c:v>
                </c:pt>
                <c:pt idx="1999">
                  <c:v>163.96</c:v>
                </c:pt>
                <c:pt idx="2000">
                  <c:v>164</c:v>
                </c:pt>
                <c:pt idx="2001">
                  <c:v>164.04</c:v>
                </c:pt>
                <c:pt idx="2002">
                  <c:v>164.07999999999998</c:v>
                </c:pt>
                <c:pt idx="2003">
                  <c:v>164.11999999999998</c:v>
                </c:pt>
                <c:pt idx="2004">
                  <c:v>164.16</c:v>
                </c:pt>
                <c:pt idx="2005">
                  <c:v>164.2</c:v>
                </c:pt>
                <c:pt idx="2006">
                  <c:v>164.23999999999998</c:v>
                </c:pt>
                <c:pt idx="2007">
                  <c:v>164.28</c:v>
                </c:pt>
                <c:pt idx="2008">
                  <c:v>164.32</c:v>
                </c:pt>
                <c:pt idx="2009">
                  <c:v>164.35999999999999</c:v>
                </c:pt>
                <c:pt idx="2010">
                  <c:v>164.39999999999998</c:v>
                </c:pt>
                <c:pt idx="2011">
                  <c:v>164.44</c:v>
                </c:pt>
                <c:pt idx="2012">
                  <c:v>164.48</c:v>
                </c:pt>
                <c:pt idx="2013">
                  <c:v>164.51999999999998</c:v>
                </c:pt>
                <c:pt idx="2014">
                  <c:v>164.56</c:v>
                </c:pt>
                <c:pt idx="2015">
                  <c:v>164.6</c:v>
                </c:pt>
                <c:pt idx="2016">
                  <c:v>164.64</c:v>
                </c:pt>
                <c:pt idx="2017">
                  <c:v>164.67999999999998</c:v>
                </c:pt>
                <c:pt idx="2018">
                  <c:v>164.72</c:v>
                </c:pt>
                <c:pt idx="2019">
                  <c:v>164.76</c:v>
                </c:pt>
                <c:pt idx="2020">
                  <c:v>164.79999999999998</c:v>
                </c:pt>
                <c:pt idx="2021">
                  <c:v>164.84</c:v>
                </c:pt>
                <c:pt idx="2022">
                  <c:v>164.88</c:v>
                </c:pt>
                <c:pt idx="2023">
                  <c:v>164.92</c:v>
                </c:pt>
                <c:pt idx="2024">
                  <c:v>164.95999999999998</c:v>
                </c:pt>
                <c:pt idx="2025">
                  <c:v>165</c:v>
                </c:pt>
                <c:pt idx="2026">
                  <c:v>165.04</c:v>
                </c:pt>
                <c:pt idx="2027">
                  <c:v>165.07999999999998</c:v>
                </c:pt>
                <c:pt idx="2028">
                  <c:v>165.12</c:v>
                </c:pt>
                <c:pt idx="2029">
                  <c:v>165.16</c:v>
                </c:pt>
                <c:pt idx="2030">
                  <c:v>165.2</c:v>
                </c:pt>
                <c:pt idx="2031">
                  <c:v>165.23999999999998</c:v>
                </c:pt>
                <c:pt idx="2032">
                  <c:v>165.28</c:v>
                </c:pt>
                <c:pt idx="2033">
                  <c:v>165.32</c:v>
                </c:pt>
                <c:pt idx="2034">
                  <c:v>165.35999999999999</c:v>
                </c:pt>
                <c:pt idx="2035">
                  <c:v>165.4</c:v>
                </c:pt>
                <c:pt idx="2036">
                  <c:v>165.44</c:v>
                </c:pt>
                <c:pt idx="2037">
                  <c:v>165.48</c:v>
                </c:pt>
                <c:pt idx="2038">
                  <c:v>165.51999999999998</c:v>
                </c:pt>
                <c:pt idx="2039">
                  <c:v>165.56</c:v>
                </c:pt>
                <c:pt idx="2040">
                  <c:v>165.6</c:v>
                </c:pt>
                <c:pt idx="2041">
                  <c:v>165.64</c:v>
                </c:pt>
                <c:pt idx="2042">
                  <c:v>165.68</c:v>
                </c:pt>
                <c:pt idx="2043">
                  <c:v>165.72</c:v>
                </c:pt>
                <c:pt idx="2044">
                  <c:v>165.76</c:v>
                </c:pt>
                <c:pt idx="2045">
                  <c:v>165.79999999999998</c:v>
                </c:pt>
                <c:pt idx="2046">
                  <c:v>165.84</c:v>
                </c:pt>
                <c:pt idx="2047">
                  <c:v>165.88</c:v>
                </c:pt>
                <c:pt idx="2048">
                  <c:v>165.92</c:v>
                </c:pt>
                <c:pt idx="2049">
                  <c:v>165.96</c:v>
                </c:pt>
                <c:pt idx="2050">
                  <c:v>166</c:v>
                </c:pt>
                <c:pt idx="2051">
                  <c:v>166.04</c:v>
                </c:pt>
                <c:pt idx="2052">
                  <c:v>166.07999999999998</c:v>
                </c:pt>
                <c:pt idx="2053">
                  <c:v>166.12</c:v>
                </c:pt>
                <c:pt idx="2054">
                  <c:v>166.16</c:v>
                </c:pt>
                <c:pt idx="2055">
                  <c:v>166.2</c:v>
                </c:pt>
                <c:pt idx="2056">
                  <c:v>166.24</c:v>
                </c:pt>
                <c:pt idx="2057">
                  <c:v>166.28</c:v>
                </c:pt>
                <c:pt idx="2058">
                  <c:v>166.32</c:v>
                </c:pt>
                <c:pt idx="2059">
                  <c:v>166.35999999999999</c:v>
                </c:pt>
                <c:pt idx="2060">
                  <c:v>166.4</c:v>
                </c:pt>
                <c:pt idx="2061">
                  <c:v>166.44</c:v>
                </c:pt>
                <c:pt idx="2062">
                  <c:v>166.48</c:v>
                </c:pt>
                <c:pt idx="2063">
                  <c:v>166.52</c:v>
                </c:pt>
                <c:pt idx="2064">
                  <c:v>166.56</c:v>
                </c:pt>
                <c:pt idx="2065">
                  <c:v>166.6</c:v>
                </c:pt>
                <c:pt idx="2066">
                  <c:v>166.64</c:v>
                </c:pt>
                <c:pt idx="2067">
                  <c:v>166.68</c:v>
                </c:pt>
                <c:pt idx="2068">
                  <c:v>166.72</c:v>
                </c:pt>
                <c:pt idx="2069">
                  <c:v>166.76</c:v>
                </c:pt>
                <c:pt idx="2070">
                  <c:v>166.8</c:v>
                </c:pt>
                <c:pt idx="2071">
                  <c:v>166.84</c:v>
                </c:pt>
                <c:pt idx="2072">
                  <c:v>166.88</c:v>
                </c:pt>
                <c:pt idx="2073">
                  <c:v>166.92</c:v>
                </c:pt>
                <c:pt idx="2074">
                  <c:v>166.96</c:v>
                </c:pt>
                <c:pt idx="2075">
                  <c:v>167</c:v>
                </c:pt>
                <c:pt idx="2076">
                  <c:v>167.04</c:v>
                </c:pt>
                <c:pt idx="2077">
                  <c:v>167.08</c:v>
                </c:pt>
                <c:pt idx="2078">
                  <c:v>167.12</c:v>
                </c:pt>
                <c:pt idx="2079">
                  <c:v>167.16</c:v>
                </c:pt>
                <c:pt idx="2080">
                  <c:v>167.2</c:v>
                </c:pt>
                <c:pt idx="2081">
                  <c:v>167.24</c:v>
                </c:pt>
                <c:pt idx="2082">
                  <c:v>167.28</c:v>
                </c:pt>
                <c:pt idx="2083">
                  <c:v>167.32</c:v>
                </c:pt>
                <c:pt idx="2084">
                  <c:v>167.36</c:v>
                </c:pt>
                <c:pt idx="2085">
                  <c:v>167.4</c:v>
                </c:pt>
                <c:pt idx="2086">
                  <c:v>167.44</c:v>
                </c:pt>
                <c:pt idx="2087">
                  <c:v>167.48</c:v>
                </c:pt>
                <c:pt idx="2088">
                  <c:v>167.52</c:v>
                </c:pt>
                <c:pt idx="2089">
                  <c:v>167.56</c:v>
                </c:pt>
                <c:pt idx="2090">
                  <c:v>167.6</c:v>
                </c:pt>
                <c:pt idx="2091">
                  <c:v>167.64000000000001</c:v>
                </c:pt>
                <c:pt idx="2092">
                  <c:v>167.68</c:v>
                </c:pt>
                <c:pt idx="2093">
                  <c:v>167.72</c:v>
                </c:pt>
                <c:pt idx="2094">
                  <c:v>167.76</c:v>
                </c:pt>
                <c:pt idx="2095">
                  <c:v>167.8</c:v>
                </c:pt>
                <c:pt idx="2096">
                  <c:v>167.84</c:v>
                </c:pt>
                <c:pt idx="2097">
                  <c:v>167.88</c:v>
                </c:pt>
                <c:pt idx="2098">
                  <c:v>167.92000000000002</c:v>
                </c:pt>
                <c:pt idx="2099">
                  <c:v>167.96</c:v>
                </c:pt>
                <c:pt idx="2100">
                  <c:v>168</c:v>
                </c:pt>
                <c:pt idx="2101">
                  <c:v>168.04</c:v>
                </c:pt>
                <c:pt idx="2102">
                  <c:v>168.08</c:v>
                </c:pt>
                <c:pt idx="2103">
                  <c:v>168.12</c:v>
                </c:pt>
                <c:pt idx="2104">
                  <c:v>168.16</c:v>
                </c:pt>
                <c:pt idx="2105">
                  <c:v>168.20000000000002</c:v>
                </c:pt>
                <c:pt idx="2106">
                  <c:v>168.24</c:v>
                </c:pt>
                <c:pt idx="2107">
                  <c:v>168.28</c:v>
                </c:pt>
                <c:pt idx="2108">
                  <c:v>168.32</c:v>
                </c:pt>
                <c:pt idx="2109">
                  <c:v>168.36</c:v>
                </c:pt>
                <c:pt idx="2110">
                  <c:v>168.4</c:v>
                </c:pt>
                <c:pt idx="2111">
                  <c:v>168.44</c:v>
                </c:pt>
                <c:pt idx="2112">
                  <c:v>168.48000000000002</c:v>
                </c:pt>
                <c:pt idx="2113">
                  <c:v>168.52</c:v>
                </c:pt>
                <c:pt idx="2114">
                  <c:v>168.56</c:v>
                </c:pt>
                <c:pt idx="2115">
                  <c:v>168.6</c:v>
                </c:pt>
                <c:pt idx="2116">
                  <c:v>168.64000000000001</c:v>
                </c:pt>
                <c:pt idx="2117">
                  <c:v>168.68</c:v>
                </c:pt>
                <c:pt idx="2118">
                  <c:v>168.72</c:v>
                </c:pt>
                <c:pt idx="2119">
                  <c:v>168.76000000000002</c:v>
                </c:pt>
                <c:pt idx="2120">
                  <c:v>168.8</c:v>
                </c:pt>
                <c:pt idx="2121">
                  <c:v>168.84</c:v>
                </c:pt>
                <c:pt idx="2122">
                  <c:v>168.88</c:v>
                </c:pt>
                <c:pt idx="2123">
                  <c:v>168.92000000000002</c:v>
                </c:pt>
                <c:pt idx="2124">
                  <c:v>168.96</c:v>
                </c:pt>
                <c:pt idx="2125">
                  <c:v>169</c:v>
                </c:pt>
                <c:pt idx="2126">
                  <c:v>169.04000000000002</c:v>
                </c:pt>
                <c:pt idx="2127">
                  <c:v>169.08</c:v>
                </c:pt>
                <c:pt idx="2128">
                  <c:v>169.12</c:v>
                </c:pt>
                <c:pt idx="2129">
                  <c:v>169.16</c:v>
                </c:pt>
                <c:pt idx="2130">
                  <c:v>169.20000000000002</c:v>
                </c:pt>
                <c:pt idx="2131">
                  <c:v>169.24</c:v>
                </c:pt>
                <c:pt idx="2132">
                  <c:v>169.28</c:v>
                </c:pt>
                <c:pt idx="2133">
                  <c:v>169.32000000000002</c:v>
                </c:pt>
                <c:pt idx="2134">
                  <c:v>169.36</c:v>
                </c:pt>
                <c:pt idx="2135">
                  <c:v>169.4</c:v>
                </c:pt>
                <c:pt idx="2136">
                  <c:v>169.44</c:v>
                </c:pt>
                <c:pt idx="2137">
                  <c:v>169.48000000000002</c:v>
                </c:pt>
                <c:pt idx="2138">
                  <c:v>169.52</c:v>
                </c:pt>
                <c:pt idx="2139">
                  <c:v>169.56</c:v>
                </c:pt>
                <c:pt idx="2140">
                  <c:v>169.60000000000002</c:v>
                </c:pt>
                <c:pt idx="2141">
                  <c:v>169.64000000000001</c:v>
                </c:pt>
                <c:pt idx="2142">
                  <c:v>169.68</c:v>
                </c:pt>
                <c:pt idx="2143">
                  <c:v>169.72</c:v>
                </c:pt>
                <c:pt idx="2144">
                  <c:v>169.76000000000002</c:v>
                </c:pt>
                <c:pt idx="2145">
                  <c:v>169.8</c:v>
                </c:pt>
                <c:pt idx="2146">
                  <c:v>169.84</c:v>
                </c:pt>
                <c:pt idx="2147">
                  <c:v>169.88000000000002</c:v>
                </c:pt>
                <c:pt idx="2148">
                  <c:v>169.92000000000002</c:v>
                </c:pt>
                <c:pt idx="2149">
                  <c:v>169.96</c:v>
                </c:pt>
                <c:pt idx="2150">
                  <c:v>170</c:v>
                </c:pt>
                <c:pt idx="2151">
                  <c:v>170.04</c:v>
                </c:pt>
                <c:pt idx="2152">
                  <c:v>170.08</c:v>
                </c:pt>
                <c:pt idx="2153">
                  <c:v>170.12</c:v>
                </c:pt>
                <c:pt idx="2154">
                  <c:v>170.16</c:v>
                </c:pt>
                <c:pt idx="2155">
                  <c:v>170.2</c:v>
                </c:pt>
                <c:pt idx="2156">
                  <c:v>170.23999999999998</c:v>
                </c:pt>
                <c:pt idx="2157">
                  <c:v>170.27999999999997</c:v>
                </c:pt>
                <c:pt idx="2158">
                  <c:v>170.32</c:v>
                </c:pt>
                <c:pt idx="2159">
                  <c:v>170.35999999999999</c:v>
                </c:pt>
                <c:pt idx="2160">
                  <c:v>170.39999999999998</c:v>
                </c:pt>
                <c:pt idx="2161">
                  <c:v>170.44</c:v>
                </c:pt>
                <c:pt idx="2162">
                  <c:v>170.48</c:v>
                </c:pt>
                <c:pt idx="2163">
                  <c:v>170.51999999999998</c:v>
                </c:pt>
                <c:pt idx="2164">
                  <c:v>170.56</c:v>
                </c:pt>
                <c:pt idx="2165">
                  <c:v>170.6</c:v>
                </c:pt>
                <c:pt idx="2166">
                  <c:v>170.64</c:v>
                </c:pt>
                <c:pt idx="2167">
                  <c:v>170.67999999999998</c:v>
                </c:pt>
                <c:pt idx="2168">
                  <c:v>170.72</c:v>
                </c:pt>
                <c:pt idx="2169">
                  <c:v>170.76</c:v>
                </c:pt>
                <c:pt idx="2170">
                  <c:v>170.79999999999998</c:v>
                </c:pt>
                <c:pt idx="2171">
                  <c:v>170.84</c:v>
                </c:pt>
                <c:pt idx="2172">
                  <c:v>170.88</c:v>
                </c:pt>
                <c:pt idx="2173">
                  <c:v>170.92</c:v>
                </c:pt>
                <c:pt idx="2174">
                  <c:v>170.95999999999998</c:v>
                </c:pt>
                <c:pt idx="2175">
                  <c:v>171</c:v>
                </c:pt>
                <c:pt idx="2176">
                  <c:v>171.04</c:v>
                </c:pt>
                <c:pt idx="2177">
                  <c:v>171.07999999999998</c:v>
                </c:pt>
                <c:pt idx="2178">
                  <c:v>171.12</c:v>
                </c:pt>
                <c:pt idx="2179">
                  <c:v>171.16</c:v>
                </c:pt>
                <c:pt idx="2180">
                  <c:v>171.2</c:v>
                </c:pt>
                <c:pt idx="2181">
                  <c:v>171.23999999999998</c:v>
                </c:pt>
                <c:pt idx="2182">
                  <c:v>171.28</c:v>
                </c:pt>
                <c:pt idx="2183">
                  <c:v>171.32</c:v>
                </c:pt>
                <c:pt idx="2184">
                  <c:v>171.35999999999999</c:v>
                </c:pt>
                <c:pt idx="2185">
                  <c:v>171.4</c:v>
                </c:pt>
                <c:pt idx="2186">
                  <c:v>171.44</c:v>
                </c:pt>
                <c:pt idx="2187">
                  <c:v>171.48</c:v>
                </c:pt>
                <c:pt idx="2188">
                  <c:v>171.51999999999998</c:v>
                </c:pt>
                <c:pt idx="2189">
                  <c:v>171.56</c:v>
                </c:pt>
                <c:pt idx="2190">
                  <c:v>171.6</c:v>
                </c:pt>
                <c:pt idx="2191">
                  <c:v>171.64</c:v>
                </c:pt>
                <c:pt idx="2192">
                  <c:v>171.68</c:v>
                </c:pt>
                <c:pt idx="2193">
                  <c:v>171.72</c:v>
                </c:pt>
                <c:pt idx="2194">
                  <c:v>171.76</c:v>
                </c:pt>
                <c:pt idx="2195">
                  <c:v>171.79999999999998</c:v>
                </c:pt>
                <c:pt idx="2196">
                  <c:v>171.84</c:v>
                </c:pt>
                <c:pt idx="2197">
                  <c:v>171.88</c:v>
                </c:pt>
                <c:pt idx="2198">
                  <c:v>171.92</c:v>
                </c:pt>
                <c:pt idx="2199">
                  <c:v>171.96</c:v>
                </c:pt>
                <c:pt idx="2200">
                  <c:v>172</c:v>
                </c:pt>
                <c:pt idx="2201">
                  <c:v>172.04</c:v>
                </c:pt>
                <c:pt idx="2202">
                  <c:v>172.07999999999998</c:v>
                </c:pt>
                <c:pt idx="2203">
                  <c:v>172.12</c:v>
                </c:pt>
                <c:pt idx="2204">
                  <c:v>172.16</c:v>
                </c:pt>
                <c:pt idx="2205">
                  <c:v>172.2</c:v>
                </c:pt>
                <c:pt idx="2206">
                  <c:v>172.24</c:v>
                </c:pt>
                <c:pt idx="2207">
                  <c:v>172.28</c:v>
                </c:pt>
                <c:pt idx="2208">
                  <c:v>172.32</c:v>
                </c:pt>
                <c:pt idx="2209">
                  <c:v>172.35999999999999</c:v>
                </c:pt>
                <c:pt idx="2210">
                  <c:v>172.4</c:v>
                </c:pt>
                <c:pt idx="2211">
                  <c:v>172.44</c:v>
                </c:pt>
                <c:pt idx="2212">
                  <c:v>172.48</c:v>
                </c:pt>
                <c:pt idx="2213">
                  <c:v>172.52</c:v>
                </c:pt>
                <c:pt idx="2214">
                  <c:v>172.56</c:v>
                </c:pt>
                <c:pt idx="2215">
                  <c:v>172.6</c:v>
                </c:pt>
                <c:pt idx="2216">
                  <c:v>172.64</c:v>
                </c:pt>
                <c:pt idx="2217">
                  <c:v>172.68</c:v>
                </c:pt>
                <c:pt idx="2218">
                  <c:v>172.72</c:v>
                </c:pt>
                <c:pt idx="2219">
                  <c:v>172.76</c:v>
                </c:pt>
                <c:pt idx="2220">
                  <c:v>172.8</c:v>
                </c:pt>
                <c:pt idx="2221">
                  <c:v>172.84</c:v>
                </c:pt>
                <c:pt idx="2222">
                  <c:v>172.88</c:v>
                </c:pt>
                <c:pt idx="2223">
                  <c:v>172.92</c:v>
                </c:pt>
                <c:pt idx="2224">
                  <c:v>172.96</c:v>
                </c:pt>
                <c:pt idx="2225">
                  <c:v>173</c:v>
                </c:pt>
                <c:pt idx="2226">
                  <c:v>173.04</c:v>
                </c:pt>
                <c:pt idx="2227">
                  <c:v>173.08</c:v>
                </c:pt>
                <c:pt idx="2228">
                  <c:v>173.12</c:v>
                </c:pt>
                <c:pt idx="2229">
                  <c:v>173.16</c:v>
                </c:pt>
                <c:pt idx="2230">
                  <c:v>173.2</c:v>
                </c:pt>
                <c:pt idx="2231">
                  <c:v>173.24</c:v>
                </c:pt>
                <c:pt idx="2232">
                  <c:v>173.28</c:v>
                </c:pt>
                <c:pt idx="2233">
                  <c:v>173.32</c:v>
                </c:pt>
                <c:pt idx="2234">
                  <c:v>173.36</c:v>
                </c:pt>
                <c:pt idx="2235">
                  <c:v>173.4</c:v>
                </c:pt>
                <c:pt idx="2236">
                  <c:v>173.44</c:v>
                </c:pt>
                <c:pt idx="2237">
                  <c:v>173.48</c:v>
                </c:pt>
                <c:pt idx="2238">
                  <c:v>173.52</c:v>
                </c:pt>
                <c:pt idx="2239">
                  <c:v>173.56</c:v>
                </c:pt>
                <c:pt idx="2240">
                  <c:v>173.6</c:v>
                </c:pt>
                <c:pt idx="2241">
                  <c:v>173.64000000000001</c:v>
                </c:pt>
                <c:pt idx="2242">
                  <c:v>173.68</c:v>
                </c:pt>
                <c:pt idx="2243">
                  <c:v>173.72</c:v>
                </c:pt>
                <c:pt idx="2244">
                  <c:v>173.76</c:v>
                </c:pt>
                <c:pt idx="2245">
                  <c:v>173.8</c:v>
                </c:pt>
                <c:pt idx="2246">
                  <c:v>173.84</c:v>
                </c:pt>
                <c:pt idx="2247">
                  <c:v>173.88</c:v>
                </c:pt>
                <c:pt idx="2248">
                  <c:v>173.92000000000002</c:v>
                </c:pt>
                <c:pt idx="2249">
                  <c:v>173.96</c:v>
                </c:pt>
                <c:pt idx="2250">
                  <c:v>174</c:v>
                </c:pt>
                <c:pt idx="2251">
                  <c:v>174.04</c:v>
                </c:pt>
                <c:pt idx="2252">
                  <c:v>174.08</c:v>
                </c:pt>
                <c:pt idx="2253">
                  <c:v>174.12</c:v>
                </c:pt>
                <c:pt idx="2254">
                  <c:v>174.16</c:v>
                </c:pt>
                <c:pt idx="2255">
                  <c:v>174.20000000000002</c:v>
                </c:pt>
                <c:pt idx="2256">
                  <c:v>174.24</c:v>
                </c:pt>
                <c:pt idx="2257">
                  <c:v>174.28</c:v>
                </c:pt>
                <c:pt idx="2258">
                  <c:v>174.32</c:v>
                </c:pt>
                <c:pt idx="2259">
                  <c:v>174.36</c:v>
                </c:pt>
                <c:pt idx="2260">
                  <c:v>174.4</c:v>
                </c:pt>
                <c:pt idx="2261">
                  <c:v>174.44</c:v>
                </c:pt>
                <c:pt idx="2262">
                  <c:v>174.48000000000002</c:v>
                </c:pt>
                <c:pt idx="2263">
                  <c:v>174.52</c:v>
                </c:pt>
                <c:pt idx="2264">
                  <c:v>174.56</c:v>
                </c:pt>
                <c:pt idx="2265">
                  <c:v>174.6</c:v>
                </c:pt>
                <c:pt idx="2266">
                  <c:v>174.64000000000001</c:v>
                </c:pt>
                <c:pt idx="2267">
                  <c:v>174.68</c:v>
                </c:pt>
                <c:pt idx="2268">
                  <c:v>174.72</c:v>
                </c:pt>
                <c:pt idx="2269">
                  <c:v>174.76000000000002</c:v>
                </c:pt>
                <c:pt idx="2270">
                  <c:v>174.8</c:v>
                </c:pt>
                <c:pt idx="2271">
                  <c:v>174.84</c:v>
                </c:pt>
                <c:pt idx="2272">
                  <c:v>174.88</c:v>
                </c:pt>
                <c:pt idx="2273">
                  <c:v>174.92000000000002</c:v>
                </c:pt>
                <c:pt idx="2274">
                  <c:v>174.96</c:v>
                </c:pt>
                <c:pt idx="2275">
                  <c:v>175</c:v>
                </c:pt>
                <c:pt idx="2276">
                  <c:v>175.04000000000002</c:v>
                </c:pt>
                <c:pt idx="2277">
                  <c:v>175.08</c:v>
                </c:pt>
                <c:pt idx="2278">
                  <c:v>175.12</c:v>
                </c:pt>
                <c:pt idx="2279">
                  <c:v>175.16</c:v>
                </c:pt>
                <c:pt idx="2280">
                  <c:v>175.20000000000002</c:v>
                </c:pt>
                <c:pt idx="2281">
                  <c:v>175.24</c:v>
                </c:pt>
                <c:pt idx="2282">
                  <c:v>175.28</c:v>
                </c:pt>
                <c:pt idx="2283">
                  <c:v>175.32000000000002</c:v>
                </c:pt>
                <c:pt idx="2284">
                  <c:v>175.36</c:v>
                </c:pt>
                <c:pt idx="2285">
                  <c:v>175.4</c:v>
                </c:pt>
                <c:pt idx="2286">
                  <c:v>175.44</c:v>
                </c:pt>
                <c:pt idx="2287">
                  <c:v>175.48000000000002</c:v>
                </c:pt>
                <c:pt idx="2288">
                  <c:v>175.52</c:v>
                </c:pt>
                <c:pt idx="2289">
                  <c:v>175.56</c:v>
                </c:pt>
                <c:pt idx="2290">
                  <c:v>175.60000000000002</c:v>
                </c:pt>
                <c:pt idx="2291">
                  <c:v>175.64000000000001</c:v>
                </c:pt>
                <c:pt idx="2292">
                  <c:v>175.68</c:v>
                </c:pt>
                <c:pt idx="2293">
                  <c:v>175.72</c:v>
                </c:pt>
                <c:pt idx="2294">
                  <c:v>175.76000000000002</c:v>
                </c:pt>
                <c:pt idx="2295">
                  <c:v>175.8</c:v>
                </c:pt>
                <c:pt idx="2296">
                  <c:v>175.84</c:v>
                </c:pt>
                <c:pt idx="2297">
                  <c:v>175.88000000000002</c:v>
                </c:pt>
                <c:pt idx="2298">
                  <c:v>175.92000000000002</c:v>
                </c:pt>
                <c:pt idx="2299">
                  <c:v>175.96</c:v>
                </c:pt>
                <c:pt idx="2300">
                  <c:v>176</c:v>
                </c:pt>
                <c:pt idx="2301">
                  <c:v>176.04000000000002</c:v>
                </c:pt>
                <c:pt idx="2302">
                  <c:v>176.08</c:v>
                </c:pt>
                <c:pt idx="2303">
                  <c:v>176.12</c:v>
                </c:pt>
                <c:pt idx="2304">
                  <c:v>176.16</c:v>
                </c:pt>
                <c:pt idx="2305">
                  <c:v>176.2</c:v>
                </c:pt>
                <c:pt idx="2306">
                  <c:v>176.24</c:v>
                </c:pt>
                <c:pt idx="2307">
                  <c:v>176.28</c:v>
                </c:pt>
                <c:pt idx="2308">
                  <c:v>176.32</c:v>
                </c:pt>
                <c:pt idx="2309">
                  <c:v>176.35999999999999</c:v>
                </c:pt>
                <c:pt idx="2310">
                  <c:v>176.39999999999998</c:v>
                </c:pt>
                <c:pt idx="2311">
                  <c:v>176.44</c:v>
                </c:pt>
                <c:pt idx="2312">
                  <c:v>176.48</c:v>
                </c:pt>
                <c:pt idx="2313">
                  <c:v>176.51999999999998</c:v>
                </c:pt>
                <c:pt idx="2314">
                  <c:v>176.55999999999997</c:v>
                </c:pt>
                <c:pt idx="2315">
                  <c:v>176.6</c:v>
                </c:pt>
                <c:pt idx="2316">
                  <c:v>176.64</c:v>
                </c:pt>
                <c:pt idx="2317">
                  <c:v>176.67999999999998</c:v>
                </c:pt>
                <c:pt idx="2318">
                  <c:v>176.72</c:v>
                </c:pt>
                <c:pt idx="2319">
                  <c:v>176.76</c:v>
                </c:pt>
                <c:pt idx="2320">
                  <c:v>176.79999999999998</c:v>
                </c:pt>
                <c:pt idx="2321">
                  <c:v>176.83999999999997</c:v>
                </c:pt>
                <c:pt idx="2322">
                  <c:v>176.88</c:v>
                </c:pt>
                <c:pt idx="2323">
                  <c:v>176.92</c:v>
                </c:pt>
                <c:pt idx="2324">
                  <c:v>176.95999999999998</c:v>
                </c:pt>
                <c:pt idx="2325">
                  <c:v>177</c:v>
                </c:pt>
                <c:pt idx="2326">
                  <c:v>177.04</c:v>
                </c:pt>
                <c:pt idx="2327">
                  <c:v>177.07999999999998</c:v>
                </c:pt>
                <c:pt idx="2328">
                  <c:v>177.11999999999998</c:v>
                </c:pt>
                <c:pt idx="2329">
                  <c:v>177.16</c:v>
                </c:pt>
                <c:pt idx="2330">
                  <c:v>177.2</c:v>
                </c:pt>
                <c:pt idx="2331">
                  <c:v>177.23999999999998</c:v>
                </c:pt>
                <c:pt idx="2332">
                  <c:v>177.28</c:v>
                </c:pt>
                <c:pt idx="2333">
                  <c:v>177.32</c:v>
                </c:pt>
                <c:pt idx="2334">
                  <c:v>177.35999999999999</c:v>
                </c:pt>
                <c:pt idx="2335">
                  <c:v>177.39999999999998</c:v>
                </c:pt>
                <c:pt idx="2336">
                  <c:v>177.44</c:v>
                </c:pt>
                <c:pt idx="2337">
                  <c:v>177.48</c:v>
                </c:pt>
                <c:pt idx="2338">
                  <c:v>177.51999999999998</c:v>
                </c:pt>
                <c:pt idx="2339">
                  <c:v>177.56</c:v>
                </c:pt>
                <c:pt idx="2340">
                  <c:v>177.6</c:v>
                </c:pt>
                <c:pt idx="2341">
                  <c:v>177.64</c:v>
                </c:pt>
                <c:pt idx="2342">
                  <c:v>177.67999999999998</c:v>
                </c:pt>
                <c:pt idx="2343">
                  <c:v>177.72</c:v>
                </c:pt>
                <c:pt idx="2344">
                  <c:v>177.76</c:v>
                </c:pt>
                <c:pt idx="2345">
                  <c:v>177.79999999999998</c:v>
                </c:pt>
                <c:pt idx="2346">
                  <c:v>177.84</c:v>
                </c:pt>
                <c:pt idx="2347">
                  <c:v>177.88</c:v>
                </c:pt>
                <c:pt idx="2348">
                  <c:v>177.92</c:v>
                </c:pt>
                <c:pt idx="2349">
                  <c:v>177.95999999999998</c:v>
                </c:pt>
                <c:pt idx="2350">
                  <c:v>178</c:v>
                </c:pt>
                <c:pt idx="2351">
                  <c:v>178.04</c:v>
                </c:pt>
                <c:pt idx="2352">
                  <c:v>178.07999999999998</c:v>
                </c:pt>
                <c:pt idx="2353">
                  <c:v>178.12</c:v>
                </c:pt>
                <c:pt idx="2354">
                  <c:v>178.16</c:v>
                </c:pt>
                <c:pt idx="2355">
                  <c:v>178.2</c:v>
                </c:pt>
                <c:pt idx="2356">
                  <c:v>178.24</c:v>
                </c:pt>
                <c:pt idx="2357">
                  <c:v>178.28</c:v>
                </c:pt>
                <c:pt idx="2358">
                  <c:v>178.32</c:v>
                </c:pt>
                <c:pt idx="2359">
                  <c:v>178.35999999999999</c:v>
                </c:pt>
                <c:pt idx="2360">
                  <c:v>178.4</c:v>
                </c:pt>
                <c:pt idx="2361">
                  <c:v>178.44</c:v>
                </c:pt>
                <c:pt idx="2362">
                  <c:v>178.48</c:v>
                </c:pt>
                <c:pt idx="2363">
                  <c:v>178.52</c:v>
                </c:pt>
                <c:pt idx="2364">
                  <c:v>178.56</c:v>
                </c:pt>
                <c:pt idx="2365">
                  <c:v>178.6</c:v>
                </c:pt>
                <c:pt idx="2366">
                  <c:v>178.64</c:v>
                </c:pt>
                <c:pt idx="2367">
                  <c:v>178.68</c:v>
                </c:pt>
                <c:pt idx="2368">
                  <c:v>178.72</c:v>
                </c:pt>
                <c:pt idx="2369">
                  <c:v>178.76</c:v>
                </c:pt>
                <c:pt idx="2370">
                  <c:v>178.8</c:v>
                </c:pt>
                <c:pt idx="2371">
                  <c:v>178.84</c:v>
                </c:pt>
                <c:pt idx="2372">
                  <c:v>178.88</c:v>
                </c:pt>
                <c:pt idx="2373">
                  <c:v>178.92</c:v>
                </c:pt>
                <c:pt idx="2374">
                  <c:v>178.96</c:v>
                </c:pt>
                <c:pt idx="2375">
                  <c:v>179</c:v>
                </c:pt>
                <c:pt idx="2376">
                  <c:v>179.04</c:v>
                </c:pt>
                <c:pt idx="2377">
                  <c:v>179.08</c:v>
                </c:pt>
                <c:pt idx="2378">
                  <c:v>179.12</c:v>
                </c:pt>
                <c:pt idx="2379">
                  <c:v>179.16</c:v>
                </c:pt>
                <c:pt idx="2380">
                  <c:v>179.2</c:v>
                </c:pt>
                <c:pt idx="2381">
                  <c:v>179.24</c:v>
                </c:pt>
                <c:pt idx="2382">
                  <c:v>179.28</c:v>
                </c:pt>
                <c:pt idx="2383">
                  <c:v>179.32</c:v>
                </c:pt>
                <c:pt idx="2384">
                  <c:v>179.36</c:v>
                </c:pt>
                <c:pt idx="2385">
                  <c:v>179.4</c:v>
                </c:pt>
                <c:pt idx="2386">
                  <c:v>179.44</c:v>
                </c:pt>
                <c:pt idx="2387">
                  <c:v>179.48</c:v>
                </c:pt>
                <c:pt idx="2388">
                  <c:v>179.52</c:v>
                </c:pt>
                <c:pt idx="2389">
                  <c:v>179.56</c:v>
                </c:pt>
                <c:pt idx="2390">
                  <c:v>179.6</c:v>
                </c:pt>
                <c:pt idx="2391">
                  <c:v>179.64000000000001</c:v>
                </c:pt>
                <c:pt idx="2392">
                  <c:v>179.68</c:v>
                </c:pt>
                <c:pt idx="2393">
                  <c:v>179.72</c:v>
                </c:pt>
                <c:pt idx="2394">
                  <c:v>179.76</c:v>
                </c:pt>
                <c:pt idx="2395">
                  <c:v>179.8</c:v>
                </c:pt>
                <c:pt idx="2396">
                  <c:v>179.84</c:v>
                </c:pt>
                <c:pt idx="2397">
                  <c:v>179.88</c:v>
                </c:pt>
                <c:pt idx="2398">
                  <c:v>179.92000000000002</c:v>
                </c:pt>
                <c:pt idx="2399">
                  <c:v>179.96</c:v>
                </c:pt>
                <c:pt idx="2400">
                  <c:v>180</c:v>
                </c:pt>
                <c:pt idx="2401">
                  <c:v>180.04</c:v>
                </c:pt>
                <c:pt idx="2402">
                  <c:v>180.08</c:v>
                </c:pt>
                <c:pt idx="2403">
                  <c:v>180.12</c:v>
                </c:pt>
                <c:pt idx="2404">
                  <c:v>180.16</c:v>
                </c:pt>
                <c:pt idx="2405">
                  <c:v>180.20000000000002</c:v>
                </c:pt>
                <c:pt idx="2406">
                  <c:v>180.24</c:v>
                </c:pt>
                <c:pt idx="2407">
                  <c:v>180.28</c:v>
                </c:pt>
                <c:pt idx="2408">
                  <c:v>180.32</c:v>
                </c:pt>
                <c:pt idx="2409">
                  <c:v>180.36</c:v>
                </c:pt>
                <c:pt idx="2410">
                  <c:v>180.4</c:v>
                </c:pt>
                <c:pt idx="2411">
                  <c:v>180.44</c:v>
                </c:pt>
                <c:pt idx="2412">
                  <c:v>180.48000000000002</c:v>
                </c:pt>
                <c:pt idx="2413">
                  <c:v>180.52</c:v>
                </c:pt>
                <c:pt idx="2414">
                  <c:v>180.56</c:v>
                </c:pt>
                <c:pt idx="2415">
                  <c:v>180.6</c:v>
                </c:pt>
                <c:pt idx="2416">
                  <c:v>180.64000000000001</c:v>
                </c:pt>
                <c:pt idx="2417">
                  <c:v>180.68</c:v>
                </c:pt>
                <c:pt idx="2418">
                  <c:v>180.72</c:v>
                </c:pt>
                <c:pt idx="2419">
                  <c:v>180.76000000000002</c:v>
                </c:pt>
                <c:pt idx="2420">
                  <c:v>180.8</c:v>
                </c:pt>
                <c:pt idx="2421">
                  <c:v>180.84</c:v>
                </c:pt>
                <c:pt idx="2422">
                  <c:v>180.88</c:v>
                </c:pt>
                <c:pt idx="2423">
                  <c:v>180.92000000000002</c:v>
                </c:pt>
                <c:pt idx="2424">
                  <c:v>180.96</c:v>
                </c:pt>
                <c:pt idx="2425">
                  <c:v>181</c:v>
                </c:pt>
                <c:pt idx="2426">
                  <c:v>181.04000000000002</c:v>
                </c:pt>
                <c:pt idx="2427">
                  <c:v>181.08</c:v>
                </c:pt>
                <c:pt idx="2428">
                  <c:v>181.12</c:v>
                </c:pt>
                <c:pt idx="2429">
                  <c:v>181.16</c:v>
                </c:pt>
                <c:pt idx="2430">
                  <c:v>181.20000000000002</c:v>
                </c:pt>
                <c:pt idx="2431">
                  <c:v>181.24</c:v>
                </c:pt>
                <c:pt idx="2432">
                  <c:v>181.28</c:v>
                </c:pt>
                <c:pt idx="2433">
                  <c:v>181.32000000000002</c:v>
                </c:pt>
                <c:pt idx="2434">
                  <c:v>181.36</c:v>
                </c:pt>
                <c:pt idx="2435">
                  <c:v>181.4</c:v>
                </c:pt>
                <c:pt idx="2436">
                  <c:v>181.44</c:v>
                </c:pt>
                <c:pt idx="2437">
                  <c:v>181.48000000000002</c:v>
                </c:pt>
                <c:pt idx="2438">
                  <c:v>181.52</c:v>
                </c:pt>
                <c:pt idx="2439">
                  <c:v>181.56</c:v>
                </c:pt>
                <c:pt idx="2440">
                  <c:v>181.60000000000002</c:v>
                </c:pt>
                <c:pt idx="2441">
                  <c:v>181.64000000000001</c:v>
                </c:pt>
                <c:pt idx="2442">
                  <c:v>181.68</c:v>
                </c:pt>
                <c:pt idx="2443">
                  <c:v>181.72</c:v>
                </c:pt>
                <c:pt idx="2444">
                  <c:v>181.76000000000002</c:v>
                </c:pt>
                <c:pt idx="2445">
                  <c:v>181.8</c:v>
                </c:pt>
                <c:pt idx="2446">
                  <c:v>181.84</c:v>
                </c:pt>
                <c:pt idx="2447">
                  <c:v>181.88000000000002</c:v>
                </c:pt>
                <c:pt idx="2448">
                  <c:v>181.92000000000002</c:v>
                </c:pt>
                <c:pt idx="2449">
                  <c:v>181.96</c:v>
                </c:pt>
                <c:pt idx="2450">
                  <c:v>182</c:v>
                </c:pt>
                <c:pt idx="2451">
                  <c:v>182.04000000000002</c:v>
                </c:pt>
                <c:pt idx="2452">
                  <c:v>182.08</c:v>
                </c:pt>
                <c:pt idx="2453">
                  <c:v>182.12</c:v>
                </c:pt>
                <c:pt idx="2454">
                  <c:v>182.16000000000003</c:v>
                </c:pt>
                <c:pt idx="2455">
                  <c:v>182.20000000000002</c:v>
                </c:pt>
                <c:pt idx="2456">
                  <c:v>182.24</c:v>
                </c:pt>
                <c:pt idx="2457">
                  <c:v>182.28</c:v>
                </c:pt>
                <c:pt idx="2458">
                  <c:v>182.32</c:v>
                </c:pt>
                <c:pt idx="2459">
                  <c:v>182.36</c:v>
                </c:pt>
                <c:pt idx="2460">
                  <c:v>182.4</c:v>
                </c:pt>
                <c:pt idx="2461">
                  <c:v>182.44</c:v>
                </c:pt>
                <c:pt idx="2462">
                  <c:v>182.48</c:v>
                </c:pt>
                <c:pt idx="2463">
                  <c:v>182.51999999999998</c:v>
                </c:pt>
                <c:pt idx="2464">
                  <c:v>182.56</c:v>
                </c:pt>
                <c:pt idx="2465">
                  <c:v>182.6</c:v>
                </c:pt>
                <c:pt idx="2466">
                  <c:v>182.64</c:v>
                </c:pt>
                <c:pt idx="2467">
                  <c:v>182.67999999999998</c:v>
                </c:pt>
                <c:pt idx="2468">
                  <c:v>182.72</c:v>
                </c:pt>
                <c:pt idx="2469">
                  <c:v>182.76</c:v>
                </c:pt>
                <c:pt idx="2470">
                  <c:v>182.79999999999998</c:v>
                </c:pt>
                <c:pt idx="2471">
                  <c:v>182.83999999999997</c:v>
                </c:pt>
                <c:pt idx="2472">
                  <c:v>182.88</c:v>
                </c:pt>
                <c:pt idx="2473">
                  <c:v>182.92</c:v>
                </c:pt>
                <c:pt idx="2474">
                  <c:v>182.95999999999998</c:v>
                </c:pt>
                <c:pt idx="2475">
                  <c:v>183</c:v>
                </c:pt>
                <c:pt idx="2476">
                  <c:v>183.04</c:v>
                </c:pt>
                <c:pt idx="2477">
                  <c:v>183.07999999999998</c:v>
                </c:pt>
                <c:pt idx="2478">
                  <c:v>183.11999999999998</c:v>
                </c:pt>
                <c:pt idx="2479">
                  <c:v>183.16</c:v>
                </c:pt>
                <c:pt idx="2480">
                  <c:v>183.2</c:v>
                </c:pt>
                <c:pt idx="2481">
                  <c:v>183.23999999999998</c:v>
                </c:pt>
                <c:pt idx="2482">
                  <c:v>183.28</c:v>
                </c:pt>
                <c:pt idx="2483">
                  <c:v>183.32</c:v>
                </c:pt>
                <c:pt idx="2484">
                  <c:v>183.35999999999999</c:v>
                </c:pt>
                <c:pt idx="2485">
                  <c:v>183.39999999999998</c:v>
                </c:pt>
                <c:pt idx="2486">
                  <c:v>183.44</c:v>
                </c:pt>
                <c:pt idx="2487">
                  <c:v>183.48</c:v>
                </c:pt>
                <c:pt idx="2488">
                  <c:v>183.51999999999998</c:v>
                </c:pt>
                <c:pt idx="2489">
                  <c:v>183.56</c:v>
                </c:pt>
                <c:pt idx="2490">
                  <c:v>183.6</c:v>
                </c:pt>
                <c:pt idx="2491">
                  <c:v>183.64</c:v>
                </c:pt>
                <c:pt idx="2492">
                  <c:v>183.67999999999998</c:v>
                </c:pt>
                <c:pt idx="2493">
                  <c:v>183.72</c:v>
                </c:pt>
                <c:pt idx="2494">
                  <c:v>183.76</c:v>
                </c:pt>
                <c:pt idx="2495">
                  <c:v>183.79999999999998</c:v>
                </c:pt>
                <c:pt idx="2496">
                  <c:v>183.84</c:v>
                </c:pt>
                <c:pt idx="2497">
                  <c:v>183.88</c:v>
                </c:pt>
                <c:pt idx="2498">
                  <c:v>183.92</c:v>
                </c:pt>
                <c:pt idx="2499">
                  <c:v>183.95999999999998</c:v>
                </c:pt>
              </c:numCache>
            </c:numRef>
          </c:xVal>
          <c:yVal>
            <c:numRef>
              <c:f>Sheet1!$H$1:$H$2500</c:f>
              <c:numCache>
                <c:formatCode>General</c:formatCode>
                <c:ptCount val="250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2</c:v>
                </c:pt>
                <c:pt idx="98">
                  <c:v>0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0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0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0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2</c:v>
                </c:pt>
                <c:pt idx="279">
                  <c:v>0</c:v>
                </c:pt>
                <c:pt idx="280">
                  <c:v>0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0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2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2</c:v>
                </c:pt>
                <c:pt idx="413">
                  <c:v>2</c:v>
                </c:pt>
                <c:pt idx="414">
                  <c:v>2</c:v>
                </c:pt>
                <c:pt idx="415">
                  <c:v>2</c:v>
                </c:pt>
                <c:pt idx="416">
                  <c:v>2</c:v>
                </c:pt>
                <c:pt idx="417">
                  <c:v>2</c:v>
                </c:pt>
                <c:pt idx="418">
                  <c:v>2</c:v>
                </c:pt>
                <c:pt idx="419">
                  <c:v>2</c:v>
                </c:pt>
                <c:pt idx="420">
                  <c:v>2</c:v>
                </c:pt>
                <c:pt idx="421">
                  <c:v>2</c:v>
                </c:pt>
                <c:pt idx="422">
                  <c:v>2</c:v>
                </c:pt>
                <c:pt idx="423">
                  <c:v>2</c:v>
                </c:pt>
                <c:pt idx="424">
                  <c:v>2</c:v>
                </c:pt>
                <c:pt idx="425">
                  <c:v>2</c:v>
                </c:pt>
                <c:pt idx="426">
                  <c:v>2</c:v>
                </c:pt>
                <c:pt idx="427">
                  <c:v>2</c:v>
                </c:pt>
                <c:pt idx="428">
                  <c:v>2</c:v>
                </c:pt>
                <c:pt idx="429">
                  <c:v>2</c:v>
                </c:pt>
                <c:pt idx="430">
                  <c:v>2</c:v>
                </c:pt>
                <c:pt idx="431">
                  <c:v>2</c:v>
                </c:pt>
                <c:pt idx="432">
                  <c:v>2</c:v>
                </c:pt>
                <c:pt idx="433">
                  <c:v>2</c:v>
                </c:pt>
                <c:pt idx="434">
                  <c:v>2</c:v>
                </c:pt>
                <c:pt idx="435">
                  <c:v>2</c:v>
                </c:pt>
                <c:pt idx="436">
                  <c:v>2</c:v>
                </c:pt>
                <c:pt idx="437">
                  <c:v>2</c:v>
                </c:pt>
                <c:pt idx="438">
                  <c:v>2</c:v>
                </c:pt>
                <c:pt idx="439">
                  <c:v>2</c:v>
                </c:pt>
                <c:pt idx="440">
                  <c:v>2</c:v>
                </c:pt>
                <c:pt idx="441">
                  <c:v>2</c:v>
                </c:pt>
                <c:pt idx="442">
                  <c:v>2</c:v>
                </c:pt>
                <c:pt idx="443">
                  <c:v>2</c:v>
                </c:pt>
                <c:pt idx="444">
                  <c:v>2</c:v>
                </c:pt>
                <c:pt idx="445">
                  <c:v>2</c:v>
                </c:pt>
                <c:pt idx="446">
                  <c:v>2</c:v>
                </c:pt>
                <c:pt idx="447">
                  <c:v>2</c:v>
                </c:pt>
                <c:pt idx="448">
                  <c:v>2</c:v>
                </c:pt>
                <c:pt idx="449">
                  <c:v>2</c:v>
                </c:pt>
                <c:pt idx="450">
                  <c:v>2</c:v>
                </c:pt>
                <c:pt idx="451">
                  <c:v>2</c:v>
                </c:pt>
                <c:pt idx="452">
                  <c:v>2</c:v>
                </c:pt>
                <c:pt idx="453">
                  <c:v>2</c:v>
                </c:pt>
                <c:pt idx="454">
                  <c:v>2</c:v>
                </c:pt>
                <c:pt idx="455">
                  <c:v>2</c:v>
                </c:pt>
                <c:pt idx="456">
                  <c:v>2</c:v>
                </c:pt>
                <c:pt idx="457">
                  <c:v>2</c:v>
                </c:pt>
                <c:pt idx="458">
                  <c:v>2</c:v>
                </c:pt>
                <c:pt idx="459">
                  <c:v>2</c:v>
                </c:pt>
                <c:pt idx="460">
                  <c:v>2</c:v>
                </c:pt>
                <c:pt idx="461">
                  <c:v>2</c:v>
                </c:pt>
                <c:pt idx="462">
                  <c:v>2</c:v>
                </c:pt>
                <c:pt idx="463">
                  <c:v>2</c:v>
                </c:pt>
                <c:pt idx="464">
                  <c:v>2</c:v>
                </c:pt>
                <c:pt idx="465">
                  <c:v>2</c:v>
                </c:pt>
                <c:pt idx="466">
                  <c:v>2</c:v>
                </c:pt>
                <c:pt idx="467">
                  <c:v>2</c:v>
                </c:pt>
                <c:pt idx="468">
                  <c:v>2</c:v>
                </c:pt>
                <c:pt idx="469">
                  <c:v>2</c:v>
                </c:pt>
                <c:pt idx="470">
                  <c:v>2</c:v>
                </c:pt>
                <c:pt idx="471">
                  <c:v>2</c:v>
                </c:pt>
                <c:pt idx="472">
                  <c:v>2</c:v>
                </c:pt>
                <c:pt idx="473">
                  <c:v>2</c:v>
                </c:pt>
                <c:pt idx="474">
                  <c:v>2</c:v>
                </c:pt>
                <c:pt idx="475">
                  <c:v>2</c:v>
                </c:pt>
                <c:pt idx="476">
                  <c:v>2</c:v>
                </c:pt>
                <c:pt idx="477">
                  <c:v>2</c:v>
                </c:pt>
                <c:pt idx="478">
                  <c:v>2</c:v>
                </c:pt>
                <c:pt idx="479">
                  <c:v>2</c:v>
                </c:pt>
                <c:pt idx="480">
                  <c:v>2</c:v>
                </c:pt>
                <c:pt idx="481">
                  <c:v>2</c:v>
                </c:pt>
                <c:pt idx="482">
                  <c:v>2</c:v>
                </c:pt>
                <c:pt idx="483">
                  <c:v>2</c:v>
                </c:pt>
                <c:pt idx="484">
                  <c:v>2</c:v>
                </c:pt>
                <c:pt idx="485">
                  <c:v>2</c:v>
                </c:pt>
                <c:pt idx="486">
                  <c:v>2</c:v>
                </c:pt>
                <c:pt idx="487">
                  <c:v>2</c:v>
                </c:pt>
                <c:pt idx="488">
                  <c:v>2</c:v>
                </c:pt>
                <c:pt idx="489">
                  <c:v>2</c:v>
                </c:pt>
                <c:pt idx="490">
                  <c:v>4</c:v>
                </c:pt>
                <c:pt idx="491">
                  <c:v>4</c:v>
                </c:pt>
                <c:pt idx="492">
                  <c:v>4</c:v>
                </c:pt>
                <c:pt idx="493">
                  <c:v>4</c:v>
                </c:pt>
                <c:pt idx="494">
                  <c:v>4</c:v>
                </c:pt>
                <c:pt idx="495">
                  <c:v>4</c:v>
                </c:pt>
                <c:pt idx="496">
                  <c:v>4</c:v>
                </c:pt>
                <c:pt idx="497">
                  <c:v>4</c:v>
                </c:pt>
                <c:pt idx="498">
                  <c:v>4</c:v>
                </c:pt>
                <c:pt idx="499">
                  <c:v>4</c:v>
                </c:pt>
                <c:pt idx="500">
                  <c:v>4</c:v>
                </c:pt>
                <c:pt idx="501">
                  <c:v>4</c:v>
                </c:pt>
                <c:pt idx="502">
                  <c:v>4</c:v>
                </c:pt>
                <c:pt idx="503">
                  <c:v>4</c:v>
                </c:pt>
                <c:pt idx="504">
                  <c:v>4</c:v>
                </c:pt>
                <c:pt idx="505">
                  <c:v>4</c:v>
                </c:pt>
                <c:pt idx="506">
                  <c:v>4</c:v>
                </c:pt>
                <c:pt idx="507">
                  <c:v>4</c:v>
                </c:pt>
                <c:pt idx="508">
                  <c:v>4</c:v>
                </c:pt>
                <c:pt idx="509">
                  <c:v>4</c:v>
                </c:pt>
                <c:pt idx="510">
                  <c:v>2</c:v>
                </c:pt>
                <c:pt idx="511">
                  <c:v>2</c:v>
                </c:pt>
                <c:pt idx="512">
                  <c:v>2</c:v>
                </c:pt>
                <c:pt idx="513">
                  <c:v>2</c:v>
                </c:pt>
                <c:pt idx="514">
                  <c:v>2</c:v>
                </c:pt>
                <c:pt idx="515">
                  <c:v>2</c:v>
                </c:pt>
                <c:pt idx="516">
                  <c:v>2</c:v>
                </c:pt>
                <c:pt idx="517">
                  <c:v>2</c:v>
                </c:pt>
                <c:pt idx="518">
                  <c:v>2</c:v>
                </c:pt>
                <c:pt idx="519">
                  <c:v>2</c:v>
                </c:pt>
                <c:pt idx="520">
                  <c:v>2</c:v>
                </c:pt>
                <c:pt idx="521">
                  <c:v>2</c:v>
                </c:pt>
                <c:pt idx="522">
                  <c:v>2</c:v>
                </c:pt>
                <c:pt idx="523">
                  <c:v>2</c:v>
                </c:pt>
                <c:pt idx="524">
                  <c:v>2</c:v>
                </c:pt>
                <c:pt idx="525">
                  <c:v>2</c:v>
                </c:pt>
                <c:pt idx="526">
                  <c:v>2</c:v>
                </c:pt>
                <c:pt idx="527">
                  <c:v>2</c:v>
                </c:pt>
                <c:pt idx="528">
                  <c:v>2</c:v>
                </c:pt>
                <c:pt idx="529">
                  <c:v>2</c:v>
                </c:pt>
                <c:pt idx="530">
                  <c:v>2</c:v>
                </c:pt>
                <c:pt idx="531">
                  <c:v>2</c:v>
                </c:pt>
                <c:pt idx="532">
                  <c:v>2</c:v>
                </c:pt>
                <c:pt idx="533">
                  <c:v>2</c:v>
                </c:pt>
                <c:pt idx="534">
                  <c:v>2</c:v>
                </c:pt>
                <c:pt idx="535">
                  <c:v>2</c:v>
                </c:pt>
                <c:pt idx="536">
                  <c:v>2</c:v>
                </c:pt>
                <c:pt idx="537">
                  <c:v>2</c:v>
                </c:pt>
                <c:pt idx="538">
                  <c:v>2</c:v>
                </c:pt>
                <c:pt idx="539">
                  <c:v>2</c:v>
                </c:pt>
                <c:pt idx="540">
                  <c:v>2</c:v>
                </c:pt>
                <c:pt idx="541">
                  <c:v>2</c:v>
                </c:pt>
                <c:pt idx="542">
                  <c:v>2</c:v>
                </c:pt>
                <c:pt idx="543">
                  <c:v>2</c:v>
                </c:pt>
                <c:pt idx="544">
                  <c:v>2</c:v>
                </c:pt>
                <c:pt idx="545">
                  <c:v>2</c:v>
                </c:pt>
                <c:pt idx="546">
                  <c:v>2</c:v>
                </c:pt>
                <c:pt idx="547">
                  <c:v>2</c:v>
                </c:pt>
                <c:pt idx="548">
                  <c:v>2</c:v>
                </c:pt>
                <c:pt idx="549">
                  <c:v>2</c:v>
                </c:pt>
                <c:pt idx="550">
                  <c:v>2</c:v>
                </c:pt>
                <c:pt idx="551">
                  <c:v>2</c:v>
                </c:pt>
                <c:pt idx="552">
                  <c:v>2</c:v>
                </c:pt>
                <c:pt idx="553">
                  <c:v>2</c:v>
                </c:pt>
                <c:pt idx="554">
                  <c:v>2</c:v>
                </c:pt>
                <c:pt idx="555">
                  <c:v>2</c:v>
                </c:pt>
                <c:pt idx="556">
                  <c:v>2</c:v>
                </c:pt>
                <c:pt idx="557">
                  <c:v>2</c:v>
                </c:pt>
                <c:pt idx="558">
                  <c:v>2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2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2</c:v>
                </c:pt>
                <c:pt idx="576">
                  <c:v>2</c:v>
                </c:pt>
                <c:pt idx="577">
                  <c:v>2</c:v>
                </c:pt>
                <c:pt idx="578">
                  <c:v>2</c:v>
                </c:pt>
                <c:pt idx="579">
                  <c:v>2</c:v>
                </c:pt>
                <c:pt idx="580">
                  <c:v>2</c:v>
                </c:pt>
                <c:pt idx="581">
                  <c:v>2</c:v>
                </c:pt>
                <c:pt idx="582">
                  <c:v>2</c:v>
                </c:pt>
                <c:pt idx="583">
                  <c:v>2</c:v>
                </c:pt>
                <c:pt idx="584">
                  <c:v>2</c:v>
                </c:pt>
                <c:pt idx="585">
                  <c:v>2</c:v>
                </c:pt>
                <c:pt idx="586">
                  <c:v>2</c:v>
                </c:pt>
                <c:pt idx="587">
                  <c:v>2</c:v>
                </c:pt>
                <c:pt idx="588">
                  <c:v>2</c:v>
                </c:pt>
                <c:pt idx="589">
                  <c:v>2</c:v>
                </c:pt>
                <c:pt idx="590">
                  <c:v>2</c:v>
                </c:pt>
                <c:pt idx="591">
                  <c:v>2</c:v>
                </c:pt>
                <c:pt idx="592">
                  <c:v>2</c:v>
                </c:pt>
                <c:pt idx="593">
                  <c:v>2</c:v>
                </c:pt>
                <c:pt idx="594">
                  <c:v>2</c:v>
                </c:pt>
                <c:pt idx="595">
                  <c:v>2</c:v>
                </c:pt>
                <c:pt idx="596">
                  <c:v>2</c:v>
                </c:pt>
                <c:pt idx="597">
                  <c:v>2</c:v>
                </c:pt>
                <c:pt idx="598">
                  <c:v>2</c:v>
                </c:pt>
                <c:pt idx="599">
                  <c:v>2</c:v>
                </c:pt>
                <c:pt idx="600">
                  <c:v>2</c:v>
                </c:pt>
                <c:pt idx="601">
                  <c:v>2</c:v>
                </c:pt>
                <c:pt idx="602">
                  <c:v>2</c:v>
                </c:pt>
                <c:pt idx="603">
                  <c:v>2</c:v>
                </c:pt>
                <c:pt idx="604">
                  <c:v>2</c:v>
                </c:pt>
                <c:pt idx="605">
                  <c:v>2</c:v>
                </c:pt>
                <c:pt idx="606">
                  <c:v>2</c:v>
                </c:pt>
                <c:pt idx="607">
                  <c:v>2</c:v>
                </c:pt>
                <c:pt idx="608">
                  <c:v>2</c:v>
                </c:pt>
                <c:pt idx="609">
                  <c:v>2</c:v>
                </c:pt>
                <c:pt idx="610">
                  <c:v>2</c:v>
                </c:pt>
                <c:pt idx="611">
                  <c:v>2</c:v>
                </c:pt>
                <c:pt idx="612">
                  <c:v>2</c:v>
                </c:pt>
                <c:pt idx="613">
                  <c:v>2</c:v>
                </c:pt>
                <c:pt idx="614">
                  <c:v>2</c:v>
                </c:pt>
                <c:pt idx="615">
                  <c:v>2</c:v>
                </c:pt>
                <c:pt idx="616">
                  <c:v>2</c:v>
                </c:pt>
                <c:pt idx="617">
                  <c:v>2</c:v>
                </c:pt>
                <c:pt idx="618">
                  <c:v>2</c:v>
                </c:pt>
                <c:pt idx="619">
                  <c:v>2</c:v>
                </c:pt>
                <c:pt idx="620">
                  <c:v>2</c:v>
                </c:pt>
                <c:pt idx="621">
                  <c:v>2</c:v>
                </c:pt>
                <c:pt idx="622">
                  <c:v>2</c:v>
                </c:pt>
                <c:pt idx="623">
                  <c:v>2</c:v>
                </c:pt>
                <c:pt idx="624">
                  <c:v>2</c:v>
                </c:pt>
                <c:pt idx="625">
                  <c:v>2</c:v>
                </c:pt>
                <c:pt idx="626">
                  <c:v>2</c:v>
                </c:pt>
                <c:pt idx="627">
                  <c:v>2</c:v>
                </c:pt>
                <c:pt idx="628">
                  <c:v>2</c:v>
                </c:pt>
                <c:pt idx="629">
                  <c:v>2</c:v>
                </c:pt>
                <c:pt idx="630">
                  <c:v>2</c:v>
                </c:pt>
                <c:pt idx="631">
                  <c:v>2</c:v>
                </c:pt>
                <c:pt idx="632">
                  <c:v>2</c:v>
                </c:pt>
                <c:pt idx="633">
                  <c:v>2</c:v>
                </c:pt>
                <c:pt idx="634">
                  <c:v>2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2</c:v>
                </c:pt>
                <c:pt idx="642">
                  <c:v>2</c:v>
                </c:pt>
                <c:pt idx="643">
                  <c:v>2</c:v>
                </c:pt>
                <c:pt idx="644">
                  <c:v>2</c:v>
                </c:pt>
                <c:pt idx="645">
                  <c:v>2</c:v>
                </c:pt>
                <c:pt idx="646">
                  <c:v>2</c:v>
                </c:pt>
                <c:pt idx="647">
                  <c:v>0</c:v>
                </c:pt>
                <c:pt idx="648">
                  <c:v>2</c:v>
                </c:pt>
                <c:pt idx="649">
                  <c:v>2</c:v>
                </c:pt>
                <c:pt idx="650">
                  <c:v>2</c:v>
                </c:pt>
                <c:pt idx="651">
                  <c:v>2</c:v>
                </c:pt>
                <c:pt idx="652">
                  <c:v>2</c:v>
                </c:pt>
                <c:pt idx="653">
                  <c:v>2</c:v>
                </c:pt>
                <c:pt idx="654">
                  <c:v>2</c:v>
                </c:pt>
                <c:pt idx="655">
                  <c:v>2</c:v>
                </c:pt>
                <c:pt idx="656">
                  <c:v>2</c:v>
                </c:pt>
                <c:pt idx="657">
                  <c:v>2</c:v>
                </c:pt>
                <c:pt idx="658">
                  <c:v>2</c:v>
                </c:pt>
                <c:pt idx="659">
                  <c:v>2</c:v>
                </c:pt>
                <c:pt idx="660">
                  <c:v>2</c:v>
                </c:pt>
                <c:pt idx="661">
                  <c:v>2</c:v>
                </c:pt>
                <c:pt idx="662">
                  <c:v>2</c:v>
                </c:pt>
                <c:pt idx="663">
                  <c:v>2</c:v>
                </c:pt>
                <c:pt idx="664">
                  <c:v>2</c:v>
                </c:pt>
                <c:pt idx="665">
                  <c:v>2</c:v>
                </c:pt>
                <c:pt idx="666">
                  <c:v>2</c:v>
                </c:pt>
                <c:pt idx="667">
                  <c:v>2</c:v>
                </c:pt>
                <c:pt idx="668">
                  <c:v>2</c:v>
                </c:pt>
                <c:pt idx="669">
                  <c:v>2</c:v>
                </c:pt>
                <c:pt idx="670">
                  <c:v>2</c:v>
                </c:pt>
                <c:pt idx="671">
                  <c:v>2</c:v>
                </c:pt>
                <c:pt idx="672">
                  <c:v>2</c:v>
                </c:pt>
                <c:pt idx="673">
                  <c:v>2</c:v>
                </c:pt>
                <c:pt idx="674">
                  <c:v>2</c:v>
                </c:pt>
                <c:pt idx="675">
                  <c:v>2</c:v>
                </c:pt>
                <c:pt idx="676">
                  <c:v>2</c:v>
                </c:pt>
                <c:pt idx="677">
                  <c:v>2</c:v>
                </c:pt>
                <c:pt idx="678">
                  <c:v>2</c:v>
                </c:pt>
                <c:pt idx="679">
                  <c:v>2</c:v>
                </c:pt>
                <c:pt idx="680">
                  <c:v>2</c:v>
                </c:pt>
                <c:pt idx="681">
                  <c:v>2</c:v>
                </c:pt>
                <c:pt idx="682">
                  <c:v>2</c:v>
                </c:pt>
                <c:pt idx="683">
                  <c:v>2</c:v>
                </c:pt>
                <c:pt idx="684">
                  <c:v>2</c:v>
                </c:pt>
                <c:pt idx="685">
                  <c:v>2</c:v>
                </c:pt>
                <c:pt idx="686">
                  <c:v>2</c:v>
                </c:pt>
                <c:pt idx="687">
                  <c:v>2</c:v>
                </c:pt>
                <c:pt idx="688">
                  <c:v>2</c:v>
                </c:pt>
                <c:pt idx="689">
                  <c:v>2</c:v>
                </c:pt>
                <c:pt idx="690">
                  <c:v>2</c:v>
                </c:pt>
                <c:pt idx="691">
                  <c:v>2</c:v>
                </c:pt>
                <c:pt idx="692">
                  <c:v>2</c:v>
                </c:pt>
                <c:pt idx="693">
                  <c:v>2</c:v>
                </c:pt>
                <c:pt idx="694">
                  <c:v>2</c:v>
                </c:pt>
                <c:pt idx="695">
                  <c:v>2</c:v>
                </c:pt>
                <c:pt idx="696">
                  <c:v>2</c:v>
                </c:pt>
                <c:pt idx="697">
                  <c:v>2</c:v>
                </c:pt>
                <c:pt idx="698">
                  <c:v>2</c:v>
                </c:pt>
                <c:pt idx="699">
                  <c:v>4</c:v>
                </c:pt>
                <c:pt idx="700">
                  <c:v>2</c:v>
                </c:pt>
                <c:pt idx="701">
                  <c:v>4</c:v>
                </c:pt>
                <c:pt idx="702">
                  <c:v>4</c:v>
                </c:pt>
                <c:pt idx="703">
                  <c:v>4</c:v>
                </c:pt>
                <c:pt idx="704">
                  <c:v>2</c:v>
                </c:pt>
                <c:pt idx="705">
                  <c:v>2</c:v>
                </c:pt>
                <c:pt idx="706">
                  <c:v>2</c:v>
                </c:pt>
                <c:pt idx="707">
                  <c:v>2</c:v>
                </c:pt>
                <c:pt idx="708">
                  <c:v>2</c:v>
                </c:pt>
                <c:pt idx="709">
                  <c:v>2</c:v>
                </c:pt>
                <c:pt idx="710">
                  <c:v>2</c:v>
                </c:pt>
                <c:pt idx="711">
                  <c:v>2</c:v>
                </c:pt>
                <c:pt idx="712">
                  <c:v>2</c:v>
                </c:pt>
                <c:pt idx="713">
                  <c:v>2</c:v>
                </c:pt>
                <c:pt idx="714">
                  <c:v>2</c:v>
                </c:pt>
                <c:pt idx="715">
                  <c:v>2</c:v>
                </c:pt>
                <c:pt idx="716">
                  <c:v>2</c:v>
                </c:pt>
                <c:pt idx="717">
                  <c:v>2</c:v>
                </c:pt>
                <c:pt idx="718">
                  <c:v>2</c:v>
                </c:pt>
                <c:pt idx="719">
                  <c:v>2</c:v>
                </c:pt>
                <c:pt idx="720">
                  <c:v>2</c:v>
                </c:pt>
                <c:pt idx="721">
                  <c:v>2</c:v>
                </c:pt>
                <c:pt idx="722">
                  <c:v>2</c:v>
                </c:pt>
                <c:pt idx="723">
                  <c:v>2</c:v>
                </c:pt>
                <c:pt idx="724">
                  <c:v>2</c:v>
                </c:pt>
                <c:pt idx="725">
                  <c:v>2</c:v>
                </c:pt>
                <c:pt idx="726">
                  <c:v>2</c:v>
                </c:pt>
                <c:pt idx="727">
                  <c:v>2</c:v>
                </c:pt>
                <c:pt idx="728">
                  <c:v>2</c:v>
                </c:pt>
                <c:pt idx="729">
                  <c:v>2</c:v>
                </c:pt>
                <c:pt idx="730">
                  <c:v>2</c:v>
                </c:pt>
                <c:pt idx="731">
                  <c:v>2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2</c:v>
                </c:pt>
                <c:pt idx="744">
                  <c:v>0</c:v>
                </c:pt>
                <c:pt idx="745">
                  <c:v>2</c:v>
                </c:pt>
                <c:pt idx="746">
                  <c:v>2</c:v>
                </c:pt>
                <c:pt idx="747">
                  <c:v>2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2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2</c:v>
                </c:pt>
                <c:pt idx="767">
                  <c:v>2</c:v>
                </c:pt>
                <c:pt idx="768">
                  <c:v>2</c:v>
                </c:pt>
                <c:pt idx="769">
                  <c:v>2</c:v>
                </c:pt>
                <c:pt idx="770">
                  <c:v>2</c:v>
                </c:pt>
                <c:pt idx="771">
                  <c:v>2</c:v>
                </c:pt>
                <c:pt idx="772">
                  <c:v>0</c:v>
                </c:pt>
                <c:pt idx="773">
                  <c:v>0</c:v>
                </c:pt>
                <c:pt idx="774">
                  <c:v>2</c:v>
                </c:pt>
                <c:pt idx="775">
                  <c:v>2</c:v>
                </c:pt>
                <c:pt idx="776">
                  <c:v>2</c:v>
                </c:pt>
                <c:pt idx="777">
                  <c:v>2</c:v>
                </c:pt>
                <c:pt idx="778">
                  <c:v>2</c:v>
                </c:pt>
                <c:pt idx="779">
                  <c:v>2</c:v>
                </c:pt>
                <c:pt idx="780">
                  <c:v>2</c:v>
                </c:pt>
                <c:pt idx="781">
                  <c:v>2</c:v>
                </c:pt>
                <c:pt idx="782">
                  <c:v>2</c:v>
                </c:pt>
                <c:pt idx="783">
                  <c:v>2</c:v>
                </c:pt>
                <c:pt idx="784">
                  <c:v>2</c:v>
                </c:pt>
                <c:pt idx="785">
                  <c:v>2</c:v>
                </c:pt>
                <c:pt idx="786">
                  <c:v>2</c:v>
                </c:pt>
                <c:pt idx="787">
                  <c:v>2</c:v>
                </c:pt>
                <c:pt idx="788">
                  <c:v>2</c:v>
                </c:pt>
                <c:pt idx="789">
                  <c:v>2</c:v>
                </c:pt>
                <c:pt idx="790">
                  <c:v>2</c:v>
                </c:pt>
                <c:pt idx="791">
                  <c:v>2</c:v>
                </c:pt>
                <c:pt idx="792">
                  <c:v>2</c:v>
                </c:pt>
                <c:pt idx="793">
                  <c:v>2</c:v>
                </c:pt>
                <c:pt idx="794">
                  <c:v>2</c:v>
                </c:pt>
                <c:pt idx="795">
                  <c:v>2</c:v>
                </c:pt>
                <c:pt idx="796">
                  <c:v>2</c:v>
                </c:pt>
                <c:pt idx="797">
                  <c:v>2</c:v>
                </c:pt>
                <c:pt idx="798">
                  <c:v>2</c:v>
                </c:pt>
                <c:pt idx="799">
                  <c:v>2</c:v>
                </c:pt>
                <c:pt idx="800">
                  <c:v>2</c:v>
                </c:pt>
                <c:pt idx="801">
                  <c:v>2</c:v>
                </c:pt>
                <c:pt idx="802">
                  <c:v>2</c:v>
                </c:pt>
                <c:pt idx="803">
                  <c:v>2</c:v>
                </c:pt>
                <c:pt idx="804">
                  <c:v>2</c:v>
                </c:pt>
                <c:pt idx="805">
                  <c:v>2</c:v>
                </c:pt>
                <c:pt idx="806">
                  <c:v>2</c:v>
                </c:pt>
                <c:pt idx="807">
                  <c:v>2</c:v>
                </c:pt>
                <c:pt idx="808">
                  <c:v>2</c:v>
                </c:pt>
                <c:pt idx="809">
                  <c:v>2</c:v>
                </c:pt>
                <c:pt idx="810">
                  <c:v>2</c:v>
                </c:pt>
                <c:pt idx="811">
                  <c:v>2</c:v>
                </c:pt>
                <c:pt idx="812">
                  <c:v>2</c:v>
                </c:pt>
                <c:pt idx="813">
                  <c:v>2</c:v>
                </c:pt>
                <c:pt idx="814">
                  <c:v>2</c:v>
                </c:pt>
                <c:pt idx="815">
                  <c:v>2</c:v>
                </c:pt>
                <c:pt idx="816">
                  <c:v>2</c:v>
                </c:pt>
                <c:pt idx="817">
                  <c:v>2</c:v>
                </c:pt>
                <c:pt idx="818">
                  <c:v>2</c:v>
                </c:pt>
                <c:pt idx="819">
                  <c:v>2</c:v>
                </c:pt>
                <c:pt idx="820">
                  <c:v>2</c:v>
                </c:pt>
                <c:pt idx="821">
                  <c:v>2</c:v>
                </c:pt>
                <c:pt idx="822">
                  <c:v>2</c:v>
                </c:pt>
                <c:pt idx="823">
                  <c:v>2</c:v>
                </c:pt>
                <c:pt idx="824">
                  <c:v>2</c:v>
                </c:pt>
                <c:pt idx="825">
                  <c:v>2</c:v>
                </c:pt>
                <c:pt idx="826">
                  <c:v>2</c:v>
                </c:pt>
                <c:pt idx="827">
                  <c:v>2</c:v>
                </c:pt>
                <c:pt idx="828">
                  <c:v>2</c:v>
                </c:pt>
                <c:pt idx="829">
                  <c:v>2</c:v>
                </c:pt>
                <c:pt idx="830">
                  <c:v>2</c:v>
                </c:pt>
                <c:pt idx="831">
                  <c:v>2</c:v>
                </c:pt>
                <c:pt idx="832">
                  <c:v>2</c:v>
                </c:pt>
                <c:pt idx="833">
                  <c:v>2</c:v>
                </c:pt>
                <c:pt idx="834">
                  <c:v>2</c:v>
                </c:pt>
                <c:pt idx="835">
                  <c:v>0</c:v>
                </c:pt>
                <c:pt idx="836">
                  <c:v>2</c:v>
                </c:pt>
                <c:pt idx="837">
                  <c:v>2</c:v>
                </c:pt>
                <c:pt idx="838">
                  <c:v>2</c:v>
                </c:pt>
                <c:pt idx="839">
                  <c:v>2</c:v>
                </c:pt>
                <c:pt idx="840">
                  <c:v>2</c:v>
                </c:pt>
                <c:pt idx="841">
                  <c:v>2</c:v>
                </c:pt>
                <c:pt idx="842">
                  <c:v>2</c:v>
                </c:pt>
                <c:pt idx="843">
                  <c:v>2</c:v>
                </c:pt>
                <c:pt idx="844">
                  <c:v>2</c:v>
                </c:pt>
                <c:pt idx="845">
                  <c:v>2</c:v>
                </c:pt>
                <c:pt idx="846">
                  <c:v>2</c:v>
                </c:pt>
                <c:pt idx="847">
                  <c:v>2</c:v>
                </c:pt>
                <c:pt idx="848">
                  <c:v>2</c:v>
                </c:pt>
                <c:pt idx="849">
                  <c:v>2</c:v>
                </c:pt>
                <c:pt idx="850">
                  <c:v>2</c:v>
                </c:pt>
                <c:pt idx="851">
                  <c:v>2</c:v>
                </c:pt>
                <c:pt idx="852">
                  <c:v>2</c:v>
                </c:pt>
                <c:pt idx="853">
                  <c:v>2</c:v>
                </c:pt>
                <c:pt idx="854">
                  <c:v>2</c:v>
                </c:pt>
                <c:pt idx="855">
                  <c:v>2</c:v>
                </c:pt>
                <c:pt idx="856">
                  <c:v>2</c:v>
                </c:pt>
                <c:pt idx="857">
                  <c:v>2</c:v>
                </c:pt>
                <c:pt idx="858">
                  <c:v>2</c:v>
                </c:pt>
                <c:pt idx="859">
                  <c:v>2</c:v>
                </c:pt>
                <c:pt idx="860">
                  <c:v>2</c:v>
                </c:pt>
                <c:pt idx="861">
                  <c:v>2</c:v>
                </c:pt>
                <c:pt idx="862">
                  <c:v>2</c:v>
                </c:pt>
                <c:pt idx="863">
                  <c:v>2</c:v>
                </c:pt>
                <c:pt idx="864">
                  <c:v>2</c:v>
                </c:pt>
                <c:pt idx="865">
                  <c:v>2</c:v>
                </c:pt>
                <c:pt idx="866">
                  <c:v>2</c:v>
                </c:pt>
                <c:pt idx="867">
                  <c:v>2</c:v>
                </c:pt>
                <c:pt idx="868">
                  <c:v>2</c:v>
                </c:pt>
                <c:pt idx="869">
                  <c:v>2</c:v>
                </c:pt>
                <c:pt idx="870">
                  <c:v>2</c:v>
                </c:pt>
                <c:pt idx="871">
                  <c:v>2</c:v>
                </c:pt>
                <c:pt idx="872">
                  <c:v>2</c:v>
                </c:pt>
                <c:pt idx="873">
                  <c:v>2</c:v>
                </c:pt>
                <c:pt idx="874">
                  <c:v>2</c:v>
                </c:pt>
                <c:pt idx="875">
                  <c:v>2</c:v>
                </c:pt>
                <c:pt idx="876">
                  <c:v>2</c:v>
                </c:pt>
                <c:pt idx="877">
                  <c:v>2</c:v>
                </c:pt>
                <c:pt idx="878">
                  <c:v>2</c:v>
                </c:pt>
                <c:pt idx="879">
                  <c:v>2</c:v>
                </c:pt>
                <c:pt idx="880">
                  <c:v>2</c:v>
                </c:pt>
                <c:pt idx="881">
                  <c:v>2</c:v>
                </c:pt>
                <c:pt idx="882">
                  <c:v>2</c:v>
                </c:pt>
                <c:pt idx="883">
                  <c:v>2</c:v>
                </c:pt>
                <c:pt idx="884">
                  <c:v>2</c:v>
                </c:pt>
                <c:pt idx="885">
                  <c:v>2</c:v>
                </c:pt>
                <c:pt idx="886">
                  <c:v>2</c:v>
                </c:pt>
                <c:pt idx="887">
                  <c:v>2</c:v>
                </c:pt>
                <c:pt idx="888">
                  <c:v>2</c:v>
                </c:pt>
                <c:pt idx="889">
                  <c:v>2</c:v>
                </c:pt>
                <c:pt idx="890">
                  <c:v>2</c:v>
                </c:pt>
                <c:pt idx="891">
                  <c:v>2</c:v>
                </c:pt>
                <c:pt idx="892">
                  <c:v>2</c:v>
                </c:pt>
                <c:pt idx="893">
                  <c:v>2</c:v>
                </c:pt>
                <c:pt idx="894">
                  <c:v>2</c:v>
                </c:pt>
                <c:pt idx="895">
                  <c:v>2</c:v>
                </c:pt>
                <c:pt idx="896">
                  <c:v>2</c:v>
                </c:pt>
                <c:pt idx="897">
                  <c:v>2</c:v>
                </c:pt>
                <c:pt idx="898">
                  <c:v>2</c:v>
                </c:pt>
                <c:pt idx="899">
                  <c:v>2</c:v>
                </c:pt>
                <c:pt idx="900">
                  <c:v>2</c:v>
                </c:pt>
                <c:pt idx="901">
                  <c:v>2</c:v>
                </c:pt>
                <c:pt idx="902">
                  <c:v>2</c:v>
                </c:pt>
                <c:pt idx="903">
                  <c:v>2</c:v>
                </c:pt>
                <c:pt idx="904">
                  <c:v>2</c:v>
                </c:pt>
                <c:pt idx="905">
                  <c:v>2</c:v>
                </c:pt>
                <c:pt idx="906">
                  <c:v>2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2</c:v>
                </c:pt>
                <c:pt idx="914">
                  <c:v>2</c:v>
                </c:pt>
                <c:pt idx="915">
                  <c:v>2</c:v>
                </c:pt>
                <c:pt idx="916">
                  <c:v>2</c:v>
                </c:pt>
                <c:pt idx="917">
                  <c:v>2</c:v>
                </c:pt>
                <c:pt idx="918">
                  <c:v>2</c:v>
                </c:pt>
                <c:pt idx="919">
                  <c:v>2</c:v>
                </c:pt>
                <c:pt idx="920">
                  <c:v>2</c:v>
                </c:pt>
                <c:pt idx="921">
                  <c:v>2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2</c:v>
                </c:pt>
                <c:pt idx="952">
                  <c:v>2</c:v>
                </c:pt>
                <c:pt idx="953">
                  <c:v>2</c:v>
                </c:pt>
                <c:pt idx="954">
                  <c:v>2</c:v>
                </c:pt>
                <c:pt idx="955">
                  <c:v>2</c:v>
                </c:pt>
                <c:pt idx="956">
                  <c:v>2</c:v>
                </c:pt>
                <c:pt idx="957">
                  <c:v>2</c:v>
                </c:pt>
                <c:pt idx="958">
                  <c:v>2</c:v>
                </c:pt>
                <c:pt idx="959">
                  <c:v>2</c:v>
                </c:pt>
                <c:pt idx="960">
                  <c:v>2</c:v>
                </c:pt>
                <c:pt idx="961">
                  <c:v>2</c:v>
                </c:pt>
                <c:pt idx="962">
                  <c:v>2</c:v>
                </c:pt>
                <c:pt idx="963">
                  <c:v>2</c:v>
                </c:pt>
                <c:pt idx="964">
                  <c:v>2</c:v>
                </c:pt>
                <c:pt idx="965">
                  <c:v>2</c:v>
                </c:pt>
                <c:pt idx="966">
                  <c:v>2</c:v>
                </c:pt>
                <c:pt idx="967">
                  <c:v>2</c:v>
                </c:pt>
                <c:pt idx="968">
                  <c:v>2</c:v>
                </c:pt>
                <c:pt idx="969">
                  <c:v>2</c:v>
                </c:pt>
                <c:pt idx="970">
                  <c:v>2</c:v>
                </c:pt>
                <c:pt idx="971">
                  <c:v>2</c:v>
                </c:pt>
                <c:pt idx="972">
                  <c:v>2</c:v>
                </c:pt>
                <c:pt idx="973">
                  <c:v>2</c:v>
                </c:pt>
                <c:pt idx="974">
                  <c:v>2</c:v>
                </c:pt>
                <c:pt idx="975">
                  <c:v>2</c:v>
                </c:pt>
                <c:pt idx="976">
                  <c:v>2</c:v>
                </c:pt>
                <c:pt idx="977">
                  <c:v>2</c:v>
                </c:pt>
                <c:pt idx="978">
                  <c:v>2</c:v>
                </c:pt>
                <c:pt idx="979">
                  <c:v>2</c:v>
                </c:pt>
                <c:pt idx="980">
                  <c:v>2</c:v>
                </c:pt>
                <c:pt idx="981">
                  <c:v>2</c:v>
                </c:pt>
                <c:pt idx="982">
                  <c:v>2</c:v>
                </c:pt>
                <c:pt idx="983">
                  <c:v>2</c:v>
                </c:pt>
                <c:pt idx="984">
                  <c:v>2</c:v>
                </c:pt>
                <c:pt idx="985">
                  <c:v>2</c:v>
                </c:pt>
                <c:pt idx="986">
                  <c:v>2</c:v>
                </c:pt>
                <c:pt idx="987">
                  <c:v>2</c:v>
                </c:pt>
                <c:pt idx="988">
                  <c:v>2</c:v>
                </c:pt>
                <c:pt idx="989">
                  <c:v>2</c:v>
                </c:pt>
                <c:pt idx="990">
                  <c:v>2</c:v>
                </c:pt>
                <c:pt idx="991">
                  <c:v>2</c:v>
                </c:pt>
                <c:pt idx="992">
                  <c:v>2</c:v>
                </c:pt>
                <c:pt idx="993">
                  <c:v>2</c:v>
                </c:pt>
                <c:pt idx="994">
                  <c:v>2</c:v>
                </c:pt>
                <c:pt idx="995">
                  <c:v>2</c:v>
                </c:pt>
                <c:pt idx="996">
                  <c:v>2</c:v>
                </c:pt>
                <c:pt idx="997">
                  <c:v>2</c:v>
                </c:pt>
                <c:pt idx="998">
                  <c:v>2</c:v>
                </c:pt>
                <c:pt idx="999">
                  <c:v>2</c:v>
                </c:pt>
                <c:pt idx="1000">
                  <c:v>2</c:v>
                </c:pt>
                <c:pt idx="1001">
                  <c:v>2</c:v>
                </c:pt>
                <c:pt idx="1002">
                  <c:v>2</c:v>
                </c:pt>
                <c:pt idx="1003">
                  <c:v>2</c:v>
                </c:pt>
                <c:pt idx="1004">
                  <c:v>2</c:v>
                </c:pt>
                <c:pt idx="1005">
                  <c:v>2</c:v>
                </c:pt>
                <c:pt idx="1006">
                  <c:v>2</c:v>
                </c:pt>
                <c:pt idx="1007">
                  <c:v>2</c:v>
                </c:pt>
                <c:pt idx="1008">
                  <c:v>2</c:v>
                </c:pt>
                <c:pt idx="1009">
                  <c:v>2</c:v>
                </c:pt>
                <c:pt idx="1010">
                  <c:v>2</c:v>
                </c:pt>
                <c:pt idx="1011">
                  <c:v>2</c:v>
                </c:pt>
                <c:pt idx="1012">
                  <c:v>2</c:v>
                </c:pt>
                <c:pt idx="1013">
                  <c:v>2</c:v>
                </c:pt>
                <c:pt idx="1014">
                  <c:v>2</c:v>
                </c:pt>
                <c:pt idx="1015">
                  <c:v>2</c:v>
                </c:pt>
                <c:pt idx="1016">
                  <c:v>2</c:v>
                </c:pt>
                <c:pt idx="1017">
                  <c:v>2</c:v>
                </c:pt>
                <c:pt idx="1018">
                  <c:v>2</c:v>
                </c:pt>
                <c:pt idx="1019">
                  <c:v>2</c:v>
                </c:pt>
                <c:pt idx="1020">
                  <c:v>2</c:v>
                </c:pt>
                <c:pt idx="1021">
                  <c:v>2</c:v>
                </c:pt>
                <c:pt idx="1022">
                  <c:v>2</c:v>
                </c:pt>
                <c:pt idx="1023">
                  <c:v>2</c:v>
                </c:pt>
                <c:pt idx="1024">
                  <c:v>2</c:v>
                </c:pt>
                <c:pt idx="1025">
                  <c:v>2</c:v>
                </c:pt>
                <c:pt idx="1026">
                  <c:v>2</c:v>
                </c:pt>
                <c:pt idx="1027">
                  <c:v>2</c:v>
                </c:pt>
                <c:pt idx="1028">
                  <c:v>2</c:v>
                </c:pt>
                <c:pt idx="1029">
                  <c:v>2</c:v>
                </c:pt>
                <c:pt idx="1030">
                  <c:v>2</c:v>
                </c:pt>
                <c:pt idx="1031">
                  <c:v>2</c:v>
                </c:pt>
                <c:pt idx="1032">
                  <c:v>2</c:v>
                </c:pt>
                <c:pt idx="1033">
                  <c:v>2</c:v>
                </c:pt>
                <c:pt idx="1034">
                  <c:v>2</c:v>
                </c:pt>
                <c:pt idx="1035">
                  <c:v>2</c:v>
                </c:pt>
                <c:pt idx="1036">
                  <c:v>2</c:v>
                </c:pt>
                <c:pt idx="1037">
                  <c:v>2</c:v>
                </c:pt>
                <c:pt idx="1038">
                  <c:v>2</c:v>
                </c:pt>
                <c:pt idx="1039">
                  <c:v>2</c:v>
                </c:pt>
                <c:pt idx="1040">
                  <c:v>2</c:v>
                </c:pt>
                <c:pt idx="1041">
                  <c:v>2</c:v>
                </c:pt>
                <c:pt idx="1042">
                  <c:v>2</c:v>
                </c:pt>
                <c:pt idx="1043">
                  <c:v>2</c:v>
                </c:pt>
                <c:pt idx="1044">
                  <c:v>2</c:v>
                </c:pt>
                <c:pt idx="1045">
                  <c:v>2</c:v>
                </c:pt>
                <c:pt idx="1046">
                  <c:v>2</c:v>
                </c:pt>
                <c:pt idx="1047">
                  <c:v>2</c:v>
                </c:pt>
                <c:pt idx="1048">
                  <c:v>2</c:v>
                </c:pt>
                <c:pt idx="1049">
                  <c:v>2</c:v>
                </c:pt>
                <c:pt idx="1050">
                  <c:v>2</c:v>
                </c:pt>
                <c:pt idx="1051">
                  <c:v>2</c:v>
                </c:pt>
                <c:pt idx="1052">
                  <c:v>2</c:v>
                </c:pt>
                <c:pt idx="1053">
                  <c:v>2</c:v>
                </c:pt>
                <c:pt idx="1054">
                  <c:v>2</c:v>
                </c:pt>
                <c:pt idx="1055">
                  <c:v>2</c:v>
                </c:pt>
                <c:pt idx="1056">
                  <c:v>2</c:v>
                </c:pt>
                <c:pt idx="1057">
                  <c:v>2</c:v>
                </c:pt>
                <c:pt idx="1058">
                  <c:v>2</c:v>
                </c:pt>
                <c:pt idx="1059">
                  <c:v>2</c:v>
                </c:pt>
                <c:pt idx="1060">
                  <c:v>2</c:v>
                </c:pt>
                <c:pt idx="1061">
                  <c:v>2</c:v>
                </c:pt>
                <c:pt idx="1062">
                  <c:v>2</c:v>
                </c:pt>
                <c:pt idx="1063">
                  <c:v>2</c:v>
                </c:pt>
                <c:pt idx="1064">
                  <c:v>4</c:v>
                </c:pt>
                <c:pt idx="1065">
                  <c:v>4</c:v>
                </c:pt>
                <c:pt idx="1066">
                  <c:v>2</c:v>
                </c:pt>
                <c:pt idx="1067">
                  <c:v>2</c:v>
                </c:pt>
                <c:pt idx="1068">
                  <c:v>2</c:v>
                </c:pt>
                <c:pt idx="1069">
                  <c:v>2</c:v>
                </c:pt>
                <c:pt idx="1070">
                  <c:v>2</c:v>
                </c:pt>
                <c:pt idx="1071">
                  <c:v>2</c:v>
                </c:pt>
                <c:pt idx="1072">
                  <c:v>2</c:v>
                </c:pt>
                <c:pt idx="1073">
                  <c:v>2</c:v>
                </c:pt>
                <c:pt idx="1074">
                  <c:v>2</c:v>
                </c:pt>
                <c:pt idx="1075">
                  <c:v>2</c:v>
                </c:pt>
                <c:pt idx="1076">
                  <c:v>2</c:v>
                </c:pt>
                <c:pt idx="1077">
                  <c:v>2</c:v>
                </c:pt>
                <c:pt idx="1078">
                  <c:v>2</c:v>
                </c:pt>
                <c:pt idx="1079">
                  <c:v>2</c:v>
                </c:pt>
                <c:pt idx="1080">
                  <c:v>2</c:v>
                </c:pt>
                <c:pt idx="1081">
                  <c:v>2</c:v>
                </c:pt>
                <c:pt idx="1082">
                  <c:v>2</c:v>
                </c:pt>
                <c:pt idx="1083">
                  <c:v>2</c:v>
                </c:pt>
                <c:pt idx="1084">
                  <c:v>2</c:v>
                </c:pt>
                <c:pt idx="1085">
                  <c:v>2</c:v>
                </c:pt>
                <c:pt idx="1086">
                  <c:v>2</c:v>
                </c:pt>
                <c:pt idx="1087">
                  <c:v>2</c:v>
                </c:pt>
                <c:pt idx="1088">
                  <c:v>2</c:v>
                </c:pt>
                <c:pt idx="1089">
                  <c:v>2</c:v>
                </c:pt>
                <c:pt idx="1090">
                  <c:v>2</c:v>
                </c:pt>
                <c:pt idx="1091">
                  <c:v>2</c:v>
                </c:pt>
                <c:pt idx="1092">
                  <c:v>2</c:v>
                </c:pt>
                <c:pt idx="1093">
                  <c:v>2</c:v>
                </c:pt>
                <c:pt idx="1094">
                  <c:v>2</c:v>
                </c:pt>
                <c:pt idx="1095">
                  <c:v>2</c:v>
                </c:pt>
                <c:pt idx="1096">
                  <c:v>2</c:v>
                </c:pt>
                <c:pt idx="1097">
                  <c:v>2</c:v>
                </c:pt>
                <c:pt idx="1098">
                  <c:v>2</c:v>
                </c:pt>
                <c:pt idx="1099">
                  <c:v>2</c:v>
                </c:pt>
                <c:pt idx="1100">
                  <c:v>2</c:v>
                </c:pt>
                <c:pt idx="1101">
                  <c:v>2</c:v>
                </c:pt>
                <c:pt idx="1102">
                  <c:v>2</c:v>
                </c:pt>
                <c:pt idx="1103">
                  <c:v>2</c:v>
                </c:pt>
                <c:pt idx="1104">
                  <c:v>2</c:v>
                </c:pt>
                <c:pt idx="1105">
                  <c:v>2</c:v>
                </c:pt>
                <c:pt idx="1106">
                  <c:v>2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2</c:v>
                </c:pt>
                <c:pt idx="1129">
                  <c:v>2</c:v>
                </c:pt>
                <c:pt idx="1130">
                  <c:v>2</c:v>
                </c:pt>
                <c:pt idx="1131">
                  <c:v>2</c:v>
                </c:pt>
                <c:pt idx="1132">
                  <c:v>2</c:v>
                </c:pt>
                <c:pt idx="1133">
                  <c:v>2</c:v>
                </c:pt>
                <c:pt idx="1134">
                  <c:v>2</c:v>
                </c:pt>
                <c:pt idx="1135">
                  <c:v>2</c:v>
                </c:pt>
                <c:pt idx="1136">
                  <c:v>2</c:v>
                </c:pt>
                <c:pt idx="1137">
                  <c:v>2</c:v>
                </c:pt>
                <c:pt idx="1138">
                  <c:v>2</c:v>
                </c:pt>
                <c:pt idx="1139">
                  <c:v>2</c:v>
                </c:pt>
                <c:pt idx="1140">
                  <c:v>2</c:v>
                </c:pt>
                <c:pt idx="1141">
                  <c:v>2</c:v>
                </c:pt>
                <c:pt idx="1142">
                  <c:v>2</c:v>
                </c:pt>
                <c:pt idx="1143">
                  <c:v>2</c:v>
                </c:pt>
                <c:pt idx="1144">
                  <c:v>2</c:v>
                </c:pt>
                <c:pt idx="1145">
                  <c:v>2</c:v>
                </c:pt>
                <c:pt idx="1146">
                  <c:v>2</c:v>
                </c:pt>
                <c:pt idx="1147">
                  <c:v>2</c:v>
                </c:pt>
                <c:pt idx="1148">
                  <c:v>2</c:v>
                </c:pt>
                <c:pt idx="1149">
                  <c:v>2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2</c:v>
                </c:pt>
                <c:pt idx="1154">
                  <c:v>2</c:v>
                </c:pt>
                <c:pt idx="1155">
                  <c:v>2</c:v>
                </c:pt>
                <c:pt idx="1156">
                  <c:v>2</c:v>
                </c:pt>
                <c:pt idx="1157">
                  <c:v>2</c:v>
                </c:pt>
                <c:pt idx="1158">
                  <c:v>2</c:v>
                </c:pt>
                <c:pt idx="1159">
                  <c:v>2</c:v>
                </c:pt>
                <c:pt idx="1160">
                  <c:v>2</c:v>
                </c:pt>
                <c:pt idx="1161">
                  <c:v>2</c:v>
                </c:pt>
                <c:pt idx="1162">
                  <c:v>2</c:v>
                </c:pt>
                <c:pt idx="1163">
                  <c:v>2</c:v>
                </c:pt>
                <c:pt idx="1164">
                  <c:v>2</c:v>
                </c:pt>
                <c:pt idx="1165">
                  <c:v>2</c:v>
                </c:pt>
                <c:pt idx="1166">
                  <c:v>2</c:v>
                </c:pt>
                <c:pt idx="1167">
                  <c:v>2</c:v>
                </c:pt>
                <c:pt idx="1168">
                  <c:v>2</c:v>
                </c:pt>
                <c:pt idx="1169">
                  <c:v>2</c:v>
                </c:pt>
                <c:pt idx="1170">
                  <c:v>2</c:v>
                </c:pt>
                <c:pt idx="1171">
                  <c:v>2</c:v>
                </c:pt>
                <c:pt idx="1172">
                  <c:v>2</c:v>
                </c:pt>
                <c:pt idx="1173">
                  <c:v>2</c:v>
                </c:pt>
                <c:pt idx="1174">
                  <c:v>2</c:v>
                </c:pt>
                <c:pt idx="1175">
                  <c:v>2</c:v>
                </c:pt>
                <c:pt idx="1176">
                  <c:v>2</c:v>
                </c:pt>
                <c:pt idx="1177">
                  <c:v>2</c:v>
                </c:pt>
                <c:pt idx="1178">
                  <c:v>2</c:v>
                </c:pt>
                <c:pt idx="1179">
                  <c:v>2</c:v>
                </c:pt>
                <c:pt idx="1180">
                  <c:v>2</c:v>
                </c:pt>
                <c:pt idx="1181">
                  <c:v>2</c:v>
                </c:pt>
                <c:pt idx="1182">
                  <c:v>2</c:v>
                </c:pt>
                <c:pt idx="1183">
                  <c:v>2</c:v>
                </c:pt>
                <c:pt idx="1184">
                  <c:v>2</c:v>
                </c:pt>
                <c:pt idx="1185">
                  <c:v>2</c:v>
                </c:pt>
                <c:pt idx="1186">
                  <c:v>2</c:v>
                </c:pt>
                <c:pt idx="1187">
                  <c:v>2</c:v>
                </c:pt>
                <c:pt idx="1188">
                  <c:v>2</c:v>
                </c:pt>
                <c:pt idx="1189">
                  <c:v>2</c:v>
                </c:pt>
                <c:pt idx="1190">
                  <c:v>2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2</c:v>
                </c:pt>
                <c:pt idx="1201">
                  <c:v>2</c:v>
                </c:pt>
                <c:pt idx="1202">
                  <c:v>2</c:v>
                </c:pt>
                <c:pt idx="1203">
                  <c:v>2</c:v>
                </c:pt>
                <c:pt idx="1204">
                  <c:v>2</c:v>
                </c:pt>
                <c:pt idx="1205">
                  <c:v>2</c:v>
                </c:pt>
                <c:pt idx="1206">
                  <c:v>2</c:v>
                </c:pt>
                <c:pt idx="1207">
                  <c:v>2</c:v>
                </c:pt>
                <c:pt idx="1208">
                  <c:v>2</c:v>
                </c:pt>
                <c:pt idx="1209">
                  <c:v>2</c:v>
                </c:pt>
                <c:pt idx="1210">
                  <c:v>2</c:v>
                </c:pt>
                <c:pt idx="1211">
                  <c:v>2</c:v>
                </c:pt>
                <c:pt idx="1212">
                  <c:v>2</c:v>
                </c:pt>
                <c:pt idx="1213">
                  <c:v>2</c:v>
                </c:pt>
                <c:pt idx="1214">
                  <c:v>2</c:v>
                </c:pt>
                <c:pt idx="1215">
                  <c:v>2</c:v>
                </c:pt>
                <c:pt idx="1216">
                  <c:v>2</c:v>
                </c:pt>
                <c:pt idx="1217">
                  <c:v>2</c:v>
                </c:pt>
                <c:pt idx="1218">
                  <c:v>2</c:v>
                </c:pt>
                <c:pt idx="1219">
                  <c:v>2</c:v>
                </c:pt>
                <c:pt idx="1220">
                  <c:v>2</c:v>
                </c:pt>
                <c:pt idx="1221">
                  <c:v>2</c:v>
                </c:pt>
                <c:pt idx="1222">
                  <c:v>2</c:v>
                </c:pt>
                <c:pt idx="1223">
                  <c:v>2</c:v>
                </c:pt>
                <c:pt idx="1224">
                  <c:v>2</c:v>
                </c:pt>
                <c:pt idx="1225">
                  <c:v>2</c:v>
                </c:pt>
                <c:pt idx="1226">
                  <c:v>2</c:v>
                </c:pt>
                <c:pt idx="1227">
                  <c:v>2</c:v>
                </c:pt>
                <c:pt idx="1228">
                  <c:v>2</c:v>
                </c:pt>
                <c:pt idx="1229">
                  <c:v>2</c:v>
                </c:pt>
                <c:pt idx="1230">
                  <c:v>2</c:v>
                </c:pt>
                <c:pt idx="1231">
                  <c:v>2</c:v>
                </c:pt>
                <c:pt idx="1232">
                  <c:v>2</c:v>
                </c:pt>
                <c:pt idx="1233">
                  <c:v>2</c:v>
                </c:pt>
                <c:pt idx="1234">
                  <c:v>2</c:v>
                </c:pt>
                <c:pt idx="1235">
                  <c:v>2</c:v>
                </c:pt>
                <c:pt idx="1236">
                  <c:v>2</c:v>
                </c:pt>
                <c:pt idx="1237">
                  <c:v>2</c:v>
                </c:pt>
                <c:pt idx="1238">
                  <c:v>2</c:v>
                </c:pt>
                <c:pt idx="1239">
                  <c:v>2</c:v>
                </c:pt>
                <c:pt idx="1240">
                  <c:v>2</c:v>
                </c:pt>
                <c:pt idx="1241">
                  <c:v>2</c:v>
                </c:pt>
                <c:pt idx="1242">
                  <c:v>2</c:v>
                </c:pt>
                <c:pt idx="1243">
                  <c:v>2</c:v>
                </c:pt>
                <c:pt idx="1244">
                  <c:v>2</c:v>
                </c:pt>
                <c:pt idx="1245">
                  <c:v>2</c:v>
                </c:pt>
                <c:pt idx="1246">
                  <c:v>2</c:v>
                </c:pt>
                <c:pt idx="1247">
                  <c:v>2</c:v>
                </c:pt>
                <c:pt idx="1248">
                  <c:v>2</c:v>
                </c:pt>
                <c:pt idx="1249">
                  <c:v>2</c:v>
                </c:pt>
                <c:pt idx="1250">
                  <c:v>2</c:v>
                </c:pt>
                <c:pt idx="1251">
                  <c:v>2</c:v>
                </c:pt>
                <c:pt idx="1252">
                  <c:v>2</c:v>
                </c:pt>
                <c:pt idx="1253">
                  <c:v>2</c:v>
                </c:pt>
                <c:pt idx="1254">
                  <c:v>2</c:v>
                </c:pt>
                <c:pt idx="1255">
                  <c:v>2</c:v>
                </c:pt>
                <c:pt idx="1256">
                  <c:v>2</c:v>
                </c:pt>
                <c:pt idx="1257">
                  <c:v>2</c:v>
                </c:pt>
                <c:pt idx="1258">
                  <c:v>2</c:v>
                </c:pt>
                <c:pt idx="1259">
                  <c:v>2</c:v>
                </c:pt>
                <c:pt idx="1260">
                  <c:v>2</c:v>
                </c:pt>
                <c:pt idx="1261">
                  <c:v>2</c:v>
                </c:pt>
                <c:pt idx="1262">
                  <c:v>2</c:v>
                </c:pt>
                <c:pt idx="1263">
                  <c:v>2</c:v>
                </c:pt>
                <c:pt idx="1264">
                  <c:v>2</c:v>
                </c:pt>
                <c:pt idx="1265">
                  <c:v>2</c:v>
                </c:pt>
                <c:pt idx="1266">
                  <c:v>2</c:v>
                </c:pt>
                <c:pt idx="1267">
                  <c:v>2</c:v>
                </c:pt>
                <c:pt idx="1268">
                  <c:v>2</c:v>
                </c:pt>
                <c:pt idx="1269">
                  <c:v>2</c:v>
                </c:pt>
                <c:pt idx="1270">
                  <c:v>2</c:v>
                </c:pt>
                <c:pt idx="1271">
                  <c:v>2</c:v>
                </c:pt>
                <c:pt idx="1272">
                  <c:v>2</c:v>
                </c:pt>
                <c:pt idx="1273">
                  <c:v>2</c:v>
                </c:pt>
                <c:pt idx="1274">
                  <c:v>2</c:v>
                </c:pt>
                <c:pt idx="1275">
                  <c:v>2</c:v>
                </c:pt>
                <c:pt idx="1276">
                  <c:v>2</c:v>
                </c:pt>
                <c:pt idx="1277">
                  <c:v>2</c:v>
                </c:pt>
                <c:pt idx="1278">
                  <c:v>2</c:v>
                </c:pt>
                <c:pt idx="1279">
                  <c:v>2</c:v>
                </c:pt>
                <c:pt idx="1280">
                  <c:v>2</c:v>
                </c:pt>
                <c:pt idx="1281">
                  <c:v>2</c:v>
                </c:pt>
                <c:pt idx="1282">
                  <c:v>2</c:v>
                </c:pt>
                <c:pt idx="1283">
                  <c:v>2</c:v>
                </c:pt>
                <c:pt idx="1284">
                  <c:v>2</c:v>
                </c:pt>
                <c:pt idx="1285">
                  <c:v>2</c:v>
                </c:pt>
                <c:pt idx="1286">
                  <c:v>2</c:v>
                </c:pt>
                <c:pt idx="1287">
                  <c:v>2</c:v>
                </c:pt>
                <c:pt idx="1288">
                  <c:v>2</c:v>
                </c:pt>
                <c:pt idx="1289">
                  <c:v>2</c:v>
                </c:pt>
                <c:pt idx="1290">
                  <c:v>2</c:v>
                </c:pt>
                <c:pt idx="1291">
                  <c:v>2</c:v>
                </c:pt>
                <c:pt idx="1292">
                  <c:v>2</c:v>
                </c:pt>
                <c:pt idx="1293">
                  <c:v>2</c:v>
                </c:pt>
                <c:pt idx="1294">
                  <c:v>2</c:v>
                </c:pt>
                <c:pt idx="1295">
                  <c:v>2</c:v>
                </c:pt>
                <c:pt idx="1296">
                  <c:v>2</c:v>
                </c:pt>
                <c:pt idx="1297">
                  <c:v>2</c:v>
                </c:pt>
                <c:pt idx="1298">
                  <c:v>2</c:v>
                </c:pt>
                <c:pt idx="1299">
                  <c:v>2</c:v>
                </c:pt>
                <c:pt idx="1300">
                  <c:v>2</c:v>
                </c:pt>
                <c:pt idx="1301">
                  <c:v>2</c:v>
                </c:pt>
                <c:pt idx="1302">
                  <c:v>2</c:v>
                </c:pt>
                <c:pt idx="1303">
                  <c:v>2</c:v>
                </c:pt>
                <c:pt idx="1304">
                  <c:v>2</c:v>
                </c:pt>
                <c:pt idx="1305">
                  <c:v>2</c:v>
                </c:pt>
                <c:pt idx="1306">
                  <c:v>2</c:v>
                </c:pt>
                <c:pt idx="1307">
                  <c:v>2</c:v>
                </c:pt>
                <c:pt idx="1308">
                  <c:v>2</c:v>
                </c:pt>
                <c:pt idx="1309">
                  <c:v>2</c:v>
                </c:pt>
                <c:pt idx="1310">
                  <c:v>2</c:v>
                </c:pt>
                <c:pt idx="1311">
                  <c:v>2</c:v>
                </c:pt>
                <c:pt idx="1312">
                  <c:v>2</c:v>
                </c:pt>
                <c:pt idx="1313">
                  <c:v>2</c:v>
                </c:pt>
                <c:pt idx="1314">
                  <c:v>2</c:v>
                </c:pt>
                <c:pt idx="1315">
                  <c:v>2</c:v>
                </c:pt>
                <c:pt idx="1316">
                  <c:v>2</c:v>
                </c:pt>
                <c:pt idx="1317">
                  <c:v>2</c:v>
                </c:pt>
                <c:pt idx="1318">
                  <c:v>2</c:v>
                </c:pt>
                <c:pt idx="1319">
                  <c:v>2</c:v>
                </c:pt>
                <c:pt idx="1320">
                  <c:v>2</c:v>
                </c:pt>
                <c:pt idx="1321">
                  <c:v>2</c:v>
                </c:pt>
                <c:pt idx="1322">
                  <c:v>2</c:v>
                </c:pt>
                <c:pt idx="1323">
                  <c:v>2</c:v>
                </c:pt>
                <c:pt idx="1324">
                  <c:v>2</c:v>
                </c:pt>
                <c:pt idx="1325">
                  <c:v>2</c:v>
                </c:pt>
                <c:pt idx="1326">
                  <c:v>2</c:v>
                </c:pt>
                <c:pt idx="1327">
                  <c:v>2</c:v>
                </c:pt>
                <c:pt idx="1328">
                  <c:v>2</c:v>
                </c:pt>
                <c:pt idx="1329">
                  <c:v>2</c:v>
                </c:pt>
                <c:pt idx="1330">
                  <c:v>2</c:v>
                </c:pt>
                <c:pt idx="1331">
                  <c:v>2</c:v>
                </c:pt>
                <c:pt idx="1332">
                  <c:v>2</c:v>
                </c:pt>
                <c:pt idx="1333">
                  <c:v>2</c:v>
                </c:pt>
                <c:pt idx="1334">
                  <c:v>2</c:v>
                </c:pt>
                <c:pt idx="1335">
                  <c:v>2</c:v>
                </c:pt>
                <c:pt idx="1336">
                  <c:v>2</c:v>
                </c:pt>
                <c:pt idx="1337">
                  <c:v>2</c:v>
                </c:pt>
                <c:pt idx="1338">
                  <c:v>2</c:v>
                </c:pt>
                <c:pt idx="1339">
                  <c:v>2</c:v>
                </c:pt>
                <c:pt idx="1340">
                  <c:v>2</c:v>
                </c:pt>
                <c:pt idx="1341">
                  <c:v>2</c:v>
                </c:pt>
                <c:pt idx="1342">
                  <c:v>2</c:v>
                </c:pt>
                <c:pt idx="1343">
                  <c:v>2</c:v>
                </c:pt>
                <c:pt idx="1344">
                  <c:v>2</c:v>
                </c:pt>
                <c:pt idx="1345">
                  <c:v>2</c:v>
                </c:pt>
                <c:pt idx="1346">
                  <c:v>2</c:v>
                </c:pt>
                <c:pt idx="1347">
                  <c:v>2</c:v>
                </c:pt>
                <c:pt idx="1348">
                  <c:v>2</c:v>
                </c:pt>
                <c:pt idx="1349">
                  <c:v>2</c:v>
                </c:pt>
                <c:pt idx="1350">
                  <c:v>2</c:v>
                </c:pt>
                <c:pt idx="1351">
                  <c:v>2</c:v>
                </c:pt>
                <c:pt idx="1352">
                  <c:v>2</c:v>
                </c:pt>
                <c:pt idx="1353">
                  <c:v>2</c:v>
                </c:pt>
                <c:pt idx="1354">
                  <c:v>2</c:v>
                </c:pt>
                <c:pt idx="1355">
                  <c:v>2</c:v>
                </c:pt>
                <c:pt idx="1356">
                  <c:v>2</c:v>
                </c:pt>
                <c:pt idx="1357">
                  <c:v>2</c:v>
                </c:pt>
                <c:pt idx="1358">
                  <c:v>2</c:v>
                </c:pt>
                <c:pt idx="1359">
                  <c:v>2</c:v>
                </c:pt>
                <c:pt idx="1360">
                  <c:v>2</c:v>
                </c:pt>
                <c:pt idx="1361">
                  <c:v>2</c:v>
                </c:pt>
                <c:pt idx="1362">
                  <c:v>2</c:v>
                </c:pt>
                <c:pt idx="1363">
                  <c:v>2</c:v>
                </c:pt>
                <c:pt idx="1364">
                  <c:v>2</c:v>
                </c:pt>
                <c:pt idx="1365">
                  <c:v>2</c:v>
                </c:pt>
                <c:pt idx="1366">
                  <c:v>2</c:v>
                </c:pt>
                <c:pt idx="1367">
                  <c:v>2</c:v>
                </c:pt>
                <c:pt idx="1368">
                  <c:v>2</c:v>
                </c:pt>
                <c:pt idx="1369">
                  <c:v>2</c:v>
                </c:pt>
                <c:pt idx="1370">
                  <c:v>2</c:v>
                </c:pt>
                <c:pt idx="1371">
                  <c:v>2</c:v>
                </c:pt>
                <c:pt idx="1372">
                  <c:v>2</c:v>
                </c:pt>
                <c:pt idx="1373">
                  <c:v>2</c:v>
                </c:pt>
                <c:pt idx="1374">
                  <c:v>2</c:v>
                </c:pt>
                <c:pt idx="1375">
                  <c:v>2</c:v>
                </c:pt>
                <c:pt idx="1376">
                  <c:v>2</c:v>
                </c:pt>
                <c:pt idx="1377">
                  <c:v>2</c:v>
                </c:pt>
                <c:pt idx="1378">
                  <c:v>2</c:v>
                </c:pt>
                <c:pt idx="1379">
                  <c:v>2</c:v>
                </c:pt>
                <c:pt idx="1380">
                  <c:v>2</c:v>
                </c:pt>
                <c:pt idx="1381">
                  <c:v>2</c:v>
                </c:pt>
                <c:pt idx="1382">
                  <c:v>2</c:v>
                </c:pt>
                <c:pt idx="1383">
                  <c:v>2</c:v>
                </c:pt>
                <c:pt idx="1384">
                  <c:v>2</c:v>
                </c:pt>
                <c:pt idx="1385">
                  <c:v>2</c:v>
                </c:pt>
                <c:pt idx="1386">
                  <c:v>2</c:v>
                </c:pt>
                <c:pt idx="1387">
                  <c:v>2</c:v>
                </c:pt>
                <c:pt idx="1388">
                  <c:v>2</c:v>
                </c:pt>
                <c:pt idx="1389">
                  <c:v>2</c:v>
                </c:pt>
                <c:pt idx="1390">
                  <c:v>2</c:v>
                </c:pt>
                <c:pt idx="1391">
                  <c:v>2</c:v>
                </c:pt>
                <c:pt idx="1392">
                  <c:v>2</c:v>
                </c:pt>
                <c:pt idx="1393">
                  <c:v>2</c:v>
                </c:pt>
                <c:pt idx="1394">
                  <c:v>2</c:v>
                </c:pt>
                <c:pt idx="1395">
                  <c:v>2</c:v>
                </c:pt>
                <c:pt idx="1396">
                  <c:v>2</c:v>
                </c:pt>
                <c:pt idx="1397">
                  <c:v>2</c:v>
                </c:pt>
                <c:pt idx="1398">
                  <c:v>2</c:v>
                </c:pt>
                <c:pt idx="1399">
                  <c:v>2</c:v>
                </c:pt>
                <c:pt idx="1400">
                  <c:v>2</c:v>
                </c:pt>
                <c:pt idx="1401">
                  <c:v>2</c:v>
                </c:pt>
                <c:pt idx="1402">
                  <c:v>2</c:v>
                </c:pt>
                <c:pt idx="1403">
                  <c:v>2</c:v>
                </c:pt>
                <c:pt idx="1404">
                  <c:v>2</c:v>
                </c:pt>
                <c:pt idx="1405">
                  <c:v>2</c:v>
                </c:pt>
                <c:pt idx="1406">
                  <c:v>2</c:v>
                </c:pt>
                <c:pt idx="1407">
                  <c:v>2</c:v>
                </c:pt>
                <c:pt idx="1408">
                  <c:v>2</c:v>
                </c:pt>
                <c:pt idx="1409">
                  <c:v>2</c:v>
                </c:pt>
                <c:pt idx="1410">
                  <c:v>2</c:v>
                </c:pt>
                <c:pt idx="1411">
                  <c:v>2</c:v>
                </c:pt>
                <c:pt idx="1412">
                  <c:v>2</c:v>
                </c:pt>
                <c:pt idx="1413">
                  <c:v>2</c:v>
                </c:pt>
                <c:pt idx="1414">
                  <c:v>2</c:v>
                </c:pt>
                <c:pt idx="1415">
                  <c:v>2</c:v>
                </c:pt>
                <c:pt idx="1416">
                  <c:v>2</c:v>
                </c:pt>
                <c:pt idx="1417">
                  <c:v>4</c:v>
                </c:pt>
                <c:pt idx="1418">
                  <c:v>4</c:v>
                </c:pt>
                <c:pt idx="1419">
                  <c:v>2</c:v>
                </c:pt>
                <c:pt idx="1420">
                  <c:v>2</c:v>
                </c:pt>
                <c:pt idx="1421">
                  <c:v>2</c:v>
                </c:pt>
                <c:pt idx="1422">
                  <c:v>2</c:v>
                </c:pt>
                <c:pt idx="1423">
                  <c:v>2</c:v>
                </c:pt>
                <c:pt idx="1424">
                  <c:v>2</c:v>
                </c:pt>
                <c:pt idx="1425">
                  <c:v>2</c:v>
                </c:pt>
                <c:pt idx="1426">
                  <c:v>2</c:v>
                </c:pt>
                <c:pt idx="1427">
                  <c:v>2</c:v>
                </c:pt>
                <c:pt idx="1428">
                  <c:v>2</c:v>
                </c:pt>
                <c:pt idx="1429">
                  <c:v>2</c:v>
                </c:pt>
                <c:pt idx="1430">
                  <c:v>2</c:v>
                </c:pt>
                <c:pt idx="1431">
                  <c:v>2</c:v>
                </c:pt>
                <c:pt idx="1432">
                  <c:v>2</c:v>
                </c:pt>
                <c:pt idx="1433">
                  <c:v>2</c:v>
                </c:pt>
                <c:pt idx="1434">
                  <c:v>2</c:v>
                </c:pt>
                <c:pt idx="1435">
                  <c:v>2</c:v>
                </c:pt>
                <c:pt idx="1436">
                  <c:v>2</c:v>
                </c:pt>
                <c:pt idx="1437">
                  <c:v>2</c:v>
                </c:pt>
                <c:pt idx="1438">
                  <c:v>2</c:v>
                </c:pt>
                <c:pt idx="1439">
                  <c:v>2</c:v>
                </c:pt>
                <c:pt idx="1440">
                  <c:v>2</c:v>
                </c:pt>
                <c:pt idx="1441">
                  <c:v>2</c:v>
                </c:pt>
                <c:pt idx="1442">
                  <c:v>2</c:v>
                </c:pt>
                <c:pt idx="1443">
                  <c:v>2</c:v>
                </c:pt>
                <c:pt idx="1444">
                  <c:v>2</c:v>
                </c:pt>
                <c:pt idx="1445">
                  <c:v>2</c:v>
                </c:pt>
                <c:pt idx="1446">
                  <c:v>2</c:v>
                </c:pt>
                <c:pt idx="1447">
                  <c:v>2</c:v>
                </c:pt>
                <c:pt idx="1448">
                  <c:v>0</c:v>
                </c:pt>
                <c:pt idx="1449">
                  <c:v>2</c:v>
                </c:pt>
                <c:pt idx="1450">
                  <c:v>2</c:v>
                </c:pt>
                <c:pt idx="1451">
                  <c:v>2</c:v>
                </c:pt>
                <c:pt idx="1452">
                  <c:v>2</c:v>
                </c:pt>
                <c:pt idx="1453">
                  <c:v>2</c:v>
                </c:pt>
                <c:pt idx="1454">
                  <c:v>2</c:v>
                </c:pt>
                <c:pt idx="1455">
                  <c:v>2</c:v>
                </c:pt>
                <c:pt idx="1456">
                  <c:v>2</c:v>
                </c:pt>
                <c:pt idx="1457">
                  <c:v>2</c:v>
                </c:pt>
                <c:pt idx="1458">
                  <c:v>2</c:v>
                </c:pt>
                <c:pt idx="1459">
                  <c:v>2</c:v>
                </c:pt>
                <c:pt idx="1460">
                  <c:v>2</c:v>
                </c:pt>
                <c:pt idx="1461">
                  <c:v>2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2</c:v>
                </c:pt>
                <c:pt idx="1467">
                  <c:v>2</c:v>
                </c:pt>
                <c:pt idx="1468">
                  <c:v>2</c:v>
                </c:pt>
                <c:pt idx="1469">
                  <c:v>2</c:v>
                </c:pt>
                <c:pt idx="1470">
                  <c:v>2</c:v>
                </c:pt>
                <c:pt idx="1471">
                  <c:v>2</c:v>
                </c:pt>
                <c:pt idx="1472">
                  <c:v>2</c:v>
                </c:pt>
                <c:pt idx="1473">
                  <c:v>2</c:v>
                </c:pt>
                <c:pt idx="1474">
                  <c:v>2</c:v>
                </c:pt>
                <c:pt idx="1475">
                  <c:v>2</c:v>
                </c:pt>
                <c:pt idx="1476">
                  <c:v>2</c:v>
                </c:pt>
                <c:pt idx="1477">
                  <c:v>2</c:v>
                </c:pt>
                <c:pt idx="1478">
                  <c:v>2</c:v>
                </c:pt>
                <c:pt idx="1479">
                  <c:v>2</c:v>
                </c:pt>
                <c:pt idx="1480">
                  <c:v>2</c:v>
                </c:pt>
                <c:pt idx="1481">
                  <c:v>2</c:v>
                </c:pt>
                <c:pt idx="1482">
                  <c:v>2</c:v>
                </c:pt>
                <c:pt idx="1483">
                  <c:v>2</c:v>
                </c:pt>
                <c:pt idx="1484">
                  <c:v>2</c:v>
                </c:pt>
                <c:pt idx="1485">
                  <c:v>2</c:v>
                </c:pt>
                <c:pt idx="1486">
                  <c:v>2</c:v>
                </c:pt>
                <c:pt idx="1487">
                  <c:v>2</c:v>
                </c:pt>
                <c:pt idx="1488">
                  <c:v>2</c:v>
                </c:pt>
                <c:pt idx="1489">
                  <c:v>2</c:v>
                </c:pt>
                <c:pt idx="1490">
                  <c:v>2</c:v>
                </c:pt>
                <c:pt idx="1491">
                  <c:v>2</c:v>
                </c:pt>
                <c:pt idx="1492">
                  <c:v>2</c:v>
                </c:pt>
                <c:pt idx="1493">
                  <c:v>2</c:v>
                </c:pt>
                <c:pt idx="1494">
                  <c:v>2</c:v>
                </c:pt>
                <c:pt idx="1495">
                  <c:v>2</c:v>
                </c:pt>
                <c:pt idx="1496">
                  <c:v>2</c:v>
                </c:pt>
                <c:pt idx="1497">
                  <c:v>2</c:v>
                </c:pt>
                <c:pt idx="1498">
                  <c:v>2</c:v>
                </c:pt>
                <c:pt idx="1499">
                  <c:v>2</c:v>
                </c:pt>
                <c:pt idx="1500">
                  <c:v>2</c:v>
                </c:pt>
                <c:pt idx="1501">
                  <c:v>2</c:v>
                </c:pt>
                <c:pt idx="1502">
                  <c:v>2</c:v>
                </c:pt>
                <c:pt idx="1503">
                  <c:v>2</c:v>
                </c:pt>
                <c:pt idx="1504">
                  <c:v>2</c:v>
                </c:pt>
                <c:pt idx="1505">
                  <c:v>2</c:v>
                </c:pt>
                <c:pt idx="1506">
                  <c:v>2</c:v>
                </c:pt>
                <c:pt idx="1507">
                  <c:v>2</c:v>
                </c:pt>
                <c:pt idx="1508">
                  <c:v>2</c:v>
                </c:pt>
                <c:pt idx="1509">
                  <c:v>2</c:v>
                </c:pt>
                <c:pt idx="1510">
                  <c:v>2</c:v>
                </c:pt>
                <c:pt idx="1511">
                  <c:v>2</c:v>
                </c:pt>
                <c:pt idx="1512">
                  <c:v>2</c:v>
                </c:pt>
                <c:pt idx="1513">
                  <c:v>2</c:v>
                </c:pt>
                <c:pt idx="1514">
                  <c:v>2</c:v>
                </c:pt>
                <c:pt idx="1515">
                  <c:v>2</c:v>
                </c:pt>
                <c:pt idx="1516">
                  <c:v>2</c:v>
                </c:pt>
                <c:pt idx="1517">
                  <c:v>2</c:v>
                </c:pt>
                <c:pt idx="1518">
                  <c:v>2</c:v>
                </c:pt>
                <c:pt idx="1519">
                  <c:v>0</c:v>
                </c:pt>
                <c:pt idx="1520">
                  <c:v>0</c:v>
                </c:pt>
                <c:pt idx="1521">
                  <c:v>2</c:v>
                </c:pt>
                <c:pt idx="1522">
                  <c:v>2</c:v>
                </c:pt>
                <c:pt idx="1523">
                  <c:v>2</c:v>
                </c:pt>
                <c:pt idx="1524">
                  <c:v>2</c:v>
                </c:pt>
                <c:pt idx="1525">
                  <c:v>2</c:v>
                </c:pt>
                <c:pt idx="1526">
                  <c:v>2</c:v>
                </c:pt>
                <c:pt idx="1527">
                  <c:v>2</c:v>
                </c:pt>
                <c:pt idx="1528">
                  <c:v>2</c:v>
                </c:pt>
                <c:pt idx="1529">
                  <c:v>2</c:v>
                </c:pt>
                <c:pt idx="1530">
                  <c:v>2</c:v>
                </c:pt>
                <c:pt idx="1531">
                  <c:v>2</c:v>
                </c:pt>
                <c:pt idx="1532">
                  <c:v>2</c:v>
                </c:pt>
                <c:pt idx="1533">
                  <c:v>2</c:v>
                </c:pt>
                <c:pt idx="1534">
                  <c:v>2</c:v>
                </c:pt>
                <c:pt idx="1535">
                  <c:v>2</c:v>
                </c:pt>
                <c:pt idx="1536">
                  <c:v>2</c:v>
                </c:pt>
                <c:pt idx="1537">
                  <c:v>2</c:v>
                </c:pt>
                <c:pt idx="1538">
                  <c:v>2</c:v>
                </c:pt>
                <c:pt idx="1539">
                  <c:v>2</c:v>
                </c:pt>
                <c:pt idx="1540">
                  <c:v>2</c:v>
                </c:pt>
                <c:pt idx="1541">
                  <c:v>2</c:v>
                </c:pt>
                <c:pt idx="1542">
                  <c:v>2</c:v>
                </c:pt>
                <c:pt idx="1543">
                  <c:v>2</c:v>
                </c:pt>
                <c:pt idx="1544">
                  <c:v>2</c:v>
                </c:pt>
                <c:pt idx="1545">
                  <c:v>2</c:v>
                </c:pt>
                <c:pt idx="1546">
                  <c:v>2</c:v>
                </c:pt>
                <c:pt idx="1547">
                  <c:v>2</c:v>
                </c:pt>
                <c:pt idx="1548">
                  <c:v>2</c:v>
                </c:pt>
                <c:pt idx="1549">
                  <c:v>2</c:v>
                </c:pt>
                <c:pt idx="1550">
                  <c:v>2</c:v>
                </c:pt>
                <c:pt idx="1551">
                  <c:v>2</c:v>
                </c:pt>
                <c:pt idx="1552">
                  <c:v>2</c:v>
                </c:pt>
                <c:pt idx="1553">
                  <c:v>2</c:v>
                </c:pt>
                <c:pt idx="1554">
                  <c:v>2</c:v>
                </c:pt>
                <c:pt idx="1555">
                  <c:v>2</c:v>
                </c:pt>
                <c:pt idx="1556">
                  <c:v>2</c:v>
                </c:pt>
                <c:pt idx="1557">
                  <c:v>2</c:v>
                </c:pt>
                <c:pt idx="1558">
                  <c:v>2</c:v>
                </c:pt>
                <c:pt idx="1559">
                  <c:v>2</c:v>
                </c:pt>
                <c:pt idx="1560">
                  <c:v>2</c:v>
                </c:pt>
                <c:pt idx="1561">
                  <c:v>2</c:v>
                </c:pt>
                <c:pt idx="1562">
                  <c:v>2</c:v>
                </c:pt>
                <c:pt idx="1563">
                  <c:v>2</c:v>
                </c:pt>
                <c:pt idx="1564">
                  <c:v>2</c:v>
                </c:pt>
                <c:pt idx="1565">
                  <c:v>2</c:v>
                </c:pt>
                <c:pt idx="1566">
                  <c:v>2</c:v>
                </c:pt>
                <c:pt idx="1567">
                  <c:v>2</c:v>
                </c:pt>
                <c:pt idx="1568">
                  <c:v>2</c:v>
                </c:pt>
                <c:pt idx="1569">
                  <c:v>2</c:v>
                </c:pt>
                <c:pt idx="1570">
                  <c:v>2</c:v>
                </c:pt>
                <c:pt idx="1571">
                  <c:v>2</c:v>
                </c:pt>
                <c:pt idx="1572">
                  <c:v>2</c:v>
                </c:pt>
                <c:pt idx="1573">
                  <c:v>2</c:v>
                </c:pt>
                <c:pt idx="1574">
                  <c:v>2</c:v>
                </c:pt>
                <c:pt idx="1575">
                  <c:v>2</c:v>
                </c:pt>
                <c:pt idx="1576">
                  <c:v>2</c:v>
                </c:pt>
                <c:pt idx="1577">
                  <c:v>2</c:v>
                </c:pt>
                <c:pt idx="1578">
                  <c:v>2</c:v>
                </c:pt>
                <c:pt idx="1579">
                  <c:v>2</c:v>
                </c:pt>
                <c:pt idx="1580">
                  <c:v>2</c:v>
                </c:pt>
                <c:pt idx="1581">
                  <c:v>2</c:v>
                </c:pt>
                <c:pt idx="1582">
                  <c:v>2</c:v>
                </c:pt>
                <c:pt idx="1583">
                  <c:v>2</c:v>
                </c:pt>
                <c:pt idx="1584">
                  <c:v>2</c:v>
                </c:pt>
                <c:pt idx="1585">
                  <c:v>2</c:v>
                </c:pt>
                <c:pt idx="1586">
                  <c:v>2</c:v>
                </c:pt>
                <c:pt idx="1587">
                  <c:v>2</c:v>
                </c:pt>
                <c:pt idx="1588">
                  <c:v>2</c:v>
                </c:pt>
                <c:pt idx="1589">
                  <c:v>2</c:v>
                </c:pt>
                <c:pt idx="1590">
                  <c:v>2</c:v>
                </c:pt>
                <c:pt idx="1591">
                  <c:v>2</c:v>
                </c:pt>
                <c:pt idx="1592">
                  <c:v>2</c:v>
                </c:pt>
                <c:pt idx="1593">
                  <c:v>2</c:v>
                </c:pt>
                <c:pt idx="1594">
                  <c:v>2</c:v>
                </c:pt>
                <c:pt idx="1595">
                  <c:v>2</c:v>
                </c:pt>
                <c:pt idx="1596">
                  <c:v>2</c:v>
                </c:pt>
                <c:pt idx="1597">
                  <c:v>2</c:v>
                </c:pt>
                <c:pt idx="1598">
                  <c:v>2</c:v>
                </c:pt>
                <c:pt idx="1599">
                  <c:v>2</c:v>
                </c:pt>
                <c:pt idx="1600">
                  <c:v>2</c:v>
                </c:pt>
                <c:pt idx="1601">
                  <c:v>2</c:v>
                </c:pt>
                <c:pt idx="1602">
                  <c:v>2</c:v>
                </c:pt>
                <c:pt idx="1603">
                  <c:v>2</c:v>
                </c:pt>
                <c:pt idx="1604">
                  <c:v>2</c:v>
                </c:pt>
                <c:pt idx="1605">
                  <c:v>2</c:v>
                </c:pt>
                <c:pt idx="1606">
                  <c:v>2</c:v>
                </c:pt>
                <c:pt idx="1607">
                  <c:v>2</c:v>
                </c:pt>
                <c:pt idx="1608">
                  <c:v>2</c:v>
                </c:pt>
                <c:pt idx="1609">
                  <c:v>2</c:v>
                </c:pt>
                <c:pt idx="1610">
                  <c:v>2</c:v>
                </c:pt>
                <c:pt idx="1611">
                  <c:v>2</c:v>
                </c:pt>
                <c:pt idx="1612">
                  <c:v>2</c:v>
                </c:pt>
                <c:pt idx="1613">
                  <c:v>2</c:v>
                </c:pt>
                <c:pt idx="1614">
                  <c:v>2</c:v>
                </c:pt>
                <c:pt idx="1615">
                  <c:v>2</c:v>
                </c:pt>
                <c:pt idx="1616">
                  <c:v>2</c:v>
                </c:pt>
                <c:pt idx="1617">
                  <c:v>2</c:v>
                </c:pt>
                <c:pt idx="1618">
                  <c:v>2</c:v>
                </c:pt>
                <c:pt idx="1619">
                  <c:v>2</c:v>
                </c:pt>
                <c:pt idx="1620">
                  <c:v>2</c:v>
                </c:pt>
                <c:pt idx="1621">
                  <c:v>2</c:v>
                </c:pt>
                <c:pt idx="1622">
                  <c:v>2</c:v>
                </c:pt>
                <c:pt idx="1623">
                  <c:v>2</c:v>
                </c:pt>
                <c:pt idx="1624">
                  <c:v>2</c:v>
                </c:pt>
                <c:pt idx="1625">
                  <c:v>2</c:v>
                </c:pt>
                <c:pt idx="1626">
                  <c:v>2</c:v>
                </c:pt>
                <c:pt idx="1627">
                  <c:v>2</c:v>
                </c:pt>
                <c:pt idx="1628">
                  <c:v>2</c:v>
                </c:pt>
                <c:pt idx="1629">
                  <c:v>2</c:v>
                </c:pt>
                <c:pt idx="1630">
                  <c:v>2</c:v>
                </c:pt>
                <c:pt idx="1631">
                  <c:v>2</c:v>
                </c:pt>
                <c:pt idx="1632">
                  <c:v>2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2</c:v>
                </c:pt>
                <c:pt idx="1658">
                  <c:v>2</c:v>
                </c:pt>
                <c:pt idx="1659">
                  <c:v>2</c:v>
                </c:pt>
                <c:pt idx="1660">
                  <c:v>2</c:v>
                </c:pt>
                <c:pt idx="1661">
                  <c:v>0</c:v>
                </c:pt>
                <c:pt idx="1662">
                  <c:v>0</c:v>
                </c:pt>
                <c:pt idx="1663">
                  <c:v>2</c:v>
                </c:pt>
                <c:pt idx="1664">
                  <c:v>2</c:v>
                </c:pt>
                <c:pt idx="1665">
                  <c:v>2</c:v>
                </c:pt>
                <c:pt idx="1666">
                  <c:v>2</c:v>
                </c:pt>
                <c:pt idx="1667">
                  <c:v>2</c:v>
                </c:pt>
                <c:pt idx="1668">
                  <c:v>2</c:v>
                </c:pt>
                <c:pt idx="1669">
                  <c:v>2</c:v>
                </c:pt>
                <c:pt idx="1670">
                  <c:v>2</c:v>
                </c:pt>
                <c:pt idx="1671">
                  <c:v>2</c:v>
                </c:pt>
                <c:pt idx="1672">
                  <c:v>2</c:v>
                </c:pt>
                <c:pt idx="1673">
                  <c:v>2</c:v>
                </c:pt>
                <c:pt idx="1674">
                  <c:v>2</c:v>
                </c:pt>
                <c:pt idx="1675">
                  <c:v>2</c:v>
                </c:pt>
                <c:pt idx="1676">
                  <c:v>2</c:v>
                </c:pt>
                <c:pt idx="1677">
                  <c:v>2</c:v>
                </c:pt>
                <c:pt idx="1678">
                  <c:v>2</c:v>
                </c:pt>
                <c:pt idx="1679">
                  <c:v>2</c:v>
                </c:pt>
                <c:pt idx="1680">
                  <c:v>2</c:v>
                </c:pt>
                <c:pt idx="1681">
                  <c:v>2</c:v>
                </c:pt>
                <c:pt idx="1682">
                  <c:v>2</c:v>
                </c:pt>
                <c:pt idx="1683">
                  <c:v>2</c:v>
                </c:pt>
                <c:pt idx="1684">
                  <c:v>2</c:v>
                </c:pt>
                <c:pt idx="1685">
                  <c:v>2</c:v>
                </c:pt>
                <c:pt idx="1686">
                  <c:v>2</c:v>
                </c:pt>
                <c:pt idx="1687">
                  <c:v>2</c:v>
                </c:pt>
                <c:pt idx="1688">
                  <c:v>2</c:v>
                </c:pt>
                <c:pt idx="1689">
                  <c:v>2</c:v>
                </c:pt>
                <c:pt idx="1690">
                  <c:v>2</c:v>
                </c:pt>
                <c:pt idx="1691">
                  <c:v>2</c:v>
                </c:pt>
                <c:pt idx="1692">
                  <c:v>2</c:v>
                </c:pt>
                <c:pt idx="1693">
                  <c:v>2</c:v>
                </c:pt>
                <c:pt idx="1694">
                  <c:v>2</c:v>
                </c:pt>
                <c:pt idx="1695">
                  <c:v>2</c:v>
                </c:pt>
                <c:pt idx="1696">
                  <c:v>2</c:v>
                </c:pt>
                <c:pt idx="1697">
                  <c:v>2</c:v>
                </c:pt>
                <c:pt idx="1698">
                  <c:v>2</c:v>
                </c:pt>
                <c:pt idx="1699">
                  <c:v>2</c:v>
                </c:pt>
                <c:pt idx="1700">
                  <c:v>2</c:v>
                </c:pt>
                <c:pt idx="1701">
                  <c:v>2</c:v>
                </c:pt>
                <c:pt idx="1702">
                  <c:v>2</c:v>
                </c:pt>
                <c:pt idx="1703">
                  <c:v>2</c:v>
                </c:pt>
                <c:pt idx="1704">
                  <c:v>2</c:v>
                </c:pt>
                <c:pt idx="1705">
                  <c:v>2</c:v>
                </c:pt>
                <c:pt idx="1706">
                  <c:v>2</c:v>
                </c:pt>
                <c:pt idx="1707">
                  <c:v>2</c:v>
                </c:pt>
                <c:pt idx="1708">
                  <c:v>2</c:v>
                </c:pt>
                <c:pt idx="1709">
                  <c:v>2</c:v>
                </c:pt>
                <c:pt idx="1710">
                  <c:v>2</c:v>
                </c:pt>
                <c:pt idx="1711">
                  <c:v>2</c:v>
                </c:pt>
                <c:pt idx="1712">
                  <c:v>2</c:v>
                </c:pt>
                <c:pt idx="1713">
                  <c:v>2</c:v>
                </c:pt>
                <c:pt idx="1714">
                  <c:v>2</c:v>
                </c:pt>
                <c:pt idx="1715">
                  <c:v>2</c:v>
                </c:pt>
                <c:pt idx="1716">
                  <c:v>2</c:v>
                </c:pt>
                <c:pt idx="1717">
                  <c:v>2</c:v>
                </c:pt>
                <c:pt idx="1718">
                  <c:v>2</c:v>
                </c:pt>
                <c:pt idx="1719">
                  <c:v>2</c:v>
                </c:pt>
                <c:pt idx="1720">
                  <c:v>2</c:v>
                </c:pt>
                <c:pt idx="1721">
                  <c:v>2</c:v>
                </c:pt>
                <c:pt idx="1722">
                  <c:v>2</c:v>
                </c:pt>
                <c:pt idx="1723">
                  <c:v>2</c:v>
                </c:pt>
                <c:pt idx="1724">
                  <c:v>2</c:v>
                </c:pt>
                <c:pt idx="1725">
                  <c:v>2</c:v>
                </c:pt>
                <c:pt idx="1726">
                  <c:v>2</c:v>
                </c:pt>
                <c:pt idx="1727">
                  <c:v>2</c:v>
                </c:pt>
                <c:pt idx="1728">
                  <c:v>2</c:v>
                </c:pt>
                <c:pt idx="1729">
                  <c:v>2</c:v>
                </c:pt>
                <c:pt idx="1730">
                  <c:v>2</c:v>
                </c:pt>
                <c:pt idx="1731">
                  <c:v>2</c:v>
                </c:pt>
                <c:pt idx="1732">
                  <c:v>2</c:v>
                </c:pt>
                <c:pt idx="1733">
                  <c:v>2</c:v>
                </c:pt>
                <c:pt idx="1734">
                  <c:v>2</c:v>
                </c:pt>
                <c:pt idx="1735">
                  <c:v>2</c:v>
                </c:pt>
                <c:pt idx="1736">
                  <c:v>2</c:v>
                </c:pt>
                <c:pt idx="1737">
                  <c:v>2</c:v>
                </c:pt>
                <c:pt idx="1738">
                  <c:v>2</c:v>
                </c:pt>
                <c:pt idx="1739">
                  <c:v>2</c:v>
                </c:pt>
                <c:pt idx="1740">
                  <c:v>2</c:v>
                </c:pt>
                <c:pt idx="1741">
                  <c:v>2</c:v>
                </c:pt>
                <c:pt idx="1742">
                  <c:v>2</c:v>
                </c:pt>
                <c:pt idx="1743">
                  <c:v>2</c:v>
                </c:pt>
                <c:pt idx="1744">
                  <c:v>2</c:v>
                </c:pt>
                <c:pt idx="1745">
                  <c:v>2</c:v>
                </c:pt>
                <c:pt idx="1746">
                  <c:v>2</c:v>
                </c:pt>
                <c:pt idx="1747">
                  <c:v>2</c:v>
                </c:pt>
                <c:pt idx="1748">
                  <c:v>2</c:v>
                </c:pt>
                <c:pt idx="1749">
                  <c:v>2</c:v>
                </c:pt>
                <c:pt idx="1750">
                  <c:v>2</c:v>
                </c:pt>
                <c:pt idx="1751">
                  <c:v>2</c:v>
                </c:pt>
                <c:pt idx="1752">
                  <c:v>2</c:v>
                </c:pt>
                <c:pt idx="1753">
                  <c:v>2</c:v>
                </c:pt>
                <c:pt idx="1754">
                  <c:v>2</c:v>
                </c:pt>
                <c:pt idx="1755">
                  <c:v>2</c:v>
                </c:pt>
                <c:pt idx="1756">
                  <c:v>2</c:v>
                </c:pt>
                <c:pt idx="1757">
                  <c:v>2</c:v>
                </c:pt>
                <c:pt idx="1758">
                  <c:v>2</c:v>
                </c:pt>
                <c:pt idx="1759">
                  <c:v>2</c:v>
                </c:pt>
                <c:pt idx="1760">
                  <c:v>0</c:v>
                </c:pt>
                <c:pt idx="1761">
                  <c:v>0</c:v>
                </c:pt>
                <c:pt idx="1762">
                  <c:v>2</c:v>
                </c:pt>
                <c:pt idx="1763">
                  <c:v>2</c:v>
                </c:pt>
                <c:pt idx="1764">
                  <c:v>2</c:v>
                </c:pt>
                <c:pt idx="1765">
                  <c:v>2</c:v>
                </c:pt>
                <c:pt idx="1766">
                  <c:v>2</c:v>
                </c:pt>
                <c:pt idx="1767">
                  <c:v>2</c:v>
                </c:pt>
                <c:pt idx="1768">
                  <c:v>2</c:v>
                </c:pt>
                <c:pt idx="1769">
                  <c:v>2</c:v>
                </c:pt>
                <c:pt idx="1770">
                  <c:v>0</c:v>
                </c:pt>
                <c:pt idx="1771">
                  <c:v>2</c:v>
                </c:pt>
                <c:pt idx="1772">
                  <c:v>0</c:v>
                </c:pt>
                <c:pt idx="1773">
                  <c:v>0</c:v>
                </c:pt>
                <c:pt idx="1774">
                  <c:v>2</c:v>
                </c:pt>
                <c:pt idx="1775">
                  <c:v>2</c:v>
                </c:pt>
                <c:pt idx="1776">
                  <c:v>2</c:v>
                </c:pt>
                <c:pt idx="1777">
                  <c:v>2</c:v>
                </c:pt>
                <c:pt idx="1778">
                  <c:v>2</c:v>
                </c:pt>
                <c:pt idx="1779">
                  <c:v>2</c:v>
                </c:pt>
                <c:pt idx="1780">
                  <c:v>2</c:v>
                </c:pt>
                <c:pt idx="1781">
                  <c:v>0</c:v>
                </c:pt>
                <c:pt idx="1782">
                  <c:v>2</c:v>
                </c:pt>
                <c:pt idx="1783">
                  <c:v>2</c:v>
                </c:pt>
                <c:pt idx="1784">
                  <c:v>2</c:v>
                </c:pt>
                <c:pt idx="1785">
                  <c:v>2</c:v>
                </c:pt>
                <c:pt idx="1786">
                  <c:v>2</c:v>
                </c:pt>
                <c:pt idx="1787">
                  <c:v>2</c:v>
                </c:pt>
                <c:pt idx="1788">
                  <c:v>2</c:v>
                </c:pt>
                <c:pt idx="1789">
                  <c:v>2</c:v>
                </c:pt>
                <c:pt idx="1790">
                  <c:v>2</c:v>
                </c:pt>
                <c:pt idx="1791">
                  <c:v>2</c:v>
                </c:pt>
                <c:pt idx="1792">
                  <c:v>2</c:v>
                </c:pt>
                <c:pt idx="1793">
                  <c:v>2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2</c:v>
                </c:pt>
                <c:pt idx="1798">
                  <c:v>2</c:v>
                </c:pt>
                <c:pt idx="1799">
                  <c:v>2</c:v>
                </c:pt>
                <c:pt idx="1800">
                  <c:v>2</c:v>
                </c:pt>
                <c:pt idx="1801">
                  <c:v>2</c:v>
                </c:pt>
                <c:pt idx="1802">
                  <c:v>2</c:v>
                </c:pt>
                <c:pt idx="1803">
                  <c:v>2</c:v>
                </c:pt>
                <c:pt idx="1804">
                  <c:v>2</c:v>
                </c:pt>
                <c:pt idx="1805">
                  <c:v>2</c:v>
                </c:pt>
                <c:pt idx="1806">
                  <c:v>2</c:v>
                </c:pt>
                <c:pt idx="1807">
                  <c:v>2</c:v>
                </c:pt>
                <c:pt idx="1808">
                  <c:v>2</c:v>
                </c:pt>
                <c:pt idx="1809">
                  <c:v>2</c:v>
                </c:pt>
                <c:pt idx="1810">
                  <c:v>2</c:v>
                </c:pt>
                <c:pt idx="1811">
                  <c:v>2</c:v>
                </c:pt>
                <c:pt idx="1812">
                  <c:v>2</c:v>
                </c:pt>
                <c:pt idx="1813">
                  <c:v>2</c:v>
                </c:pt>
                <c:pt idx="1814">
                  <c:v>2</c:v>
                </c:pt>
                <c:pt idx="1815">
                  <c:v>2</c:v>
                </c:pt>
                <c:pt idx="1816">
                  <c:v>2</c:v>
                </c:pt>
                <c:pt idx="1817">
                  <c:v>2</c:v>
                </c:pt>
                <c:pt idx="1818">
                  <c:v>2</c:v>
                </c:pt>
                <c:pt idx="1819">
                  <c:v>2</c:v>
                </c:pt>
                <c:pt idx="1820">
                  <c:v>0</c:v>
                </c:pt>
                <c:pt idx="1821">
                  <c:v>2</c:v>
                </c:pt>
                <c:pt idx="1822">
                  <c:v>0</c:v>
                </c:pt>
                <c:pt idx="1823">
                  <c:v>2</c:v>
                </c:pt>
                <c:pt idx="1824">
                  <c:v>2</c:v>
                </c:pt>
                <c:pt idx="1825">
                  <c:v>2</c:v>
                </c:pt>
                <c:pt idx="1826">
                  <c:v>2</c:v>
                </c:pt>
                <c:pt idx="1827">
                  <c:v>2</c:v>
                </c:pt>
                <c:pt idx="1828">
                  <c:v>2</c:v>
                </c:pt>
                <c:pt idx="1829">
                  <c:v>2</c:v>
                </c:pt>
                <c:pt idx="1830">
                  <c:v>2</c:v>
                </c:pt>
                <c:pt idx="1831">
                  <c:v>2</c:v>
                </c:pt>
                <c:pt idx="1832">
                  <c:v>2</c:v>
                </c:pt>
                <c:pt idx="1833">
                  <c:v>2</c:v>
                </c:pt>
                <c:pt idx="1834">
                  <c:v>2</c:v>
                </c:pt>
                <c:pt idx="1835">
                  <c:v>2</c:v>
                </c:pt>
                <c:pt idx="1836">
                  <c:v>2</c:v>
                </c:pt>
                <c:pt idx="1837">
                  <c:v>2</c:v>
                </c:pt>
                <c:pt idx="1838">
                  <c:v>2</c:v>
                </c:pt>
                <c:pt idx="1839">
                  <c:v>2</c:v>
                </c:pt>
                <c:pt idx="1840">
                  <c:v>2</c:v>
                </c:pt>
                <c:pt idx="1841">
                  <c:v>2</c:v>
                </c:pt>
                <c:pt idx="1842">
                  <c:v>2</c:v>
                </c:pt>
                <c:pt idx="1843">
                  <c:v>2</c:v>
                </c:pt>
                <c:pt idx="1844">
                  <c:v>2</c:v>
                </c:pt>
                <c:pt idx="1845">
                  <c:v>2</c:v>
                </c:pt>
                <c:pt idx="1846">
                  <c:v>2</c:v>
                </c:pt>
                <c:pt idx="1847">
                  <c:v>2</c:v>
                </c:pt>
                <c:pt idx="1848">
                  <c:v>2</c:v>
                </c:pt>
                <c:pt idx="1849">
                  <c:v>2</c:v>
                </c:pt>
                <c:pt idx="1850">
                  <c:v>2</c:v>
                </c:pt>
                <c:pt idx="1851">
                  <c:v>2</c:v>
                </c:pt>
                <c:pt idx="1852">
                  <c:v>2</c:v>
                </c:pt>
                <c:pt idx="1853">
                  <c:v>2</c:v>
                </c:pt>
                <c:pt idx="1854">
                  <c:v>2</c:v>
                </c:pt>
                <c:pt idx="1855">
                  <c:v>2</c:v>
                </c:pt>
                <c:pt idx="1856">
                  <c:v>2</c:v>
                </c:pt>
                <c:pt idx="1857">
                  <c:v>2</c:v>
                </c:pt>
                <c:pt idx="1858">
                  <c:v>2</c:v>
                </c:pt>
                <c:pt idx="1859">
                  <c:v>2</c:v>
                </c:pt>
                <c:pt idx="1860">
                  <c:v>2</c:v>
                </c:pt>
                <c:pt idx="1861">
                  <c:v>2</c:v>
                </c:pt>
                <c:pt idx="1862">
                  <c:v>2</c:v>
                </c:pt>
                <c:pt idx="1863">
                  <c:v>2</c:v>
                </c:pt>
                <c:pt idx="1864">
                  <c:v>2</c:v>
                </c:pt>
                <c:pt idx="1865">
                  <c:v>2</c:v>
                </c:pt>
                <c:pt idx="1866">
                  <c:v>2</c:v>
                </c:pt>
                <c:pt idx="1867">
                  <c:v>2</c:v>
                </c:pt>
                <c:pt idx="1868">
                  <c:v>2</c:v>
                </c:pt>
                <c:pt idx="1869">
                  <c:v>2</c:v>
                </c:pt>
                <c:pt idx="1870">
                  <c:v>2</c:v>
                </c:pt>
                <c:pt idx="1871">
                  <c:v>2</c:v>
                </c:pt>
                <c:pt idx="1872">
                  <c:v>2</c:v>
                </c:pt>
                <c:pt idx="1873">
                  <c:v>2</c:v>
                </c:pt>
                <c:pt idx="1874">
                  <c:v>2</c:v>
                </c:pt>
                <c:pt idx="1875">
                  <c:v>2</c:v>
                </c:pt>
                <c:pt idx="1876">
                  <c:v>2</c:v>
                </c:pt>
                <c:pt idx="1877">
                  <c:v>2</c:v>
                </c:pt>
                <c:pt idx="1878">
                  <c:v>2</c:v>
                </c:pt>
                <c:pt idx="1879">
                  <c:v>2</c:v>
                </c:pt>
                <c:pt idx="1880">
                  <c:v>2</c:v>
                </c:pt>
                <c:pt idx="1881">
                  <c:v>2</c:v>
                </c:pt>
                <c:pt idx="1882">
                  <c:v>2</c:v>
                </c:pt>
                <c:pt idx="1883">
                  <c:v>2</c:v>
                </c:pt>
                <c:pt idx="1884">
                  <c:v>2</c:v>
                </c:pt>
                <c:pt idx="1885">
                  <c:v>2</c:v>
                </c:pt>
                <c:pt idx="1886">
                  <c:v>2</c:v>
                </c:pt>
                <c:pt idx="1887">
                  <c:v>2</c:v>
                </c:pt>
                <c:pt idx="1888">
                  <c:v>2</c:v>
                </c:pt>
                <c:pt idx="1889">
                  <c:v>2</c:v>
                </c:pt>
                <c:pt idx="1890">
                  <c:v>2</c:v>
                </c:pt>
                <c:pt idx="1891">
                  <c:v>2</c:v>
                </c:pt>
                <c:pt idx="1892">
                  <c:v>2</c:v>
                </c:pt>
                <c:pt idx="1893">
                  <c:v>2</c:v>
                </c:pt>
                <c:pt idx="1894">
                  <c:v>2</c:v>
                </c:pt>
                <c:pt idx="1895">
                  <c:v>2</c:v>
                </c:pt>
                <c:pt idx="1896">
                  <c:v>2</c:v>
                </c:pt>
                <c:pt idx="1897">
                  <c:v>2</c:v>
                </c:pt>
                <c:pt idx="1898">
                  <c:v>2</c:v>
                </c:pt>
                <c:pt idx="1899">
                  <c:v>2</c:v>
                </c:pt>
                <c:pt idx="1900">
                  <c:v>2</c:v>
                </c:pt>
                <c:pt idx="1901">
                  <c:v>2</c:v>
                </c:pt>
                <c:pt idx="1902">
                  <c:v>2</c:v>
                </c:pt>
                <c:pt idx="1903">
                  <c:v>2</c:v>
                </c:pt>
                <c:pt idx="1904">
                  <c:v>2</c:v>
                </c:pt>
                <c:pt idx="1905">
                  <c:v>2</c:v>
                </c:pt>
                <c:pt idx="1906">
                  <c:v>2</c:v>
                </c:pt>
                <c:pt idx="1907">
                  <c:v>2</c:v>
                </c:pt>
                <c:pt idx="1908">
                  <c:v>2</c:v>
                </c:pt>
                <c:pt idx="1909">
                  <c:v>2</c:v>
                </c:pt>
                <c:pt idx="1910">
                  <c:v>2</c:v>
                </c:pt>
                <c:pt idx="1911">
                  <c:v>2</c:v>
                </c:pt>
                <c:pt idx="1912">
                  <c:v>2</c:v>
                </c:pt>
                <c:pt idx="1913">
                  <c:v>2</c:v>
                </c:pt>
                <c:pt idx="1914">
                  <c:v>2</c:v>
                </c:pt>
                <c:pt idx="1915">
                  <c:v>2</c:v>
                </c:pt>
                <c:pt idx="1916">
                  <c:v>2</c:v>
                </c:pt>
                <c:pt idx="1917">
                  <c:v>2</c:v>
                </c:pt>
                <c:pt idx="1918">
                  <c:v>2</c:v>
                </c:pt>
                <c:pt idx="1919">
                  <c:v>2</c:v>
                </c:pt>
                <c:pt idx="1920">
                  <c:v>2</c:v>
                </c:pt>
                <c:pt idx="1921">
                  <c:v>2</c:v>
                </c:pt>
                <c:pt idx="1922">
                  <c:v>2</c:v>
                </c:pt>
                <c:pt idx="1923">
                  <c:v>2</c:v>
                </c:pt>
                <c:pt idx="1924">
                  <c:v>2</c:v>
                </c:pt>
                <c:pt idx="1925">
                  <c:v>2</c:v>
                </c:pt>
                <c:pt idx="1926">
                  <c:v>2</c:v>
                </c:pt>
                <c:pt idx="1927">
                  <c:v>2</c:v>
                </c:pt>
                <c:pt idx="1928">
                  <c:v>2</c:v>
                </c:pt>
                <c:pt idx="1929">
                  <c:v>2</c:v>
                </c:pt>
                <c:pt idx="1930">
                  <c:v>2</c:v>
                </c:pt>
                <c:pt idx="1931">
                  <c:v>2</c:v>
                </c:pt>
                <c:pt idx="1932">
                  <c:v>2</c:v>
                </c:pt>
                <c:pt idx="1933">
                  <c:v>2</c:v>
                </c:pt>
                <c:pt idx="1934">
                  <c:v>2</c:v>
                </c:pt>
                <c:pt idx="1935">
                  <c:v>2</c:v>
                </c:pt>
                <c:pt idx="1936">
                  <c:v>2</c:v>
                </c:pt>
                <c:pt idx="1937">
                  <c:v>2</c:v>
                </c:pt>
                <c:pt idx="1938">
                  <c:v>2</c:v>
                </c:pt>
                <c:pt idx="1939">
                  <c:v>2</c:v>
                </c:pt>
                <c:pt idx="1940">
                  <c:v>2</c:v>
                </c:pt>
                <c:pt idx="1941">
                  <c:v>2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2</c:v>
                </c:pt>
                <c:pt idx="1955">
                  <c:v>2</c:v>
                </c:pt>
                <c:pt idx="1956">
                  <c:v>2</c:v>
                </c:pt>
                <c:pt idx="1957">
                  <c:v>2</c:v>
                </c:pt>
                <c:pt idx="1958">
                  <c:v>2</c:v>
                </c:pt>
                <c:pt idx="1959">
                  <c:v>2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2</c:v>
                </c:pt>
                <c:pt idx="1964">
                  <c:v>2</c:v>
                </c:pt>
                <c:pt idx="1965">
                  <c:v>2</c:v>
                </c:pt>
                <c:pt idx="1966">
                  <c:v>2</c:v>
                </c:pt>
                <c:pt idx="1967">
                  <c:v>2</c:v>
                </c:pt>
                <c:pt idx="1968">
                  <c:v>2</c:v>
                </c:pt>
                <c:pt idx="1969">
                  <c:v>2</c:v>
                </c:pt>
                <c:pt idx="1970">
                  <c:v>2</c:v>
                </c:pt>
                <c:pt idx="1971">
                  <c:v>2</c:v>
                </c:pt>
                <c:pt idx="1972">
                  <c:v>2</c:v>
                </c:pt>
                <c:pt idx="1973">
                  <c:v>2</c:v>
                </c:pt>
                <c:pt idx="1974">
                  <c:v>2</c:v>
                </c:pt>
                <c:pt idx="1975">
                  <c:v>2</c:v>
                </c:pt>
                <c:pt idx="1976">
                  <c:v>2</c:v>
                </c:pt>
                <c:pt idx="1977">
                  <c:v>2</c:v>
                </c:pt>
                <c:pt idx="1978">
                  <c:v>2</c:v>
                </c:pt>
                <c:pt idx="1979">
                  <c:v>2</c:v>
                </c:pt>
                <c:pt idx="1980">
                  <c:v>2</c:v>
                </c:pt>
                <c:pt idx="1981">
                  <c:v>2</c:v>
                </c:pt>
                <c:pt idx="1982">
                  <c:v>2</c:v>
                </c:pt>
                <c:pt idx="1983">
                  <c:v>2</c:v>
                </c:pt>
                <c:pt idx="1984">
                  <c:v>2</c:v>
                </c:pt>
                <c:pt idx="1985">
                  <c:v>2</c:v>
                </c:pt>
                <c:pt idx="1986">
                  <c:v>2</c:v>
                </c:pt>
                <c:pt idx="1987">
                  <c:v>2</c:v>
                </c:pt>
                <c:pt idx="1988">
                  <c:v>2</c:v>
                </c:pt>
                <c:pt idx="1989">
                  <c:v>2</c:v>
                </c:pt>
                <c:pt idx="1990">
                  <c:v>2</c:v>
                </c:pt>
                <c:pt idx="1991">
                  <c:v>2</c:v>
                </c:pt>
                <c:pt idx="1992">
                  <c:v>2</c:v>
                </c:pt>
                <c:pt idx="1993">
                  <c:v>2</c:v>
                </c:pt>
                <c:pt idx="1994">
                  <c:v>2</c:v>
                </c:pt>
                <c:pt idx="1995">
                  <c:v>2</c:v>
                </c:pt>
                <c:pt idx="1996">
                  <c:v>2</c:v>
                </c:pt>
                <c:pt idx="1997">
                  <c:v>2</c:v>
                </c:pt>
                <c:pt idx="1998">
                  <c:v>2</c:v>
                </c:pt>
                <c:pt idx="1999">
                  <c:v>2</c:v>
                </c:pt>
                <c:pt idx="2000">
                  <c:v>2</c:v>
                </c:pt>
                <c:pt idx="2001">
                  <c:v>2</c:v>
                </c:pt>
                <c:pt idx="2002">
                  <c:v>2</c:v>
                </c:pt>
                <c:pt idx="2003">
                  <c:v>2</c:v>
                </c:pt>
                <c:pt idx="2004">
                  <c:v>2</c:v>
                </c:pt>
                <c:pt idx="2005">
                  <c:v>2</c:v>
                </c:pt>
                <c:pt idx="2006">
                  <c:v>2</c:v>
                </c:pt>
                <c:pt idx="2007">
                  <c:v>2</c:v>
                </c:pt>
                <c:pt idx="2008">
                  <c:v>2</c:v>
                </c:pt>
                <c:pt idx="2009">
                  <c:v>2</c:v>
                </c:pt>
                <c:pt idx="2010">
                  <c:v>2</c:v>
                </c:pt>
                <c:pt idx="2011">
                  <c:v>2</c:v>
                </c:pt>
                <c:pt idx="2012">
                  <c:v>2</c:v>
                </c:pt>
                <c:pt idx="2013">
                  <c:v>2</c:v>
                </c:pt>
                <c:pt idx="2014">
                  <c:v>2</c:v>
                </c:pt>
                <c:pt idx="2015">
                  <c:v>2</c:v>
                </c:pt>
                <c:pt idx="2016">
                  <c:v>2</c:v>
                </c:pt>
                <c:pt idx="2017">
                  <c:v>2</c:v>
                </c:pt>
                <c:pt idx="2018">
                  <c:v>2</c:v>
                </c:pt>
                <c:pt idx="2019">
                  <c:v>2</c:v>
                </c:pt>
                <c:pt idx="2020">
                  <c:v>2</c:v>
                </c:pt>
                <c:pt idx="2021">
                  <c:v>2</c:v>
                </c:pt>
                <c:pt idx="2022">
                  <c:v>2</c:v>
                </c:pt>
                <c:pt idx="2023">
                  <c:v>2</c:v>
                </c:pt>
                <c:pt idx="2024">
                  <c:v>2</c:v>
                </c:pt>
                <c:pt idx="2025">
                  <c:v>2</c:v>
                </c:pt>
                <c:pt idx="2026">
                  <c:v>2</c:v>
                </c:pt>
                <c:pt idx="2027">
                  <c:v>2</c:v>
                </c:pt>
                <c:pt idx="2028">
                  <c:v>2</c:v>
                </c:pt>
                <c:pt idx="2029">
                  <c:v>2</c:v>
                </c:pt>
                <c:pt idx="2030">
                  <c:v>2</c:v>
                </c:pt>
                <c:pt idx="2031">
                  <c:v>2</c:v>
                </c:pt>
                <c:pt idx="2032">
                  <c:v>2</c:v>
                </c:pt>
                <c:pt idx="2033">
                  <c:v>2</c:v>
                </c:pt>
                <c:pt idx="2034">
                  <c:v>2</c:v>
                </c:pt>
                <c:pt idx="2035">
                  <c:v>2</c:v>
                </c:pt>
                <c:pt idx="2036">
                  <c:v>2</c:v>
                </c:pt>
                <c:pt idx="2037">
                  <c:v>2</c:v>
                </c:pt>
                <c:pt idx="2038">
                  <c:v>2</c:v>
                </c:pt>
                <c:pt idx="2039">
                  <c:v>2</c:v>
                </c:pt>
                <c:pt idx="2040">
                  <c:v>2</c:v>
                </c:pt>
                <c:pt idx="2041">
                  <c:v>2</c:v>
                </c:pt>
                <c:pt idx="2042">
                  <c:v>2</c:v>
                </c:pt>
                <c:pt idx="2043">
                  <c:v>2</c:v>
                </c:pt>
                <c:pt idx="2044">
                  <c:v>2</c:v>
                </c:pt>
                <c:pt idx="2045">
                  <c:v>2</c:v>
                </c:pt>
                <c:pt idx="2046">
                  <c:v>2</c:v>
                </c:pt>
                <c:pt idx="2047">
                  <c:v>2</c:v>
                </c:pt>
                <c:pt idx="2048">
                  <c:v>2</c:v>
                </c:pt>
                <c:pt idx="2049">
                  <c:v>2</c:v>
                </c:pt>
                <c:pt idx="2050">
                  <c:v>2</c:v>
                </c:pt>
                <c:pt idx="2051">
                  <c:v>2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2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2</c:v>
                </c:pt>
                <c:pt idx="2064">
                  <c:v>2</c:v>
                </c:pt>
                <c:pt idx="2065">
                  <c:v>2</c:v>
                </c:pt>
                <c:pt idx="2066">
                  <c:v>2</c:v>
                </c:pt>
                <c:pt idx="2067">
                  <c:v>2</c:v>
                </c:pt>
                <c:pt idx="2068">
                  <c:v>2</c:v>
                </c:pt>
                <c:pt idx="2069">
                  <c:v>2</c:v>
                </c:pt>
                <c:pt idx="2070">
                  <c:v>2</c:v>
                </c:pt>
                <c:pt idx="2071">
                  <c:v>2</c:v>
                </c:pt>
                <c:pt idx="2072">
                  <c:v>2</c:v>
                </c:pt>
                <c:pt idx="2073">
                  <c:v>2</c:v>
                </c:pt>
                <c:pt idx="2074">
                  <c:v>2</c:v>
                </c:pt>
                <c:pt idx="2075">
                  <c:v>2</c:v>
                </c:pt>
                <c:pt idx="2076">
                  <c:v>2</c:v>
                </c:pt>
                <c:pt idx="2077">
                  <c:v>2</c:v>
                </c:pt>
                <c:pt idx="2078">
                  <c:v>2</c:v>
                </c:pt>
                <c:pt idx="2079">
                  <c:v>2</c:v>
                </c:pt>
                <c:pt idx="2080">
                  <c:v>2</c:v>
                </c:pt>
                <c:pt idx="2081">
                  <c:v>2</c:v>
                </c:pt>
                <c:pt idx="2082">
                  <c:v>2</c:v>
                </c:pt>
                <c:pt idx="2083">
                  <c:v>2</c:v>
                </c:pt>
                <c:pt idx="2084">
                  <c:v>2</c:v>
                </c:pt>
                <c:pt idx="2085">
                  <c:v>2</c:v>
                </c:pt>
                <c:pt idx="2086">
                  <c:v>2</c:v>
                </c:pt>
                <c:pt idx="2087">
                  <c:v>2</c:v>
                </c:pt>
                <c:pt idx="2088">
                  <c:v>2</c:v>
                </c:pt>
                <c:pt idx="2089">
                  <c:v>2</c:v>
                </c:pt>
                <c:pt idx="2090">
                  <c:v>2</c:v>
                </c:pt>
                <c:pt idx="2091">
                  <c:v>2</c:v>
                </c:pt>
                <c:pt idx="2092">
                  <c:v>2</c:v>
                </c:pt>
                <c:pt idx="2093">
                  <c:v>2</c:v>
                </c:pt>
                <c:pt idx="2094">
                  <c:v>2</c:v>
                </c:pt>
                <c:pt idx="2095">
                  <c:v>2</c:v>
                </c:pt>
                <c:pt idx="2096">
                  <c:v>2</c:v>
                </c:pt>
                <c:pt idx="2097">
                  <c:v>2</c:v>
                </c:pt>
                <c:pt idx="2098">
                  <c:v>2</c:v>
                </c:pt>
                <c:pt idx="2099">
                  <c:v>2</c:v>
                </c:pt>
                <c:pt idx="2100">
                  <c:v>2</c:v>
                </c:pt>
                <c:pt idx="2101">
                  <c:v>2</c:v>
                </c:pt>
                <c:pt idx="2102">
                  <c:v>2</c:v>
                </c:pt>
                <c:pt idx="2103">
                  <c:v>2</c:v>
                </c:pt>
                <c:pt idx="2104">
                  <c:v>2</c:v>
                </c:pt>
                <c:pt idx="2105">
                  <c:v>2</c:v>
                </c:pt>
                <c:pt idx="2106">
                  <c:v>2</c:v>
                </c:pt>
                <c:pt idx="2107">
                  <c:v>2</c:v>
                </c:pt>
                <c:pt idx="2108">
                  <c:v>2</c:v>
                </c:pt>
                <c:pt idx="2109">
                  <c:v>2</c:v>
                </c:pt>
                <c:pt idx="2110">
                  <c:v>2</c:v>
                </c:pt>
                <c:pt idx="2111">
                  <c:v>2</c:v>
                </c:pt>
                <c:pt idx="2112">
                  <c:v>2</c:v>
                </c:pt>
                <c:pt idx="2113">
                  <c:v>2</c:v>
                </c:pt>
                <c:pt idx="2114">
                  <c:v>2</c:v>
                </c:pt>
                <c:pt idx="2115">
                  <c:v>2</c:v>
                </c:pt>
                <c:pt idx="2116">
                  <c:v>2</c:v>
                </c:pt>
                <c:pt idx="2117">
                  <c:v>2</c:v>
                </c:pt>
                <c:pt idx="2118">
                  <c:v>2</c:v>
                </c:pt>
                <c:pt idx="2119">
                  <c:v>2</c:v>
                </c:pt>
                <c:pt idx="2120">
                  <c:v>2</c:v>
                </c:pt>
                <c:pt idx="2121">
                  <c:v>2</c:v>
                </c:pt>
                <c:pt idx="2122">
                  <c:v>2</c:v>
                </c:pt>
                <c:pt idx="2123">
                  <c:v>2</c:v>
                </c:pt>
                <c:pt idx="2124">
                  <c:v>2</c:v>
                </c:pt>
                <c:pt idx="2125">
                  <c:v>2</c:v>
                </c:pt>
                <c:pt idx="2126">
                  <c:v>2</c:v>
                </c:pt>
                <c:pt idx="2127">
                  <c:v>2</c:v>
                </c:pt>
                <c:pt idx="2128">
                  <c:v>2</c:v>
                </c:pt>
                <c:pt idx="2129">
                  <c:v>2</c:v>
                </c:pt>
                <c:pt idx="2130">
                  <c:v>2</c:v>
                </c:pt>
                <c:pt idx="2131">
                  <c:v>2</c:v>
                </c:pt>
                <c:pt idx="2132">
                  <c:v>2</c:v>
                </c:pt>
                <c:pt idx="2133">
                  <c:v>2</c:v>
                </c:pt>
                <c:pt idx="2134">
                  <c:v>2</c:v>
                </c:pt>
                <c:pt idx="2135">
                  <c:v>2</c:v>
                </c:pt>
                <c:pt idx="2136">
                  <c:v>2</c:v>
                </c:pt>
                <c:pt idx="2137">
                  <c:v>2</c:v>
                </c:pt>
                <c:pt idx="2138">
                  <c:v>2</c:v>
                </c:pt>
                <c:pt idx="2139">
                  <c:v>2</c:v>
                </c:pt>
                <c:pt idx="2140">
                  <c:v>2</c:v>
                </c:pt>
                <c:pt idx="2141">
                  <c:v>2</c:v>
                </c:pt>
                <c:pt idx="2142">
                  <c:v>2</c:v>
                </c:pt>
                <c:pt idx="2143">
                  <c:v>2</c:v>
                </c:pt>
                <c:pt idx="2144">
                  <c:v>2</c:v>
                </c:pt>
                <c:pt idx="2145">
                  <c:v>2</c:v>
                </c:pt>
                <c:pt idx="2146">
                  <c:v>2</c:v>
                </c:pt>
                <c:pt idx="2147">
                  <c:v>2</c:v>
                </c:pt>
                <c:pt idx="2148">
                  <c:v>2</c:v>
                </c:pt>
                <c:pt idx="2149">
                  <c:v>2</c:v>
                </c:pt>
                <c:pt idx="2150">
                  <c:v>2</c:v>
                </c:pt>
                <c:pt idx="2151">
                  <c:v>2</c:v>
                </c:pt>
                <c:pt idx="2152">
                  <c:v>2</c:v>
                </c:pt>
                <c:pt idx="2153">
                  <c:v>2</c:v>
                </c:pt>
                <c:pt idx="2154">
                  <c:v>2</c:v>
                </c:pt>
                <c:pt idx="2155">
                  <c:v>2</c:v>
                </c:pt>
                <c:pt idx="2156">
                  <c:v>2</c:v>
                </c:pt>
                <c:pt idx="2157">
                  <c:v>2</c:v>
                </c:pt>
                <c:pt idx="2158">
                  <c:v>2</c:v>
                </c:pt>
                <c:pt idx="2159">
                  <c:v>2</c:v>
                </c:pt>
                <c:pt idx="2160">
                  <c:v>2</c:v>
                </c:pt>
                <c:pt idx="2161">
                  <c:v>2</c:v>
                </c:pt>
                <c:pt idx="2162">
                  <c:v>2</c:v>
                </c:pt>
                <c:pt idx="2163">
                  <c:v>2</c:v>
                </c:pt>
                <c:pt idx="2164">
                  <c:v>2</c:v>
                </c:pt>
                <c:pt idx="2165">
                  <c:v>2</c:v>
                </c:pt>
                <c:pt idx="2166">
                  <c:v>2</c:v>
                </c:pt>
                <c:pt idx="2167">
                  <c:v>2</c:v>
                </c:pt>
                <c:pt idx="2168">
                  <c:v>2</c:v>
                </c:pt>
                <c:pt idx="2169">
                  <c:v>2</c:v>
                </c:pt>
                <c:pt idx="2170">
                  <c:v>2</c:v>
                </c:pt>
                <c:pt idx="2171">
                  <c:v>2</c:v>
                </c:pt>
                <c:pt idx="2172">
                  <c:v>2</c:v>
                </c:pt>
                <c:pt idx="2173">
                  <c:v>2</c:v>
                </c:pt>
                <c:pt idx="2174">
                  <c:v>2</c:v>
                </c:pt>
                <c:pt idx="2175">
                  <c:v>2</c:v>
                </c:pt>
                <c:pt idx="2176">
                  <c:v>2</c:v>
                </c:pt>
                <c:pt idx="2177">
                  <c:v>2</c:v>
                </c:pt>
                <c:pt idx="2178">
                  <c:v>2</c:v>
                </c:pt>
                <c:pt idx="2179">
                  <c:v>2</c:v>
                </c:pt>
                <c:pt idx="2180">
                  <c:v>2</c:v>
                </c:pt>
                <c:pt idx="2181">
                  <c:v>2</c:v>
                </c:pt>
                <c:pt idx="2182">
                  <c:v>2</c:v>
                </c:pt>
                <c:pt idx="2183">
                  <c:v>2</c:v>
                </c:pt>
                <c:pt idx="2184">
                  <c:v>2</c:v>
                </c:pt>
                <c:pt idx="2185">
                  <c:v>2</c:v>
                </c:pt>
                <c:pt idx="2186">
                  <c:v>2</c:v>
                </c:pt>
                <c:pt idx="2187">
                  <c:v>2</c:v>
                </c:pt>
                <c:pt idx="2188">
                  <c:v>2</c:v>
                </c:pt>
                <c:pt idx="2189">
                  <c:v>2</c:v>
                </c:pt>
                <c:pt idx="2190">
                  <c:v>2</c:v>
                </c:pt>
                <c:pt idx="2191">
                  <c:v>2</c:v>
                </c:pt>
                <c:pt idx="2192">
                  <c:v>2</c:v>
                </c:pt>
                <c:pt idx="2193">
                  <c:v>2</c:v>
                </c:pt>
                <c:pt idx="2194">
                  <c:v>2</c:v>
                </c:pt>
                <c:pt idx="2195">
                  <c:v>2</c:v>
                </c:pt>
                <c:pt idx="2196">
                  <c:v>2</c:v>
                </c:pt>
                <c:pt idx="2197">
                  <c:v>2</c:v>
                </c:pt>
                <c:pt idx="2198">
                  <c:v>2</c:v>
                </c:pt>
                <c:pt idx="2199">
                  <c:v>2</c:v>
                </c:pt>
                <c:pt idx="2200">
                  <c:v>2</c:v>
                </c:pt>
                <c:pt idx="2201">
                  <c:v>2</c:v>
                </c:pt>
                <c:pt idx="2202">
                  <c:v>2</c:v>
                </c:pt>
                <c:pt idx="2203">
                  <c:v>2</c:v>
                </c:pt>
                <c:pt idx="2204">
                  <c:v>2</c:v>
                </c:pt>
                <c:pt idx="2205">
                  <c:v>2</c:v>
                </c:pt>
                <c:pt idx="2206">
                  <c:v>2</c:v>
                </c:pt>
                <c:pt idx="2207">
                  <c:v>2</c:v>
                </c:pt>
                <c:pt idx="2208">
                  <c:v>2</c:v>
                </c:pt>
                <c:pt idx="2209">
                  <c:v>2</c:v>
                </c:pt>
                <c:pt idx="2210">
                  <c:v>2</c:v>
                </c:pt>
                <c:pt idx="2211">
                  <c:v>2</c:v>
                </c:pt>
                <c:pt idx="2212">
                  <c:v>2</c:v>
                </c:pt>
                <c:pt idx="2213">
                  <c:v>2</c:v>
                </c:pt>
                <c:pt idx="2214">
                  <c:v>2</c:v>
                </c:pt>
                <c:pt idx="2215">
                  <c:v>2</c:v>
                </c:pt>
                <c:pt idx="2216">
                  <c:v>2</c:v>
                </c:pt>
                <c:pt idx="2217">
                  <c:v>2</c:v>
                </c:pt>
                <c:pt idx="2218">
                  <c:v>2</c:v>
                </c:pt>
                <c:pt idx="2219">
                  <c:v>2</c:v>
                </c:pt>
                <c:pt idx="2220">
                  <c:v>2</c:v>
                </c:pt>
                <c:pt idx="2221">
                  <c:v>2</c:v>
                </c:pt>
                <c:pt idx="2222">
                  <c:v>2</c:v>
                </c:pt>
                <c:pt idx="2223">
                  <c:v>2</c:v>
                </c:pt>
                <c:pt idx="2224">
                  <c:v>2</c:v>
                </c:pt>
                <c:pt idx="2225">
                  <c:v>2</c:v>
                </c:pt>
                <c:pt idx="2226">
                  <c:v>2</c:v>
                </c:pt>
                <c:pt idx="2227">
                  <c:v>2</c:v>
                </c:pt>
                <c:pt idx="2228">
                  <c:v>2</c:v>
                </c:pt>
                <c:pt idx="2229">
                  <c:v>2</c:v>
                </c:pt>
                <c:pt idx="2230">
                  <c:v>2</c:v>
                </c:pt>
                <c:pt idx="2231">
                  <c:v>2</c:v>
                </c:pt>
                <c:pt idx="2232">
                  <c:v>2</c:v>
                </c:pt>
                <c:pt idx="2233">
                  <c:v>2</c:v>
                </c:pt>
                <c:pt idx="2234">
                  <c:v>2</c:v>
                </c:pt>
                <c:pt idx="2235">
                  <c:v>2</c:v>
                </c:pt>
                <c:pt idx="2236">
                  <c:v>2</c:v>
                </c:pt>
                <c:pt idx="2237">
                  <c:v>2</c:v>
                </c:pt>
                <c:pt idx="2238">
                  <c:v>2</c:v>
                </c:pt>
                <c:pt idx="2239">
                  <c:v>2</c:v>
                </c:pt>
                <c:pt idx="2240">
                  <c:v>2</c:v>
                </c:pt>
                <c:pt idx="2241">
                  <c:v>2</c:v>
                </c:pt>
                <c:pt idx="2242">
                  <c:v>2</c:v>
                </c:pt>
                <c:pt idx="2243">
                  <c:v>2</c:v>
                </c:pt>
                <c:pt idx="2244">
                  <c:v>2</c:v>
                </c:pt>
                <c:pt idx="2245">
                  <c:v>2</c:v>
                </c:pt>
                <c:pt idx="2246">
                  <c:v>2</c:v>
                </c:pt>
                <c:pt idx="2247">
                  <c:v>2</c:v>
                </c:pt>
                <c:pt idx="2248">
                  <c:v>2</c:v>
                </c:pt>
                <c:pt idx="2249">
                  <c:v>2</c:v>
                </c:pt>
                <c:pt idx="2250">
                  <c:v>2</c:v>
                </c:pt>
                <c:pt idx="2251">
                  <c:v>2</c:v>
                </c:pt>
                <c:pt idx="2252">
                  <c:v>2</c:v>
                </c:pt>
                <c:pt idx="2253">
                  <c:v>2</c:v>
                </c:pt>
                <c:pt idx="2254">
                  <c:v>2</c:v>
                </c:pt>
                <c:pt idx="2255">
                  <c:v>2</c:v>
                </c:pt>
                <c:pt idx="2256">
                  <c:v>2</c:v>
                </c:pt>
                <c:pt idx="2257">
                  <c:v>2</c:v>
                </c:pt>
                <c:pt idx="2258">
                  <c:v>2</c:v>
                </c:pt>
                <c:pt idx="2259">
                  <c:v>2</c:v>
                </c:pt>
                <c:pt idx="2260">
                  <c:v>2</c:v>
                </c:pt>
                <c:pt idx="2261">
                  <c:v>2</c:v>
                </c:pt>
                <c:pt idx="2262">
                  <c:v>2</c:v>
                </c:pt>
                <c:pt idx="2263">
                  <c:v>2</c:v>
                </c:pt>
                <c:pt idx="2264">
                  <c:v>2</c:v>
                </c:pt>
                <c:pt idx="2265">
                  <c:v>2</c:v>
                </c:pt>
                <c:pt idx="2266">
                  <c:v>2</c:v>
                </c:pt>
                <c:pt idx="2267">
                  <c:v>2</c:v>
                </c:pt>
                <c:pt idx="2268">
                  <c:v>2</c:v>
                </c:pt>
                <c:pt idx="2269">
                  <c:v>2</c:v>
                </c:pt>
                <c:pt idx="2270">
                  <c:v>2</c:v>
                </c:pt>
                <c:pt idx="2271">
                  <c:v>2</c:v>
                </c:pt>
                <c:pt idx="2272">
                  <c:v>2</c:v>
                </c:pt>
                <c:pt idx="2273">
                  <c:v>2</c:v>
                </c:pt>
                <c:pt idx="2274">
                  <c:v>2</c:v>
                </c:pt>
                <c:pt idx="2275">
                  <c:v>2</c:v>
                </c:pt>
                <c:pt idx="2276">
                  <c:v>2</c:v>
                </c:pt>
                <c:pt idx="2277">
                  <c:v>2</c:v>
                </c:pt>
                <c:pt idx="2278">
                  <c:v>2</c:v>
                </c:pt>
                <c:pt idx="2279">
                  <c:v>2</c:v>
                </c:pt>
                <c:pt idx="2280">
                  <c:v>2</c:v>
                </c:pt>
                <c:pt idx="2281">
                  <c:v>2</c:v>
                </c:pt>
                <c:pt idx="2282">
                  <c:v>2</c:v>
                </c:pt>
                <c:pt idx="2283">
                  <c:v>2</c:v>
                </c:pt>
                <c:pt idx="2284">
                  <c:v>2</c:v>
                </c:pt>
                <c:pt idx="2285">
                  <c:v>2</c:v>
                </c:pt>
                <c:pt idx="2286">
                  <c:v>2</c:v>
                </c:pt>
                <c:pt idx="2287">
                  <c:v>2</c:v>
                </c:pt>
                <c:pt idx="2288">
                  <c:v>2</c:v>
                </c:pt>
                <c:pt idx="2289">
                  <c:v>2</c:v>
                </c:pt>
                <c:pt idx="2290">
                  <c:v>2</c:v>
                </c:pt>
                <c:pt idx="2291">
                  <c:v>2</c:v>
                </c:pt>
                <c:pt idx="2292">
                  <c:v>2</c:v>
                </c:pt>
                <c:pt idx="2293">
                  <c:v>2</c:v>
                </c:pt>
                <c:pt idx="2294">
                  <c:v>2</c:v>
                </c:pt>
                <c:pt idx="2295">
                  <c:v>2</c:v>
                </c:pt>
                <c:pt idx="2296">
                  <c:v>2</c:v>
                </c:pt>
                <c:pt idx="2297">
                  <c:v>2</c:v>
                </c:pt>
                <c:pt idx="2298">
                  <c:v>2</c:v>
                </c:pt>
                <c:pt idx="2299">
                  <c:v>2</c:v>
                </c:pt>
                <c:pt idx="2300">
                  <c:v>2</c:v>
                </c:pt>
                <c:pt idx="2301">
                  <c:v>2</c:v>
                </c:pt>
                <c:pt idx="2302">
                  <c:v>2</c:v>
                </c:pt>
                <c:pt idx="2303">
                  <c:v>2</c:v>
                </c:pt>
                <c:pt idx="2304">
                  <c:v>2</c:v>
                </c:pt>
                <c:pt idx="2305">
                  <c:v>2</c:v>
                </c:pt>
                <c:pt idx="2306">
                  <c:v>2</c:v>
                </c:pt>
                <c:pt idx="2307">
                  <c:v>2</c:v>
                </c:pt>
                <c:pt idx="2308">
                  <c:v>2</c:v>
                </c:pt>
                <c:pt idx="2309">
                  <c:v>2</c:v>
                </c:pt>
                <c:pt idx="2310">
                  <c:v>2</c:v>
                </c:pt>
                <c:pt idx="2311">
                  <c:v>2</c:v>
                </c:pt>
                <c:pt idx="2312">
                  <c:v>2</c:v>
                </c:pt>
                <c:pt idx="2313">
                  <c:v>2</c:v>
                </c:pt>
                <c:pt idx="2314">
                  <c:v>2</c:v>
                </c:pt>
                <c:pt idx="2315">
                  <c:v>2</c:v>
                </c:pt>
                <c:pt idx="2316">
                  <c:v>2</c:v>
                </c:pt>
                <c:pt idx="2317">
                  <c:v>2</c:v>
                </c:pt>
                <c:pt idx="2318">
                  <c:v>2</c:v>
                </c:pt>
                <c:pt idx="2319">
                  <c:v>2</c:v>
                </c:pt>
                <c:pt idx="2320">
                  <c:v>2</c:v>
                </c:pt>
                <c:pt idx="2321">
                  <c:v>2</c:v>
                </c:pt>
                <c:pt idx="2322">
                  <c:v>2</c:v>
                </c:pt>
                <c:pt idx="2323">
                  <c:v>2</c:v>
                </c:pt>
                <c:pt idx="2324">
                  <c:v>2</c:v>
                </c:pt>
                <c:pt idx="2325">
                  <c:v>2</c:v>
                </c:pt>
                <c:pt idx="2326">
                  <c:v>2</c:v>
                </c:pt>
                <c:pt idx="2327">
                  <c:v>2</c:v>
                </c:pt>
                <c:pt idx="2328">
                  <c:v>2</c:v>
                </c:pt>
                <c:pt idx="2329">
                  <c:v>2</c:v>
                </c:pt>
                <c:pt idx="2330">
                  <c:v>2</c:v>
                </c:pt>
                <c:pt idx="2331">
                  <c:v>2</c:v>
                </c:pt>
                <c:pt idx="2332">
                  <c:v>2</c:v>
                </c:pt>
                <c:pt idx="2333">
                  <c:v>2</c:v>
                </c:pt>
                <c:pt idx="2334">
                  <c:v>2</c:v>
                </c:pt>
                <c:pt idx="2335">
                  <c:v>2</c:v>
                </c:pt>
                <c:pt idx="2336">
                  <c:v>2</c:v>
                </c:pt>
                <c:pt idx="2337">
                  <c:v>2</c:v>
                </c:pt>
                <c:pt idx="2338">
                  <c:v>2</c:v>
                </c:pt>
                <c:pt idx="2339">
                  <c:v>2</c:v>
                </c:pt>
                <c:pt idx="2340">
                  <c:v>2</c:v>
                </c:pt>
                <c:pt idx="2341">
                  <c:v>2</c:v>
                </c:pt>
                <c:pt idx="2342">
                  <c:v>2</c:v>
                </c:pt>
                <c:pt idx="2343">
                  <c:v>2</c:v>
                </c:pt>
                <c:pt idx="2344">
                  <c:v>2</c:v>
                </c:pt>
                <c:pt idx="2345">
                  <c:v>2</c:v>
                </c:pt>
                <c:pt idx="2346">
                  <c:v>2</c:v>
                </c:pt>
                <c:pt idx="2347">
                  <c:v>2</c:v>
                </c:pt>
                <c:pt idx="2348">
                  <c:v>2</c:v>
                </c:pt>
                <c:pt idx="2349">
                  <c:v>2</c:v>
                </c:pt>
                <c:pt idx="2350">
                  <c:v>2</c:v>
                </c:pt>
                <c:pt idx="2351">
                  <c:v>2</c:v>
                </c:pt>
                <c:pt idx="2352">
                  <c:v>2</c:v>
                </c:pt>
                <c:pt idx="2353">
                  <c:v>2</c:v>
                </c:pt>
                <c:pt idx="2354">
                  <c:v>2</c:v>
                </c:pt>
                <c:pt idx="2355">
                  <c:v>2</c:v>
                </c:pt>
                <c:pt idx="2356">
                  <c:v>2</c:v>
                </c:pt>
                <c:pt idx="2357">
                  <c:v>2</c:v>
                </c:pt>
                <c:pt idx="2358">
                  <c:v>2</c:v>
                </c:pt>
                <c:pt idx="2359">
                  <c:v>2</c:v>
                </c:pt>
                <c:pt idx="2360">
                  <c:v>2</c:v>
                </c:pt>
                <c:pt idx="2361">
                  <c:v>2</c:v>
                </c:pt>
                <c:pt idx="2362">
                  <c:v>2</c:v>
                </c:pt>
                <c:pt idx="2363">
                  <c:v>2</c:v>
                </c:pt>
                <c:pt idx="2364">
                  <c:v>2</c:v>
                </c:pt>
                <c:pt idx="2365">
                  <c:v>2</c:v>
                </c:pt>
                <c:pt idx="2366">
                  <c:v>2</c:v>
                </c:pt>
                <c:pt idx="2367">
                  <c:v>2</c:v>
                </c:pt>
                <c:pt idx="2368">
                  <c:v>2</c:v>
                </c:pt>
                <c:pt idx="2369">
                  <c:v>2</c:v>
                </c:pt>
                <c:pt idx="2370">
                  <c:v>2</c:v>
                </c:pt>
                <c:pt idx="2371">
                  <c:v>2</c:v>
                </c:pt>
                <c:pt idx="2372">
                  <c:v>2</c:v>
                </c:pt>
                <c:pt idx="2373">
                  <c:v>2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2</c:v>
                </c:pt>
                <c:pt idx="2379">
                  <c:v>2</c:v>
                </c:pt>
                <c:pt idx="2380">
                  <c:v>2</c:v>
                </c:pt>
                <c:pt idx="2381">
                  <c:v>2</c:v>
                </c:pt>
                <c:pt idx="2382">
                  <c:v>2</c:v>
                </c:pt>
                <c:pt idx="2383">
                  <c:v>2</c:v>
                </c:pt>
                <c:pt idx="2384">
                  <c:v>2</c:v>
                </c:pt>
                <c:pt idx="2385">
                  <c:v>2</c:v>
                </c:pt>
                <c:pt idx="2386">
                  <c:v>2</c:v>
                </c:pt>
                <c:pt idx="2387">
                  <c:v>2</c:v>
                </c:pt>
                <c:pt idx="2388">
                  <c:v>2</c:v>
                </c:pt>
                <c:pt idx="2389">
                  <c:v>2</c:v>
                </c:pt>
                <c:pt idx="2390">
                  <c:v>2</c:v>
                </c:pt>
                <c:pt idx="2391">
                  <c:v>2</c:v>
                </c:pt>
                <c:pt idx="2392">
                  <c:v>2</c:v>
                </c:pt>
                <c:pt idx="2393">
                  <c:v>2</c:v>
                </c:pt>
                <c:pt idx="2394">
                  <c:v>2</c:v>
                </c:pt>
                <c:pt idx="2395">
                  <c:v>2</c:v>
                </c:pt>
                <c:pt idx="2396">
                  <c:v>2</c:v>
                </c:pt>
                <c:pt idx="2397">
                  <c:v>2</c:v>
                </c:pt>
                <c:pt idx="2398">
                  <c:v>2</c:v>
                </c:pt>
                <c:pt idx="2399">
                  <c:v>2</c:v>
                </c:pt>
                <c:pt idx="2400">
                  <c:v>2</c:v>
                </c:pt>
                <c:pt idx="2401">
                  <c:v>2</c:v>
                </c:pt>
                <c:pt idx="2402">
                  <c:v>2</c:v>
                </c:pt>
                <c:pt idx="2403">
                  <c:v>2</c:v>
                </c:pt>
                <c:pt idx="2404">
                  <c:v>2</c:v>
                </c:pt>
                <c:pt idx="2405">
                  <c:v>2</c:v>
                </c:pt>
                <c:pt idx="2406">
                  <c:v>2</c:v>
                </c:pt>
                <c:pt idx="2407">
                  <c:v>2</c:v>
                </c:pt>
                <c:pt idx="2408">
                  <c:v>2</c:v>
                </c:pt>
                <c:pt idx="2409">
                  <c:v>2</c:v>
                </c:pt>
                <c:pt idx="2410">
                  <c:v>2</c:v>
                </c:pt>
                <c:pt idx="2411">
                  <c:v>2</c:v>
                </c:pt>
                <c:pt idx="2412">
                  <c:v>2</c:v>
                </c:pt>
                <c:pt idx="2413">
                  <c:v>2</c:v>
                </c:pt>
                <c:pt idx="2414">
                  <c:v>2</c:v>
                </c:pt>
                <c:pt idx="2415">
                  <c:v>2</c:v>
                </c:pt>
                <c:pt idx="2416">
                  <c:v>2</c:v>
                </c:pt>
                <c:pt idx="2417">
                  <c:v>2</c:v>
                </c:pt>
                <c:pt idx="2418">
                  <c:v>2</c:v>
                </c:pt>
                <c:pt idx="2419">
                  <c:v>2</c:v>
                </c:pt>
                <c:pt idx="2420">
                  <c:v>2</c:v>
                </c:pt>
                <c:pt idx="2421">
                  <c:v>2</c:v>
                </c:pt>
                <c:pt idx="2422">
                  <c:v>2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2</c:v>
                </c:pt>
                <c:pt idx="2428">
                  <c:v>2</c:v>
                </c:pt>
                <c:pt idx="2429">
                  <c:v>2</c:v>
                </c:pt>
                <c:pt idx="2430">
                  <c:v>2</c:v>
                </c:pt>
                <c:pt idx="2431">
                  <c:v>2</c:v>
                </c:pt>
                <c:pt idx="2432">
                  <c:v>2</c:v>
                </c:pt>
                <c:pt idx="2433">
                  <c:v>2</c:v>
                </c:pt>
                <c:pt idx="2434">
                  <c:v>2</c:v>
                </c:pt>
                <c:pt idx="2435">
                  <c:v>2</c:v>
                </c:pt>
                <c:pt idx="2436">
                  <c:v>2</c:v>
                </c:pt>
                <c:pt idx="2437">
                  <c:v>2</c:v>
                </c:pt>
                <c:pt idx="2438">
                  <c:v>2</c:v>
                </c:pt>
                <c:pt idx="2439">
                  <c:v>2</c:v>
                </c:pt>
                <c:pt idx="2440">
                  <c:v>2</c:v>
                </c:pt>
                <c:pt idx="2441">
                  <c:v>2</c:v>
                </c:pt>
                <c:pt idx="2442">
                  <c:v>2</c:v>
                </c:pt>
                <c:pt idx="2443">
                  <c:v>2</c:v>
                </c:pt>
                <c:pt idx="2444">
                  <c:v>2</c:v>
                </c:pt>
                <c:pt idx="2445">
                  <c:v>2</c:v>
                </c:pt>
                <c:pt idx="2446">
                  <c:v>2</c:v>
                </c:pt>
                <c:pt idx="2447">
                  <c:v>2</c:v>
                </c:pt>
                <c:pt idx="2448">
                  <c:v>2</c:v>
                </c:pt>
                <c:pt idx="2449">
                  <c:v>2</c:v>
                </c:pt>
                <c:pt idx="2450">
                  <c:v>2</c:v>
                </c:pt>
                <c:pt idx="2451">
                  <c:v>2</c:v>
                </c:pt>
                <c:pt idx="2452">
                  <c:v>2</c:v>
                </c:pt>
                <c:pt idx="2453">
                  <c:v>2</c:v>
                </c:pt>
                <c:pt idx="2454">
                  <c:v>2</c:v>
                </c:pt>
                <c:pt idx="2455">
                  <c:v>2</c:v>
                </c:pt>
                <c:pt idx="2456">
                  <c:v>2</c:v>
                </c:pt>
                <c:pt idx="2457">
                  <c:v>2</c:v>
                </c:pt>
                <c:pt idx="2458">
                  <c:v>2</c:v>
                </c:pt>
                <c:pt idx="2459">
                  <c:v>2</c:v>
                </c:pt>
                <c:pt idx="2460">
                  <c:v>2</c:v>
                </c:pt>
                <c:pt idx="2461">
                  <c:v>2</c:v>
                </c:pt>
                <c:pt idx="2462">
                  <c:v>2</c:v>
                </c:pt>
                <c:pt idx="2463">
                  <c:v>2</c:v>
                </c:pt>
                <c:pt idx="2464">
                  <c:v>2</c:v>
                </c:pt>
                <c:pt idx="2465">
                  <c:v>2</c:v>
                </c:pt>
                <c:pt idx="2466">
                  <c:v>2</c:v>
                </c:pt>
                <c:pt idx="2467">
                  <c:v>2</c:v>
                </c:pt>
                <c:pt idx="2468">
                  <c:v>2</c:v>
                </c:pt>
                <c:pt idx="2469">
                  <c:v>2</c:v>
                </c:pt>
                <c:pt idx="2470">
                  <c:v>2</c:v>
                </c:pt>
                <c:pt idx="2471">
                  <c:v>2</c:v>
                </c:pt>
                <c:pt idx="2472">
                  <c:v>2</c:v>
                </c:pt>
                <c:pt idx="2473">
                  <c:v>2</c:v>
                </c:pt>
                <c:pt idx="2474">
                  <c:v>2</c:v>
                </c:pt>
                <c:pt idx="2475">
                  <c:v>2</c:v>
                </c:pt>
                <c:pt idx="2476">
                  <c:v>2</c:v>
                </c:pt>
                <c:pt idx="2477">
                  <c:v>2</c:v>
                </c:pt>
                <c:pt idx="2478">
                  <c:v>2</c:v>
                </c:pt>
                <c:pt idx="2479">
                  <c:v>2</c:v>
                </c:pt>
                <c:pt idx="2480">
                  <c:v>2</c:v>
                </c:pt>
                <c:pt idx="2481">
                  <c:v>2</c:v>
                </c:pt>
                <c:pt idx="2482">
                  <c:v>2</c:v>
                </c:pt>
                <c:pt idx="2483">
                  <c:v>2</c:v>
                </c:pt>
                <c:pt idx="2484">
                  <c:v>2</c:v>
                </c:pt>
                <c:pt idx="2485">
                  <c:v>2</c:v>
                </c:pt>
                <c:pt idx="2486">
                  <c:v>2</c:v>
                </c:pt>
                <c:pt idx="2487">
                  <c:v>2</c:v>
                </c:pt>
                <c:pt idx="2488">
                  <c:v>2</c:v>
                </c:pt>
                <c:pt idx="2489">
                  <c:v>2</c:v>
                </c:pt>
                <c:pt idx="2490">
                  <c:v>2</c:v>
                </c:pt>
                <c:pt idx="2491">
                  <c:v>2</c:v>
                </c:pt>
                <c:pt idx="2492">
                  <c:v>2</c:v>
                </c:pt>
                <c:pt idx="2493">
                  <c:v>2</c:v>
                </c:pt>
                <c:pt idx="2494">
                  <c:v>2</c:v>
                </c:pt>
                <c:pt idx="2495">
                  <c:v>2</c:v>
                </c:pt>
                <c:pt idx="2496">
                  <c:v>2</c:v>
                </c:pt>
                <c:pt idx="2497">
                  <c:v>2</c:v>
                </c:pt>
                <c:pt idx="2498">
                  <c:v>2</c:v>
                </c:pt>
                <c:pt idx="2499">
                  <c:v>2</c:v>
                </c:pt>
              </c:numCache>
            </c:numRef>
          </c:yVal>
        </c:ser>
        <c:axId val="94902528"/>
        <c:axId val="95532160"/>
      </c:scatterChart>
      <c:valAx>
        <c:axId val="94902528"/>
        <c:scaling>
          <c:orientation val="minMax"/>
          <c:max val="190"/>
          <c:min val="8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layout/>
        </c:title>
        <c:numFmt formatCode="General" sourceLinked="1"/>
        <c:minorTickMark val="out"/>
        <c:tickLblPos val="nextTo"/>
        <c:crossAx val="95532160"/>
        <c:crossesAt val="-300"/>
        <c:crossBetween val="midCat"/>
      </c:valAx>
      <c:valAx>
        <c:axId val="955321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Amplitude (mV)</a:t>
                </a:r>
              </a:p>
            </c:rich>
          </c:tx>
          <c:layout/>
        </c:title>
        <c:numFmt formatCode="General" sourceLinked="1"/>
        <c:minorTickMark val="out"/>
        <c:tickLblPos val="nextTo"/>
        <c:crossAx val="94902528"/>
        <c:crossesAt val="80"/>
        <c:crossBetween val="midCat"/>
      </c:valAx>
    </c:plotArea>
    <c:legend>
      <c:legendPos val="r"/>
      <c:layout>
        <c:manualLayout>
          <c:xMode val="edge"/>
          <c:yMode val="edge"/>
          <c:x val="0.63808464566929179"/>
          <c:y val="0.38831291921843147"/>
          <c:w val="0.2779518953573426"/>
          <c:h val="0.1817378229731334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927745891370225"/>
          <c:y val="1.8791434042798767E-2"/>
          <c:w val="0.78935191085643786"/>
          <c:h val="0.89514044751174104"/>
        </c:manualLayout>
      </c:layout>
      <c:scatterChart>
        <c:scatterStyle val="lineMarker"/>
        <c:ser>
          <c:idx val="0"/>
          <c:order val="0"/>
          <c:tx>
            <c:v>4.19V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Sheet1!$C$1:$C$2500</c:f>
              <c:numCache>
                <c:formatCode>General</c:formatCode>
                <c:ptCount val="2500"/>
                <c:pt idx="0">
                  <c:v>84.800000000000011</c:v>
                </c:pt>
                <c:pt idx="1">
                  <c:v>84.84</c:v>
                </c:pt>
                <c:pt idx="2">
                  <c:v>84.88000000000001</c:v>
                </c:pt>
                <c:pt idx="3">
                  <c:v>84.92</c:v>
                </c:pt>
                <c:pt idx="4">
                  <c:v>84.960000000000008</c:v>
                </c:pt>
                <c:pt idx="5">
                  <c:v>85</c:v>
                </c:pt>
                <c:pt idx="6">
                  <c:v>85.04</c:v>
                </c:pt>
                <c:pt idx="7">
                  <c:v>85.08</c:v>
                </c:pt>
                <c:pt idx="8">
                  <c:v>85.11999999999999</c:v>
                </c:pt>
                <c:pt idx="9">
                  <c:v>85.16</c:v>
                </c:pt>
                <c:pt idx="10">
                  <c:v>85.199999999999989</c:v>
                </c:pt>
                <c:pt idx="11">
                  <c:v>85.24</c:v>
                </c:pt>
                <c:pt idx="12">
                  <c:v>85.28</c:v>
                </c:pt>
                <c:pt idx="13">
                  <c:v>85.32</c:v>
                </c:pt>
                <c:pt idx="14">
                  <c:v>85.36</c:v>
                </c:pt>
                <c:pt idx="15">
                  <c:v>85.399999999999991</c:v>
                </c:pt>
                <c:pt idx="16">
                  <c:v>85.44</c:v>
                </c:pt>
                <c:pt idx="17">
                  <c:v>85.47999999999999</c:v>
                </c:pt>
                <c:pt idx="18">
                  <c:v>85.52</c:v>
                </c:pt>
                <c:pt idx="19">
                  <c:v>85.56</c:v>
                </c:pt>
                <c:pt idx="20">
                  <c:v>85.6</c:v>
                </c:pt>
                <c:pt idx="21">
                  <c:v>85.64</c:v>
                </c:pt>
                <c:pt idx="22">
                  <c:v>85.679999999999993</c:v>
                </c:pt>
                <c:pt idx="23">
                  <c:v>85.72</c:v>
                </c:pt>
                <c:pt idx="24">
                  <c:v>85.759999999999991</c:v>
                </c:pt>
                <c:pt idx="25">
                  <c:v>85.8</c:v>
                </c:pt>
                <c:pt idx="26">
                  <c:v>85.84</c:v>
                </c:pt>
                <c:pt idx="27">
                  <c:v>85.88</c:v>
                </c:pt>
                <c:pt idx="28">
                  <c:v>85.92</c:v>
                </c:pt>
                <c:pt idx="29">
                  <c:v>85.96</c:v>
                </c:pt>
                <c:pt idx="30">
                  <c:v>86</c:v>
                </c:pt>
                <c:pt idx="31">
                  <c:v>86.039999999999992</c:v>
                </c:pt>
                <c:pt idx="32">
                  <c:v>86.08</c:v>
                </c:pt>
                <c:pt idx="33">
                  <c:v>86.12</c:v>
                </c:pt>
                <c:pt idx="34">
                  <c:v>86.16</c:v>
                </c:pt>
                <c:pt idx="35">
                  <c:v>86.2</c:v>
                </c:pt>
                <c:pt idx="36">
                  <c:v>86.24</c:v>
                </c:pt>
                <c:pt idx="37">
                  <c:v>86.28</c:v>
                </c:pt>
                <c:pt idx="38">
                  <c:v>86.32</c:v>
                </c:pt>
                <c:pt idx="39">
                  <c:v>86.36</c:v>
                </c:pt>
                <c:pt idx="40">
                  <c:v>86.4</c:v>
                </c:pt>
                <c:pt idx="41">
                  <c:v>86.44</c:v>
                </c:pt>
                <c:pt idx="42">
                  <c:v>86.48</c:v>
                </c:pt>
                <c:pt idx="43">
                  <c:v>86.52</c:v>
                </c:pt>
                <c:pt idx="44">
                  <c:v>86.56</c:v>
                </c:pt>
                <c:pt idx="45">
                  <c:v>86.6</c:v>
                </c:pt>
                <c:pt idx="46">
                  <c:v>86.64</c:v>
                </c:pt>
                <c:pt idx="47">
                  <c:v>86.68</c:v>
                </c:pt>
                <c:pt idx="48">
                  <c:v>86.72</c:v>
                </c:pt>
                <c:pt idx="49">
                  <c:v>86.76</c:v>
                </c:pt>
                <c:pt idx="50">
                  <c:v>86.8</c:v>
                </c:pt>
                <c:pt idx="51">
                  <c:v>86.84</c:v>
                </c:pt>
                <c:pt idx="52">
                  <c:v>86.88</c:v>
                </c:pt>
                <c:pt idx="53">
                  <c:v>86.92</c:v>
                </c:pt>
                <c:pt idx="54">
                  <c:v>86.960000000000008</c:v>
                </c:pt>
                <c:pt idx="55">
                  <c:v>87</c:v>
                </c:pt>
                <c:pt idx="56">
                  <c:v>87.04</c:v>
                </c:pt>
                <c:pt idx="57">
                  <c:v>87.08</c:v>
                </c:pt>
                <c:pt idx="58">
                  <c:v>87.12</c:v>
                </c:pt>
                <c:pt idx="59">
                  <c:v>87.16</c:v>
                </c:pt>
                <c:pt idx="60">
                  <c:v>87.2</c:v>
                </c:pt>
                <c:pt idx="61">
                  <c:v>87.240000000000009</c:v>
                </c:pt>
                <c:pt idx="62">
                  <c:v>87.28</c:v>
                </c:pt>
                <c:pt idx="63">
                  <c:v>87.320000000000007</c:v>
                </c:pt>
                <c:pt idx="64">
                  <c:v>87.36</c:v>
                </c:pt>
                <c:pt idx="65">
                  <c:v>87.4</c:v>
                </c:pt>
                <c:pt idx="66">
                  <c:v>87.44</c:v>
                </c:pt>
                <c:pt idx="67">
                  <c:v>87.48</c:v>
                </c:pt>
                <c:pt idx="68">
                  <c:v>87.52000000000001</c:v>
                </c:pt>
                <c:pt idx="69">
                  <c:v>87.56</c:v>
                </c:pt>
                <c:pt idx="70">
                  <c:v>87.600000000000009</c:v>
                </c:pt>
                <c:pt idx="71">
                  <c:v>87.64</c:v>
                </c:pt>
                <c:pt idx="72">
                  <c:v>87.68</c:v>
                </c:pt>
                <c:pt idx="73">
                  <c:v>87.72</c:v>
                </c:pt>
                <c:pt idx="74">
                  <c:v>87.76</c:v>
                </c:pt>
                <c:pt idx="75">
                  <c:v>87.800000000000011</c:v>
                </c:pt>
                <c:pt idx="76">
                  <c:v>87.84</c:v>
                </c:pt>
                <c:pt idx="77">
                  <c:v>87.88000000000001</c:v>
                </c:pt>
                <c:pt idx="78">
                  <c:v>87.92</c:v>
                </c:pt>
                <c:pt idx="79">
                  <c:v>87.960000000000008</c:v>
                </c:pt>
                <c:pt idx="80">
                  <c:v>88</c:v>
                </c:pt>
                <c:pt idx="81">
                  <c:v>88.04</c:v>
                </c:pt>
                <c:pt idx="82">
                  <c:v>88.08</c:v>
                </c:pt>
                <c:pt idx="83">
                  <c:v>88.12</c:v>
                </c:pt>
                <c:pt idx="84">
                  <c:v>88.16</c:v>
                </c:pt>
                <c:pt idx="85">
                  <c:v>88.199999999999989</c:v>
                </c:pt>
                <c:pt idx="86">
                  <c:v>88.24</c:v>
                </c:pt>
                <c:pt idx="87">
                  <c:v>88.279999999999987</c:v>
                </c:pt>
                <c:pt idx="88">
                  <c:v>88.32</c:v>
                </c:pt>
                <c:pt idx="89">
                  <c:v>88.36</c:v>
                </c:pt>
                <c:pt idx="90">
                  <c:v>88.399999999999991</c:v>
                </c:pt>
                <c:pt idx="91">
                  <c:v>88.44</c:v>
                </c:pt>
                <c:pt idx="92">
                  <c:v>88.47999999999999</c:v>
                </c:pt>
                <c:pt idx="93">
                  <c:v>88.52</c:v>
                </c:pt>
                <c:pt idx="94">
                  <c:v>88.559999999999988</c:v>
                </c:pt>
                <c:pt idx="95">
                  <c:v>88.6</c:v>
                </c:pt>
                <c:pt idx="96">
                  <c:v>88.64</c:v>
                </c:pt>
                <c:pt idx="97">
                  <c:v>88.679999999999993</c:v>
                </c:pt>
                <c:pt idx="98">
                  <c:v>88.72</c:v>
                </c:pt>
                <c:pt idx="99">
                  <c:v>88.759999999999991</c:v>
                </c:pt>
                <c:pt idx="100">
                  <c:v>88.8</c:v>
                </c:pt>
                <c:pt idx="101">
                  <c:v>88.839999999999989</c:v>
                </c:pt>
                <c:pt idx="102">
                  <c:v>88.88</c:v>
                </c:pt>
                <c:pt idx="103">
                  <c:v>88.92</c:v>
                </c:pt>
                <c:pt idx="104">
                  <c:v>88.96</c:v>
                </c:pt>
                <c:pt idx="105">
                  <c:v>89</c:v>
                </c:pt>
                <c:pt idx="106">
                  <c:v>89.039999999999992</c:v>
                </c:pt>
                <c:pt idx="107">
                  <c:v>89.08</c:v>
                </c:pt>
                <c:pt idx="108">
                  <c:v>89.12</c:v>
                </c:pt>
                <c:pt idx="109">
                  <c:v>89.16</c:v>
                </c:pt>
                <c:pt idx="110">
                  <c:v>89.2</c:v>
                </c:pt>
                <c:pt idx="111">
                  <c:v>89.24</c:v>
                </c:pt>
                <c:pt idx="112">
                  <c:v>89.28</c:v>
                </c:pt>
                <c:pt idx="113">
                  <c:v>89.32</c:v>
                </c:pt>
                <c:pt idx="114">
                  <c:v>89.36</c:v>
                </c:pt>
                <c:pt idx="115">
                  <c:v>89.4</c:v>
                </c:pt>
                <c:pt idx="116">
                  <c:v>89.44</c:v>
                </c:pt>
                <c:pt idx="117">
                  <c:v>89.48</c:v>
                </c:pt>
                <c:pt idx="118">
                  <c:v>89.52</c:v>
                </c:pt>
                <c:pt idx="119">
                  <c:v>89.56</c:v>
                </c:pt>
                <c:pt idx="120">
                  <c:v>89.6</c:v>
                </c:pt>
                <c:pt idx="121">
                  <c:v>89.64</c:v>
                </c:pt>
                <c:pt idx="122">
                  <c:v>89.68</c:v>
                </c:pt>
                <c:pt idx="123">
                  <c:v>89.72</c:v>
                </c:pt>
                <c:pt idx="124">
                  <c:v>89.76</c:v>
                </c:pt>
                <c:pt idx="125">
                  <c:v>89.8</c:v>
                </c:pt>
                <c:pt idx="126">
                  <c:v>89.84</c:v>
                </c:pt>
                <c:pt idx="127">
                  <c:v>89.88</c:v>
                </c:pt>
                <c:pt idx="128">
                  <c:v>89.92</c:v>
                </c:pt>
                <c:pt idx="129">
                  <c:v>89.960000000000008</c:v>
                </c:pt>
                <c:pt idx="130">
                  <c:v>90</c:v>
                </c:pt>
                <c:pt idx="131">
                  <c:v>90.04</c:v>
                </c:pt>
                <c:pt idx="132">
                  <c:v>90.08</c:v>
                </c:pt>
                <c:pt idx="133">
                  <c:v>90.12</c:v>
                </c:pt>
                <c:pt idx="134">
                  <c:v>90.16</c:v>
                </c:pt>
                <c:pt idx="135">
                  <c:v>90.2</c:v>
                </c:pt>
                <c:pt idx="136">
                  <c:v>90.240000000000009</c:v>
                </c:pt>
                <c:pt idx="137">
                  <c:v>90.28</c:v>
                </c:pt>
                <c:pt idx="138">
                  <c:v>90.320000000000007</c:v>
                </c:pt>
                <c:pt idx="139">
                  <c:v>90.36</c:v>
                </c:pt>
                <c:pt idx="140">
                  <c:v>90.4</c:v>
                </c:pt>
                <c:pt idx="141">
                  <c:v>90.44</c:v>
                </c:pt>
                <c:pt idx="142">
                  <c:v>90.48</c:v>
                </c:pt>
                <c:pt idx="143">
                  <c:v>90.52000000000001</c:v>
                </c:pt>
                <c:pt idx="144">
                  <c:v>90.56</c:v>
                </c:pt>
                <c:pt idx="145">
                  <c:v>90.600000000000009</c:v>
                </c:pt>
                <c:pt idx="146">
                  <c:v>90.64</c:v>
                </c:pt>
                <c:pt idx="147">
                  <c:v>90.68</c:v>
                </c:pt>
                <c:pt idx="148">
                  <c:v>90.72</c:v>
                </c:pt>
                <c:pt idx="149">
                  <c:v>90.76</c:v>
                </c:pt>
                <c:pt idx="150">
                  <c:v>90.800000000000011</c:v>
                </c:pt>
                <c:pt idx="151">
                  <c:v>90.84</c:v>
                </c:pt>
                <c:pt idx="152">
                  <c:v>90.88000000000001</c:v>
                </c:pt>
                <c:pt idx="153">
                  <c:v>90.92</c:v>
                </c:pt>
                <c:pt idx="154">
                  <c:v>90.960000000000008</c:v>
                </c:pt>
                <c:pt idx="155">
                  <c:v>91</c:v>
                </c:pt>
                <c:pt idx="156">
                  <c:v>91.04</c:v>
                </c:pt>
                <c:pt idx="157">
                  <c:v>91.080000000000013</c:v>
                </c:pt>
                <c:pt idx="158">
                  <c:v>91.12</c:v>
                </c:pt>
                <c:pt idx="159">
                  <c:v>91.16</c:v>
                </c:pt>
                <c:pt idx="160">
                  <c:v>91.2</c:v>
                </c:pt>
                <c:pt idx="161">
                  <c:v>91.24</c:v>
                </c:pt>
                <c:pt idx="162">
                  <c:v>91.28</c:v>
                </c:pt>
                <c:pt idx="163">
                  <c:v>91.32</c:v>
                </c:pt>
                <c:pt idx="164">
                  <c:v>91.36</c:v>
                </c:pt>
                <c:pt idx="165">
                  <c:v>91.399999999999991</c:v>
                </c:pt>
                <c:pt idx="166">
                  <c:v>91.44</c:v>
                </c:pt>
                <c:pt idx="167">
                  <c:v>91.47999999999999</c:v>
                </c:pt>
                <c:pt idx="168">
                  <c:v>91.52</c:v>
                </c:pt>
                <c:pt idx="169">
                  <c:v>91.559999999999988</c:v>
                </c:pt>
                <c:pt idx="170">
                  <c:v>91.6</c:v>
                </c:pt>
                <c:pt idx="171">
                  <c:v>91.64</c:v>
                </c:pt>
                <c:pt idx="172">
                  <c:v>91.679999999999993</c:v>
                </c:pt>
                <c:pt idx="173">
                  <c:v>91.72</c:v>
                </c:pt>
                <c:pt idx="174">
                  <c:v>91.759999999999991</c:v>
                </c:pt>
                <c:pt idx="175">
                  <c:v>91.8</c:v>
                </c:pt>
                <c:pt idx="176">
                  <c:v>91.839999999999989</c:v>
                </c:pt>
                <c:pt idx="177">
                  <c:v>91.88</c:v>
                </c:pt>
                <c:pt idx="178">
                  <c:v>91.92</c:v>
                </c:pt>
                <c:pt idx="179">
                  <c:v>91.96</c:v>
                </c:pt>
                <c:pt idx="180">
                  <c:v>92</c:v>
                </c:pt>
                <c:pt idx="181">
                  <c:v>92.039999999999992</c:v>
                </c:pt>
                <c:pt idx="182">
                  <c:v>92.08</c:v>
                </c:pt>
                <c:pt idx="183">
                  <c:v>92.11999999999999</c:v>
                </c:pt>
                <c:pt idx="184">
                  <c:v>92.16</c:v>
                </c:pt>
                <c:pt idx="185">
                  <c:v>92.2</c:v>
                </c:pt>
                <c:pt idx="186">
                  <c:v>92.24</c:v>
                </c:pt>
                <c:pt idx="187">
                  <c:v>92.28</c:v>
                </c:pt>
                <c:pt idx="188">
                  <c:v>92.32</c:v>
                </c:pt>
                <c:pt idx="189">
                  <c:v>92.36</c:v>
                </c:pt>
                <c:pt idx="190">
                  <c:v>92.399999999999991</c:v>
                </c:pt>
                <c:pt idx="191">
                  <c:v>92.44</c:v>
                </c:pt>
                <c:pt idx="192">
                  <c:v>92.48</c:v>
                </c:pt>
                <c:pt idx="193">
                  <c:v>92.52</c:v>
                </c:pt>
                <c:pt idx="194">
                  <c:v>92.56</c:v>
                </c:pt>
                <c:pt idx="195">
                  <c:v>92.6</c:v>
                </c:pt>
                <c:pt idx="196">
                  <c:v>92.64</c:v>
                </c:pt>
                <c:pt idx="197">
                  <c:v>92.679999999999993</c:v>
                </c:pt>
                <c:pt idx="198">
                  <c:v>92.72</c:v>
                </c:pt>
                <c:pt idx="199">
                  <c:v>92.76</c:v>
                </c:pt>
                <c:pt idx="200">
                  <c:v>92.8</c:v>
                </c:pt>
                <c:pt idx="201">
                  <c:v>92.84</c:v>
                </c:pt>
                <c:pt idx="202">
                  <c:v>92.88</c:v>
                </c:pt>
                <c:pt idx="203">
                  <c:v>92.92</c:v>
                </c:pt>
                <c:pt idx="204">
                  <c:v>92.960000000000008</c:v>
                </c:pt>
                <c:pt idx="205">
                  <c:v>93</c:v>
                </c:pt>
                <c:pt idx="206">
                  <c:v>93.04</c:v>
                </c:pt>
                <c:pt idx="207">
                  <c:v>93.08</c:v>
                </c:pt>
                <c:pt idx="208">
                  <c:v>93.12</c:v>
                </c:pt>
                <c:pt idx="209">
                  <c:v>93.16</c:v>
                </c:pt>
                <c:pt idx="210">
                  <c:v>93.2</c:v>
                </c:pt>
                <c:pt idx="211">
                  <c:v>93.240000000000009</c:v>
                </c:pt>
                <c:pt idx="212">
                  <c:v>93.28</c:v>
                </c:pt>
                <c:pt idx="213">
                  <c:v>93.320000000000007</c:v>
                </c:pt>
                <c:pt idx="214">
                  <c:v>93.36</c:v>
                </c:pt>
                <c:pt idx="215">
                  <c:v>93.4</c:v>
                </c:pt>
                <c:pt idx="216">
                  <c:v>93.44</c:v>
                </c:pt>
                <c:pt idx="217">
                  <c:v>93.48</c:v>
                </c:pt>
                <c:pt idx="218">
                  <c:v>93.52000000000001</c:v>
                </c:pt>
                <c:pt idx="219">
                  <c:v>93.56</c:v>
                </c:pt>
                <c:pt idx="220">
                  <c:v>93.600000000000009</c:v>
                </c:pt>
                <c:pt idx="221">
                  <c:v>93.64</c:v>
                </c:pt>
                <c:pt idx="222">
                  <c:v>93.68</c:v>
                </c:pt>
                <c:pt idx="223">
                  <c:v>93.72</c:v>
                </c:pt>
                <c:pt idx="224">
                  <c:v>93.76</c:v>
                </c:pt>
                <c:pt idx="225">
                  <c:v>93.800000000000011</c:v>
                </c:pt>
                <c:pt idx="226">
                  <c:v>93.84</c:v>
                </c:pt>
                <c:pt idx="227">
                  <c:v>93.88000000000001</c:v>
                </c:pt>
                <c:pt idx="228">
                  <c:v>93.92</c:v>
                </c:pt>
                <c:pt idx="229">
                  <c:v>93.960000000000008</c:v>
                </c:pt>
                <c:pt idx="230">
                  <c:v>94</c:v>
                </c:pt>
                <c:pt idx="231">
                  <c:v>94.04</c:v>
                </c:pt>
                <c:pt idx="232">
                  <c:v>94.080000000000013</c:v>
                </c:pt>
                <c:pt idx="233">
                  <c:v>94.12</c:v>
                </c:pt>
                <c:pt idx="234">
                  <c:v>94.160000000000011</c:v>
                </c:pt>
                <c:pt idx="235">
                  <c:v>94.2</c:v>
                </c:pt>
                <c:pt idx="236">
                  <c:v>94.240000000000009</c:v>
                </c:pt>
                <c:pt idx="237">
                  <c:v>94.28</c:v>
                </c:pt>
                <c:pt idx="238">
                  <c:v>94.32</c:v>
                </c:pt>
                <c:pt idx="239">
                  <c:v>94.36</c:v>
                </c:pt>
                <c:pt idx="240">
                  <c:v>94.399999999999991</c:v>
                </c:pt>
                <c:pt idx="241">
                  <c:v>94.44</c:v>
                </c:pt>
                <c:pt idx="242">
                  <c:v>94.47999999999999</c:v>
                </c:pt>
                <c:pt idx="243">
                  <c:v>94.52</c:v>
                </c:pt>
                <c:pt idx="244">
                  <c:v>94.559999999999988</c:v>
                </c:pt>
                <c:pt idx="245">
                  <c:v>94.6</c:v>
                </c:pt>
                <c:pt idx="246">
                  <c:v>94.64</c:v>
                </c:pt>
                <c:pt idx="247">
                  <c:v>94.679999999999993</c:v>
                </c:pt>
                <c:pt idx="248">
                  <c:v>94.72</c:v>
                </c:pt>
                <c:pt idx="249">
                  <c:v>94.759999999999991</c:v>
                </c:pt>
                <c:pt idx="250">
                  <c:v>94.8</c:v>
                </c:pt>
                <c:pt idx="251">
                  <c:v>94.839999999999989</c:v>
                </c:pt>
                <c:pt idx="252">
                  <c:v>94.88</c:v>
                </c:pt>
                <c:pt idx="253">
                  <c:v>94.92</c:v>
                </c:pt>
                <c:pt idx="254">
                  <c:v>94.96</c:v>
                </c:pt>
                <c:pt idx="255">
                  <c:v>95</c:v>
                </c:pt>
                <c:pt idx="256">
                  <c:v>95.039999999999992</c:v>
                </c:pt>
                <c:pt idx="257">
                  <c:v>95.08</c:v>
                </c:pt>
                <c:pt idx="258">
                  <c:v>95.11999999999999</c:v>
                </c:pt>
                <c:pt idx="259">
                  <c:v>95.16</c:v>
                </c:pt>
                <c:pt idx="260">
                  <c:v>95.2</c:v>
                </c:pt>
                <c:pt idx="261">
                  <c:v>95.24</c:v>
                </c:pt>
                <c:pt idx="262">
                  <c:v>95.28</c:v>
                </c:pt>
                <c:pt idx="263">
                  <c:v>95.32</c:v>
                </c:pt>
                <c:pt idx="264">
                  <c:v>95.36</c:v>
                </c:pt>
                <c:pt idx="265">
                  <c:v>95.399999999999991</c:v>
                </c:pt>
                <c:pt idx="266">
                  <c:v>95.44</c:v>
                </c:pt>
                <c:pt idx="267">
                  <c:v>95.48</c:v>
                </c:pt>
                <c:pt idx="268">
                  <c:v>95.52</c:v>
                </c:pt>
                <c:pt idx="269">
                  <c:v>95.56</c:v>
                </c:pt>
                <c:pt idx="270">
                  <c:v>95.6</c:v>
                </c:pt>
                <c:pt idx="271">
                  <c:v>95.64</c:v>
                </c:pt>
                <c:pt idx="272">
                  <c:v>95.679999999999993</c:v>
                </c:pt>
                <c:pt idx="273">
                  <c:v>95.72</c:v>
                </c:pt>
                <c:pt idx="274">
                  <c:v>95.76</c:v>
                </c:pt>
                <c:pt idx="275">
                  <c:v>95.8</c:v>
                </c:pt>
                <c:pt idx="276">
                  <c:v>95.84</c:v>
                </c:pt>
                <c:pt idx="277">
                  <c:v>95.88</c:v>
                </c:pt>
                <c:pt idx="278">
                  <c:v>95.92</c:v>
                </c:pt>
                <c:pt idx="279">
                  <c:v>95.96</c:v>
                </c:pt>
                <c:pt idx="280">
                  <c:v>96</c:v>
                </c:pt>
                <c:pt idx="281">
                  <c:v>96.04</c:v>
                </c:pt>
                <c:pt idx="282">
                  <c:v>96.08</c:v>
                </c:pt>
                <c:pt idx="283">
                  <c:v>96.12</c:v>
                </c:pt>
                <c:pt idx="284">
                  <c:v>96.16</c:v>
                </c:pt>
                <c:pt idx="285">
                  <c:v>96.2</c:v>
                </c:pt>
                <c:pt idx="286">
                  <c:v>96.24</c:v>
                </c:pt>
                <c:pt idx="287">
                  <c:v>96.28</c:v>
                </c:pt>
                <c:pt idx="288">
                  <c:v>96.320000000000007</c:v>
                </c:pt>
                <c:pt idx="289">
                  <c:v>96.36</c:v>
                </c:pt>
                <c:pt idx="290">
                  <c:v>96.4</c:v>
                </c:pt>
                <c:pt idx="291">
                  <c:v>96.44</c:v>
                </c:pt>
                <c:pt idx="292">
                  <c:v>96.48</c:v>
                </c:pt>
                <c:pt idx="293">
                  <c:v>96.52</c:v>
                </c:pt>
                <c:pt idx="294">
                  <c:v>96.56</c:v>
                </c:pt>
                <c:pt idx="295">
                  <c:v>96.600000000000009</c:v>
                </c:pt>
                <c:pt idx="296">
                  <c:v>96.64</c:v>
                </c:pt>
                <c:pt idx="297">
                  <c:v>96.68</c:v>
                </c:pt>
                <c:pt idx="298">
                  <c:v>96.72</c:v>
                </c:pt>
                <c:pt idx="299">
                  <c:v>96.76</c:v>
                </c:pt>
                <c:pt idx="300">
                  <c:v>96.800000000000011</c:v>
                </c:pt>
                <c:pt idx="301">
                  <c:v>96.84</c:v>
                </c:pt>
                <c:pt idx="302">
                  <c:v>96.88000000000001</c:v>
                </c:pt>
                <c:pt idx="303">
                  <c:v>96.92</c:v>
                </c:pt>
                <c:pt idx="304">
                  <c:v>96.960000000000008</c:v>
                </c:pt>
                <c:pt idx="305">
                  <c:v>97</c:v>
                </c:pt>
                <c:pt idx="306">
                  <c:v>97.04</c:v>
                </c:pt>
                <c:pt idx="307">
                  <c:v>97.080000000000013</c:v>
                </c:pt>
                <c:pt idx="308">
                  <c:v>97.12</c:v>
                </c:pt>
                <c:pt idx="309">
                  <c:v>97.160000000000011</c:v>
                </c:pt>
                <c:pt idx="310">
                  <c:v>97.2</c:v>
                </c:pt>
                <c:pt idx="311">
                  <c:v>97.240000000000009</c:v>
                </c:pt>
                <c:pt idx="312">
                  <c:v>97.28</c:v>
                </c:pt>
                <c:pt idx="313">
                  <c:v>97.320000000000007</c:v>
                </c:pt>
                <c:pt idx="314">
                  <c:v>97.36</c:v>
                </c:pt>
                <c:pt idx="315">
                  <c:v>97.4</c:v>
                </c:pt>
                <c:pt idx="316">
                  <c:v>97.44</c:v>
                </c:pt>
                <c:pt idx="317">
                  <c:v>97.47999999999999</c:v>
                </c:pt>
                <c:pt idx="318">
                  <c:v>97.52</c:v>
                </c:pt>
                <c:pt idx="319">
                  <c:v>97.559999999999988</c:v>
                </c:pt>
                <c:pt idx="320">
                  <c:v>97.6</c:v>
                </c:pt>
                <c:pt idx="321">
                  <c:v>97.64</c:v>
                </c:pt>
                <c:pt idx="322">
                  <c:v>97.679999999999993</c:v>
                </c:pt>
                <c:pt idx="323">
                  <c:v>97.72</c:v>
                </c:pt>
                <c:pt idx="324">
                  <c:v>97.759999999999991</c:v>
                </c:pt>
                <c:pt idx="325">
                  <c:v>97.8</c:v>
                </c:pt>
                <c:pt idx="326">
                  <c:v>97.839999999999989</c:v>
                </c:pt>
                <c:pt idx="327">
                  <c:v>97.88</c:v>
                </c:pt>
                <c:pt idx="328">
                  <c:v>97.92</c:v>
                </c:pt>
                <c:pt idx="329">
                  <c:v>97.96</c:v>
                </c:pt>
                <c:pt idx="330">
                  <c:v>98</c:v>
                </c:pt>
                <c:pt idx="331">
                  <c:v>98.039999999999992</c:v>
                </c:pt>
                <c:pt idx="332">
                  <c:v>98.08</c:v>
                </c:pt>
                <c:pt idx="333">
                  <c:v>98.11999999999999</c:v>
                </c:pt>
                <c:pt idx="334">
                  <c:v>98.16</c:v>
                </c:pt>
                <c:pt idx="335">
                  <c:v>98.2</c:v>
                </c:pt>
                <c:pt idx="336">
                  <c:v>98.24</c:v>
                </c:pt>
                <c:pt idx="337">
                  <c:v>98.28</c:v>
                </c:pt>
                <c:pt idx="338">
                  <c:v>98.32</c:v>
                </c:pt>
                <c:pt idx="339">
                  <c:v>98.36</c:v>
                </c:pt>
                <c:pt idx="340">
                  <c:v>98.399999999999991</c:v>
                </c:pt>
                <c:pt idx="341">
                  <c:v>98.44</c:v>
                </c:pt>
                <c:pt idx="342">
                  <c:v>98.48</c:v>
                </c:pt>
                <c:pt idx="343">
                  <c:v>98.52</c:v>
                </c:pt>
                <c:pt idx="344">
                  <c:v>98.56</c:v>
                </c:pt>
                <c:pt idx="345">
                  <c:v>98.6</c:v>
                </c:pt>
                <c:pt idx="346">
                  <c:v>98.64</c:v>
                </c:pt>
                <c:pt idx="347">
                  <c:v>98.679999999999993</c:v>
                </c:pt>
                <c:pt idx="348">
                  <c:v>98.72</c:v>
                </c:pt>
                <c:pt idx="349">
                  <c:v>98.76</c:v>
                </c:pt>
                <c:pt idx="350">
                  <c:v>98.8</c:v>
                </c:pt>
                <c:pt idx="351">
                  <c:v>98.84</c:v>
                </c:pt>
                <c:pt idx="352">
                  <c:v>98.88</c:v>
                </c:pt>
                <c:pt idx="353">
                  <c:v>98.92</c:v>
                </c:pt>
                <c:pt idx="354">
                  <c:v>98.96</c:v>
                </c:pt>
                <c:pt idx="355">
                  <c:v>99</c:v>
                </c:pt>
                <c:pt idx="356">
                  <c:v>99.04</c:v>
                </c:pt>
                <c:pt idx="357">
                  <c:v>99.08</c:v>
                </c:pt>
                <c:pt idx="358">
                  <c:v>99.12</c:v>
                </c:pt>
                <c:pt idx="359">
                  <c:v>99.16</c:v>
                </c:pt>
                <c:pt idx="360">
                  <c:v>99.2</c:v>
                </c:pt>
                <c:pt idx="361">
                  <c:v>99.24</c:v>
                </c:pt>
                <c:pt idx="362">
                  <c:v>99.28</c:v>
                </c:pt>
                <c:pt idx="363">
                  <c:v>99.320000000000007</c:v>
                </c:pt>
                <c:pt idx="364">
                  <c:v>99.36</c:v>
                </c:pt>
                <c:pt idx="365">
                  <c:v>99.4</c:v>
                </c:pt>
                <c:pt idx="366">
                  <c:v>99.44</c:v>
                </c:pt>
                <c:pt idx="367">
                  <c:v>99.48</c:v>
                </c:pt>
                <c:pt idx="368">
                  <c:v>99.52</c:v>
                </c:pt>
                <c:pt idx="369">
                  <c:v>99.56</c:v>
                </c:pt>
                <c:pt idx="370">
                  <c:v>99.600000000000009</c:v>
                </c:pt>
                <c:pt idx="371">
                  <c:v>99.64</c:v>
                </c:pt>
                <c:pt idx="372">
                  <c:v>99.68</c:v>
                </c:pt>
                <c:pt idx="373">
                  <c:v>99.72</c:v>
                </c:pt>
                <c:pt idx="374">
                  <c:v>99.76</c:v>
                </c:pt>
                <c:pt idx="375">
                  <c:v>99.8</c:v>
                </c:pt>
                <c:pt idx="376">
                  <c:v>99.84</c:v>
                </c:pt>
                <c:pt idx="377">
                  <c:v>99.88000000000001</c:v>
                </c:pt>
                <c:pt idx="378">
                  <c:v>99.92</c:v>
                </c:pt>
                <c:pt idx="379">
                  <c:v>99.960000000000008</c:v>
                </c:pt>
                <c:pt idx="380">
                  <c:v>100</c:v>
                </c:pt>
                <c:pt idx="381">
                  <c:v>100.04</c:v>
                </c:pt>
                <c:pt idx="382">
                  <c:v>100.08</c:v>
                </c:pt>
                <c:pt idx="383">
                  <c:v>100.12</c:v>
                </c:pt>
                <c:pt idx="384">
                  <c:v>100.16000000000001</c:v>
                </c:pt>
                <c:pt idx="385">
                  <c:v>100.2</c:v>
                </c:pt>
                <c:pt idx="386">
                  <c:v>100.24000000000001</c:v>
                </c:pt>
                <c:pt idx="387">
                  <c:v>100.28</c:v>
                </c:pt>
                <c:pt idx="388">
                  <c:v>100.32000000000001</c:v>
                </c:pt>
                <c:pt idx="389">
                  <c:v>100.36</c:v>
                </c:pt>
                <c:pt idx="390">
                  <c:v>100.4</c:v>
                </c:pt>
                <c:pt idx="391">
                  <c:v>100.44</c:v>
                </c:pt>
                <c:pt idx="392">
                  <c:v>100.48</c:v>
                </c:pt>
                <c:pt idx="393">
                  <c:v>100.52</c:v>
                </c:pt>
                <c:pt idx="394">
                  <c:v>100.56</c:v>
                </c:pt>
                <c:pt idx="395">
                  <c:v>100.6</c:v>
                </c:pt>
                <c:pt idx="396">
                  <c:v>100.64</c:v>
                </c:pt>
                <c:pt idx="397">
                  <c:v>100.67999999999999</c:v>
                </c:pt>
                <c:pt idx="398">
                  <c:v>100.72</c:v>
                </c:pt>
                <c:pt idx="399">
                  <c:v>100.75999999999999</c:v>
                </c:pt>
                <c:pt idx="400">
                  <c:v>100.8</c:v>
                </c:pt>
                <c:pt idx="401">
                  <c:v>100.83999999999999</c:v>
                </c:pt>
                <c:pt idx="402">
                  <c:v>100.88</c:v>
                </c:pt>
                <c:pt idx="403">
                  <c:v>100.92</c:v>
                </c:pt>
                <c:pt idx="404">
                  <c:v>100.96</c:v>
                </c:pt>
                <c:pt idx="405">
                  <c:v>101</c:v>
                </c:pt>
                <c:pt idx="406">
                  <c:v>101.03999999999999</c:v>
                </c:pt>
                <c:pt idx="407">
                  <c:v>101.08</c:v>
                </c:pt>
                <c:pt idx="408">
                  <c:v>101.11999999999999</c:v>
                </c:pt>
                <c:pt idx="409">
                  <c:v>101.16</c:v>
                </c:pt>
                <c:pt idx="410">
                  <c:v>101.2</c:v>
                </c:pt>
                <c:pt idx="411">
                  <c:v>101.24</c:v>
                </c:pt>
                <c:pt idx="412">
                  <c:v>101.28</c:v>
                </c:pt>
                <c:pt idx="413">
                  <c:v>101.32</c:v>
                </c:pt>
                <c:pt idx="414">
                  <c:v>101.36</c:v>
                </c:pt>
                <c:pt idx="415">
                  <c:v>101.39999999999999</c:v>
                </c:pt>
                <c:pt idx="416">
                  <c:v>101.44</c:v>
                </c:pt>
                <c:pt idx="417">
                  <c:v>101.48</c:v>
                </c:pt>
                <c:pt idx="418">
                  <c:v>101.52</c:v>
                </c:pt>
                <c:pt idx="419">
                  <c:v>101.56</c:v>
                </c:pt>
                <c:pt idx="420">
                  <c:v>101.6</c:v>
                </c:pt>
                <c:pt idx="421">
                  <c:v>101.64</c:v>
                </c:pt>
                <c:pt idx="422">
                  <c:v>101.67999999999999</c:v>
                </c:pt>
                <c:pt idx="423">
                  <c:v>101.72</c:v>
                </c:pt>
                <c:pt idx="424">
                  <c:v>101.76</c:v>
                </c:pt>
                <c:pt idx="425">
                  <c:v>101.8</c:v>
                </c:pt>
                <c:pt idx="426">
                  <c:v>101.84</c:v>
                </c:pt>
                <c:pt idx="427">
                  <c:v>101.88</c:v>
                </c:pt>
                <c:pt idx="428">
                  <c:v>101.92</c:v>
                </c:pt>
                <c:pt idx="429">
                  <c:v>101.96</c:v>
                </c:pt>
                <c:pt idx="430">
                  <c:v>102</c:v>
                </c:pt>
                <c:pt idx="431">
                  <c:v>102.04</c:v>
                </c:pt>
                <c:pt idx="432">
                  <c:v>102.08</c:v>
                </c:pt>
                <c:pt idx="433">
                  <c:v>102.12</c:v>
                </c:pt>
                <c:pt idx="434">
                  <c:v>102.16</c:v>
                </c:pt>
                <c:pt idx="435">
                  <c:v>102.2</c:v>
                </c:pt>
                <c:pt idx="436">
                  <c:v>102.24</c:v>
                </c:pt>
                <c:pt idx="437">
                  <c:v>102.28</c:v>
                </c:pt>
                <c:pt idx="438">
                  <c:v>102.32000000000001</c:v>
                </c:pt>
                <c:pt idx="439">
                  <c:v>102.36</c:v>
                </c:pt>
                <c:pt idx="440">
                  <c:v>102.4</c:v>
                </c:pt>
                <c:pt idx="441">
                  <c:v>102.44</c:v>
                </c:pt>
                <c:pt idx="442">
                  <c:v>102.48</c:v>
                </c:pt>
                <c:pt idx="443">
                  <c:v>102.52</c:v>
                </c:pt>
                <c:pt idx="444">
                  <c:v>102.56</c:v>
                </c:pt>
                <c:pt idx="445">
                  <c:v>102.60000000000001</c:v>
                </c:pt>
                <c:pt idx="446">
                  <c:v>102.64</c:v>
                </c:pt>
                <c:pt idx="447">
                  <c:v>102.68</c:v>
                </c:pt>
                <c:pt idx="448">
                  <c:v>102.72</c:v>
                </c:pt>
                <c:pt idx="449">
                  <c:v>102.76</c:v>
                </c:pt>
                <c:pt idx="450">
                  <c:v>102.8</c:v>
                </c:pt>
                <c:pt idx="451">
                  <c:v>102.84</c:v>
                </c:pt>
                <c:pt idx="452">
                  <c:v>102.88000000000001</c:v>
                </c:pt>
                <c:pt idx="453">
                  <c:v>102.92</c:v>
                </c:pt>
                <c:pt idx="454">
                  <c:v>102.96000000000001</c:v>
                </c:pt>
                <c:pt idx="455">
                  <c:v>103</c:v>
                </c:pt>
                <c:pt idx="456">
                  <c:v>103.04</c:v>
                </c:pt>
                <c:pt idx="457">
                  <c:v>103.08</c:v>
                </c:pt>
                <c:pt idx="458">
                  <c:v>103.12</c:v>
                </c:pt>
                <c:pt idx="459">
                  <c:v>103.16000000000001</c:v>
                </c:pt>
                <c:pt idx="460">
                  <c:v>103.2</c:v>
                </c:pt>
                <c:pt idx="461">
                  <c:v>103.24000000000001</c:v>
                </c:pt>
                <c:pt idx="462">
                  <c:v>103.28</c:v>
                </c:pt>
                <c:pt idx="463">
                  <c:v>103.32000000000001</c:v>
                </c:pt>
                <c:pt idx="464">
                  <c:v>103.36</c:v>
                </c:pt>
                <c:pt idx="465">
                  <c:v>103.4</c:v>
                </c:pt>
                <c:pt idx="466">
                  <c:v>103.44000000000001</c:v>
                </c:pt>
                <c:pt idx="467">
                  <c:v>103.48</c:v>
                </c:pt>
                <c:pt idx="468">
                  <c:v>103.52000000000001</c:v>
                </c:pt>
                <c:pt idx="469">
                  <c:v>103.56</c:v>
                </c:pt>
                <c:pt idx="470">
                  <c:v>103.6</c:v>
                </c:pt>
                <c:pt idx="471">
                  <c:v>103.64</c:v>
                </c:pt>
                <c:pt idx="472">
                  <c:v>103.67999999999999</c:v>
                </c:pt>
                <c:pt idx="473">
                  <c:v>103.72</c:v>
                </c:pt>
                <c:pt idx="474">
                  <c:v>103.75999999999999</c:v>
                </c:pt>
                <c:pt idx="475">
                  <c:v>103.8</c:v>
                </c:pt>
                <c:pt idx="476">
                  <c:v>103.83999999999999</c:v>
                </c:pt>
                <c:pt idx="477">
                  <c:v>103.88</c:v>
                </c:pt>
                <c:pt idx="478">
                  <c:v>103.91999999999999</c:v>
                </c:pt>
                <c:pt idx="479">
                  <c:v>103.96</c:v>
                </c:pt>
                <c:pt idx="480">
                  <c:v>104</c:v>
                </c:pt>
                <c:pt idx="481">
                  <c:v>104.03999999999999</c:v>
                </c:pt>
                <c:pt idx="482">
                  <c:v>104.08</c:v>
                </c:pt>
                <c:pt idx="483">
                  <c:v>104.11999999999999</c:v>
                </c:pt>
                <c:pt idx="484">
                  <c:v>104.16</c:v>
                </c:pt>
                <c:pt idx="485">
                  <c:v>104.2</c:v>
                </c:pt>
                <c:pt idx="486">
                  <c:v>104.24</c:v>
                </c:pt>
                <c:pt idx="487">
                  <c:v>104.28</c:v>
                </c:pt>
                <c:pt idx="488">
                  <c:v>104.32</c:v>
                </c:pt>
                <c:pt idx="489">
                  <c:v>104.36</c:v>
                </c:pt>
                <c:pt idx="490">
                  <c:v>104.39999999999999</c:v>
                </c:pt>
                <c:pt idx="491">
                  <c:v>104.44</c:v>
                </c:pt>
                <c:pt idx="492">
                  <c:v>104.48</c:v>
                </c:pt>
                <c:pt idx="493">
                  <c:v>104.52</c:v>
                </c:pt>
                <c:pt idx="494">
                  <c:v>104.56</c:v>
                </c:pt>
                <c:pt idx="495">
                  <c:v>104.6</c:v>
                </c:pt>
                <c:pt idx="496">
                  <c:v>104.64</c:v>
                </c:pt>
                <c:pt idx="497">
                  <c:v>104.67999999999999</c:v>
                </c:pt>
                <c:pt idx="498">
                  <c:v>104.72</c:v>
                </c:pt>
                <c:pt idx="499">
                  <c:v>104.76</c:v>
                </c:pt>
                <c:pt idx="500">
                  <c:v>104.8</c:v>
                </c:pt>
                <c:pt idx="501">
                  <c:v>104.84</c:v>
                </c:pt>
                <c:pt idx="502">
                  <c:v>104.88</c:v>
                </c:pt>
                <c:pt idx="503">
                  <c:v>104.92</c:v>
                </c:pt>
                <c:pt idx="504">
                  <c:v>104.96</c:v>
                </c:pt>
                <c:pt idx="505">
                  <c:v>105</c:v>
                </c:pt>
                <c:pt idx="506">
                  <c:v>105.04</c:v>
                </c:pt>
                <c:pt idx="507">
                  <c:v>105.08</c:v>
                </c:pt>
                <c:pt idx="508">
                  <c:v>105.12</c:v>
                </c:pt>
                <c:pt idx="509">
                  <c:v>105.16</c:v>
                </c:pt>
                <c:pt idx="510">
                  <c:v>105.2</c:v>
                </c:pt>
                <c:pt idx="511">
                  <c:v>105.24</c:v>
                </c:pt>
                <c:pt idx="512">
                  <c:v>105.28</c:v>
                </c:pt>
                <c:pt idx="513">
                  <c:v>105.32000000000001</c:v>
                </c:pt>
                <c:pt idx="514">
                  <c:v>105.36</c:v>
                </c:pt>
                <c:pt idx="515">
                  <c:v>105.4</c:v>
                </c:pt>
                <c:pt idx="516">
                  <c:v>105.44</c:v>
                </c:pt>
                <c:pt idx="517">
                  <c:v>105.48</c:v>
                </c:pt>
                <c:pt idx="518">
                  <c:v>105.52</c:v>
                </c:pt>
                <c:pt idx="519">
                  <c:v>105.56</c:v>
                </c:pt>
                <c:pt idx="520">
                  <c:v>105.60000000000001</c:v>
                </c:pt>
                <c:pt idx="521">
                  <c:v>105.64</c:v>
                </c:pt>
                <c:pt idx="522">
                  <c:v>105.68</c:v>
                </c:pt>
                <c:pt idx="523">
                  <c:v>105.72</c:v>
                </c:pt>
                <c:pt idx="524">
                  <c:v>105.76</c:v>
                </c:pt>
                <c:pt idx="525">
                  <c:v>105.8</c:v>
                </c:pt>
                <c:pt idx="526">
                  <c:v>105.84</c:v>
                </c:pt>
                <c:pt idx="527">
                  <c:v>105.88000000000001</c:v>
                </c:pt>
                <c:pt idx="528">
                  <c:v>105.92</c:v>
                </c:pt>
                <c:pt idx="529">
                  <c:v>105.96000000000001</c:v>
                </c:pt>
                <c:pt idx="530">
                  <c:v>106</c:v>
                </c:pt>
                <c:pt idx="531">
                  <c:v>106.04</c:v>
                </c:pt>
                <c:pt idx="532">
                  <c:v>106.08</c:v>
                </c:pt>
                <c:pt idx="533">
                  <c:v>106.12</c:v>
                </c:pt>
                <c:pt idx="534">
                  <c:v>106.16000000000001</c:v>
                </c:pt>
                <c:pt idx="535">
                  <c:v>106.2</c:v>
                </c:pt>
                <c:pt idx="536">
                  <c:v>106.24000000000001</c:v>
                </c:pt>
                <c:pt idx="537">
                  <c:v>106.28</c:v>
                </c:pt>
                <c:pt idx="538">
                  <c:v>106.32000000000001</c:v>
                </c:pt>
                <c:pt idx="539">
                  <c:v>106.36</c:v>
                </c:pt>
                <c:pt idx="540">
                  <c:v>106.4</c:v>
                </c:pt>
                <c:pt idx="541">
                  <c:v>106.44000000000001</c:v>
                </c:pt>
                <c:pt idx="542">
                  <c:v>106.48</c:v>
                </c:pt>
                <c:pt idx="543">
                  <c:v>106.52000000000001</c:v>
                </c:pt>
                <c:pt idx="544">
                  <c:v>106.56</c:v>
                </c:pt>
                <c:pt idx="545">
                  <c:v>106.60000000000001</c:v>
                </c:pt>
                <c:pt idx="546">
                  <c:v>106.64</c:v>
                </c:pt>
                <c:pt idx="547">
                  <c:v>106.67999999999999</c:v>
                </c:pt>
                <c:pt idx="548">
                  <c:v>106.72</c:v>
                </c:pt>
                <c:pt idx="549">
                  <c:v>106.75999999999999</c:v>
                </c:pt>
                <c:pt idx="550">
                  <c:v>106.8</c:v>
                </c:pt>
                <c:pt idx="551">
                  <c:v>106.83999999999999</c:v>
                </c:pt>
                <c:pt idx="552">
                  <c:v>106.88</c:v>
                </c:pt>
                <c:pt idx="553">
                  <c:v>106.91999999999999</c:v>
                </c:pt>
                <c:pt idx="554">
                  <c:v>106.96</c:v>
                </c:pt>
                <c:pt idx="555">
                  <c:v>107</c:v>
                </c:pt>
                <c:pt idx="556">
                  <c:v>107.03999999999999</c:v>
                </c:pt>
                <c:pt idx="557">
                  <c:v>107.08</c:v>
                </c:pt>
                <c:pt idx="558">
                  <c:v>107.11999999999999</c:v>
                </c:pt>
                <c:pt idx="559">
                  <c:v>107.16</c:v>
                </c:pt>
                <c:pt idx="560">
                  <c:v>107.19999999999999</c:v>
                </c:pt>
                <c:pt idx="561">
                  <c:v>107.24</c:v>
                </c:pt>
                <c:pt idx="562">
                  <c:v>107.28</c:v>
                </c:pt>
                <c:pt idx="563">
                  <c:v>107.32</c:v>
                </c:pt>
                <c:pt idx="564">
                  <c:v>107.36</c:v>
                </c:pt>
                <c:pt idx="565">
                  <c:v>107.39999999999999</c:v>
                </c:pt>
                <c:pt idx="566">
                  <c:v>107.44</c:v>
                </c:pt>
                <c:pt idx="567">
                  <c:v>107.47999999999999</c:v>
                </c:pt>
                <c:pt idx="568">
                  <c:v>107.52</c:v>
                </c:pt>
                <c:pt idx="569">
                  <c:v>107.56</c:v>
                </c:pt>
                <c:pt idx="570">
                  <c:v>107.6</c:v>
                </c:pt>
                <c:pt idx="571">
                  <c:v>107.64</c:v>
                </c:pt>
                <c:pt idx="572">
                  <c:v>107.67999999999999</c:v>
                </c:pt>
                <c:pt idx="573">
                  <c:v>107.72</c:v>
                </c:pt>
                <c:pt idx="574">
                  <c:v>107.75999999999999</c:v>
                </c:pt>
                <c:pt idx="575">
                  <c:v>107.8</c:v>
                </c:pt>
                <c:pt idx="576">
                  <c:v>107.84</c:v>
                </c:pt>
                <c:pt idx="577">
                  <c:v>107.88</c:v>
                </c:pt>
                <c:pt idx="578">
                  <c:v>107.92</c:v>
                </c:pt>
                <c:pt idx="579">
                  <c:v>107.96</c:v>
                </c:pt>
                <c:pt idx="580">
                  <c:v>108</c:v>
                </c:pt>
                <c:pt idx="581">
                  <c:v>108.04</c:v>
                </c:pt>
                <c:pt idx="582">
                  <c:v>108.08</c:v>
                </c:pt>
                <c:pt idx="583">
                  <c:v>108.12</c:v>
                </c:pt>
                <c:pt idx="584">
                  <c:v>108.16</c:v>
                </c:pt>
                <c:pt idx="585">
                  <c:v>108.2</c:v>
                </c:pt>
                <c:pt idx="586">
                  <c:v>108.24</c:v>
                </c:pt>
                <c:pt idx="587">
                  <c:v>108.28</c:v>
                </c:pt>
                <c:pt idx="588">
                  <c:v>108.32000000000001</c:v>
                </c:pt>
                <c:pt idx="589">
                  <c:v>108.36</c:v>
                </c:pt>
                <c:pt idx="590">
                  <c:v>108.4</c:v>
                </c:pt>
                <c:pt idx="591">
                  <c:v>108.44</c:v>
                </c:pt>
                <c:pt idx="592">
                  <c:v>108.48</c:v>
                </c:pt>
                <c:pt idx="593">
                  <c:v>108.52</c:v>
                </c:pt>
                <c:pt idx="594">
                  <c:v>108.56</c:v>
                </c:pt>
                <c:pt idx="595">
                  <c:v>108.60000000000001</c:v>
                </c:pt>
                <c:pt idx="596">
                  <c:v>108.64</c:v>
                </c:pt>
                <c:pt idx="597">
                  <c:v>108.68</c:v>
                </c:pt>
                <c:pt idx="598">
                  <c:v>108.72</c:v>
                </c:pt>
                <c:pt idx="599">
                  <c:v>108.76</c:v>
                </c:pt>
                <c:pt idx="600">
                  <c:v>108.8</c:v>
                </c:pt>
                <c:pt idx="601">
                  <c:v>108.84</c:v>
                </c:pt>
                <c:pt idx="602">
                  <c:v>108.88000000000001</c:v>
                </c:pt>
                <c:pt idx="603">
                  <c:v>108.92</c:v>
                </c:pt>
                <c:pt idx="604">
                  <c:v>108.96000000000001</c:v>
                </c:pt>
                <c:pt idx="605">
                  <c:v>109</c:v>
                </c:pt>
                <c:pt idx="606">
                  <c:v>109.04</c:v>
                </c:pt>
                <c:pt idx="607">
                  <c:v>109.08</c:v>
                </c:pt>
                <c:pt idx="608">
                  <c:v>109.12</c:v>
                </c:pt>
                <c:pt idx="609">
                  <c:v>109.16000000000001</c:v>
                </c:pt>
                <c:pt idx="610">
                  <c:v>109.2</c:v>
                </c:pt>
                <c:pt idx="611">
                  <c:v>109.24000000000001</c:v>
                </c:pt>
                <c:pt idx="612">
                  <c:v>109.28</c:v>
                </c:pt>
                <c:pt idx="613">
                  <c:v>109.32000000000001</c:v>
                </c:pt>
                <c:pt idx="614">
                  <c:v>109.36</c:v>
                </c:pt>
                <c:pt idx="615">
                  <c:v>109.4</c:v>
                </c:pt>
                <c:pt idx="616">
                  <c:v>109.44000000000001</c:v>
                </c:pt>
                <c:pt idx="617">
                  <c:v>109.48</c:v>
                </c:pt>
                <c:pt idx="618">
                  <c:v>109.52000000000001</c:v>
                </c:pt>
                <c:pt idx="619">
                  <c:v>109.56</c:v>
                </c:pt>
                <c:pt idx="620">
                  <c:v>109.60000000000001</c:v>
                </c:pt>
                <c:pt idx="621">
                  <c:v>109.64</c:v>
                </c:pt>
                <c:pt idx="622">
                  <c:v>109.68</c:v>
                </c:pt>
                <c:pt idx="623">
                  <c:v>109.72</c:v>
                </c:pt>
                <c:pt idx="624">
                  <c:v>109.76</c:v>
                </c:pt>
                <c:pt idx="625">
                  <c:v>109.8</c:v>
                </c:pt>
                <c:pt idx="626">
                  <c:v>109.83999999999999</c:v>
                </c:pt>
                <c:pt idx="627">
                  <c:v>109.88</c:v>
                </c:pt>
                <c:pt idx="628">
                  <c:v>109.91999999999999</c:v>
                </c:pt>
                <c:pt idx="629">
                  <c:v>109.96</c:v>
                </c:pt>
                <c:pt idx="630">
                  <c:v>110</c:v>
                </c:pt>
                <c:pt idx="631">
                  <c:v>110.03999999999999</c:v>
                </c:pt>
                <c:pt idx="632">
                  <c:v>110.08</c:v>
                </c:pt>
                <c:pt idx="633">
                  <c:v>110.11999999999999</c:v>
                </c:pt>
                <c:pt idx="634">
                  <c:v>110.16</c:v>
                </c:pt>
                <c:pt idx="635">
                  <c:v>110.19999999999999</c:v>
                </c:pt>
                <c:pt idx="636">
                  <c:v>110.24</c:v>
                </c:pt>
                <c:pt idx="637">
                  <c:v>110.28</c:v>
                </c:pt>
                <c:pt idx="638">
                  <c:v>110.32</c:v>
                </c:pt>
                <c:pt idx="639">
                  <c:v>110.36</c:v>
                </c:pt>
                <c:pt idx="640">
                  <c:v>110.39999999999999</c:v>
                </c:pt>
                <c:pt idx="641">
                  <c:v>110.44</c:v>
                </c:pt>
                <c:pt idx="642">
                  <c:v>110.47999999999999</c:v>
                </c:pt>
                <c:pt idx="643">
                  <c:v>110.52</c:v>
                </c:pt>
                <c:pt idx="644">
                  <c:v>110.56</c:v>
                </c:pt>
                <c:pt idx="645">
                  <c:v>110.6</c:v>
                </c:pt>
                <c:pt idx="646">
                  <c:v>110.64</c:v>
                </c:pt>
                <c:pt idx="647">
                  <c:v>110.67999999999999</c:v>
                </c:pt>
                <c:pt idx="648">
                  <c:v>110.72</c:v>
                </c:pt>
                <c:pt idx="649">
                  <c:v>110.75999999999999</c:v>
                </c:pt>
                <c:pt idx="650">
                  <c:v>110.8</c:v>
                </c:pt>
                <c:pt idx="651">
                  <c:v>110.84</c:v>
                </c:pt>
                <c:pt idx="652">
                  <c:v>110.88</c:v>
                </c:pt>
                <c:pt idx="653">
                  <c:v>110.92</c:v>
                </c:pt>
                <c:pt idx="654">
                  <c:v>110.96</c:v>
                </c:pt>
                <c:pt idx="655">
                  <c:v>111</c:v>
                </c:pt>
                <c:pt idx="656">
                  <c:v>111.03999999999999</c:v>
                </c:pt>
                <c:pt idx="657">
                  <c:v>111.08</c:v>
                </c:pt>
                <c:pt idx="658">
                  <c:v>111.12</c:v>
                </c:pt>
                <c:pt idx="659">
                  <c:v>111.16</c:v>
                </c:pt>
                <c:pt idx="660">
                  <c:v>111.2</c:v>
                </c:pt>
                <c:pt idx="661">
                  <c:v>111.24</c:v>
                </c:pt>
                <c:pt idx="662">
                  <c:v>111.28</c:v>
                </c:pt>
                <c:pt idx="663">
                  <c:v>111.32</c:v>
                </c:pt>
                <c:pt idx="664">
                  <c:v>111.36</c:v>
                </c:pt>
                <c:pt idx="665">
                  <c:v>111.4</c:v>
                </c:pt>
                <c:pt idx="666">
                  <c:v>111.44</c:v>
                </c:pt>
                <c:pt idx="667">
                  <c:v>111.48</c:v>
                </c:pt>
                <c:pt idx="668">
                  <c:v>111.52</c:v>
                </c:pt>
                <c:pt idx="669">
                  <c:v>111.56</c:v>
                </c:pt>
                <c:pt idx="670">
                  <c:v>111.6</c:v>
                </c:pt>
                <c:pt idx="671">
                  <c:v>111.64</c:v>
                </c:pt>
                <c:pt idx="672">
                  <c:v>111.68</c:v>
                </c:pt>
                <c:pt idx="673">
                  <c:v>111.72</c:v>
                </c:pt>
                <c:pt idx="674">
                  <c:v>111.76</c:v>
                </c:pt>
                <c:pt idx="675">
                  <c:v>111.8</c:v>
                </c:pt>
                <c:pt idx="676">
                  <c:v>111.84</c:v>
                </c:pt>
                <c:pt idx="677">
                  <c:v>111.88000000000001</c:v>
                </c:pt>
                <c:pt idx="678">
                  <c:v>111.92</c:v>
                </c:pt>
                <c:pt idx="679">
                  <c:v>111.96000000000001</c:v>
                </c:pt>
                <c:pt idx="680">
                  <c:v>112</c:v>
                </c:pt>
                <c:pt idx="681">
                  <c:v>112.04</c:v>
                </c:pt>
                <c:pt idx="682">
                  <c:v>112.08</c:v>
                </c:pt>
                <c:pt idx="683">
                  <c:v>112.12</c:v>
                </c:pt>
                <c:pt idx="684">
                  <c:v>112.16000000000001</c:v>
                </c:pt>
                <c:pt idx="685">
                  <c:v>112.2</c:v>
                </c:pt>
                <c:pt idx="686">
                  <c:v>112.24000000000001</c:v>
                </c:pt>
                <c:pt idx="687">
                  <c:v>112.28</c:v>
                </c:pt>
                <c:pt idx="688">
                  <c:v>112.32000000000001</c:v>
                </c:pt>
                <c:pt idx="689">
                  <c:v>112.36</c:v>
                </c:pt>
                <c:pt idx="690">
                  <c:v>112.4</c:v>
                </c:pt>
                <c:pt idx="691">
                  <c:v>112.44000000000001</c:v>
                </c:pt>
                <c:pt idx="692">
                  <c:v>112.48</c:v>
                </c:pt>
                <c:pt idx="693">
                  <c:v>112.52000000000001</c:v>
                </c:pt>
                <c:pt idx="694">
                  <c:v>112.56</c:v>
                </c:pt>
                <c:pt idx="695">
                  <c:v>112.60000000000001</c:v>
                </c:pt>
                <c:pt idx="696">
                  <c:v>112.64</c:v>
                </c:pt>
                <c:pt idx="697">
                  <c:v>112.68</c:v>
                </c:pt>
                <c:pt idx="698">
                  <c:v>112.72000000000001</c:v>
                </c:pt>
                <c:pt idx="699">
                  <c:v>112.76</c:v>
                </c:pt>
                <c:pt idx="700">
                  <c:v>112.8</c:v>
                </c:pt>
                <c:pt idx="701">
                  <c:v>112.84</c:v>
                </c:pt>
                <c:pt idx="702">
                  <c:v>112.88</c:v>
                </c:pt>
                <c:pt idx="703">
                  <c:v>112.92</c:v>
                </c:pt>
                <c:pt idx="704">
                  <c:v>112.96</c:v>
                </c:pt>
                <c:pt idx="705">
                  <c:v>113</c:v>
                </c:pt>
                <c:pt idx="706">
                  <c:v>113.03999999999999</c:v>
                </c:pt>
                <c:pt idx="707">
                  <c:v>113.08</c:v>
                </c:pt>
                <c:pt idx="708">
                  <c:v>113.11999999999999</c:v>
                </c:pt>
                <c:pt idx="709">
                  <c:v>113.16</c:v>
                </c:pt>
                <c:pt idx="710">
                  <c:v>113.19999999999999</c:v>
                </c:pt>
                <c:pt idx="711">
                  <c:v>113.24</c:v>
                </c:pt>
                <c:pt idx="712">
                  <c:v>113.28</c:v>
                </c:pt>
                <c:pt idx="713">
                  <c:v>113.32</c:v>
                </c:pt>
                <c:pt idx="714">
                  <c:v>113.36</c:v>
                </c:pt>
                <c:pt idx="715">
                  <c:v>113.39999999999999</c:v>
                </c:pt>
                <c:pt idx="716">
                  <c:v>113.44</c:v>
                </c:pt>
                <c:pt idx="717">
                  <c:v>113.47999999999999</c:v>
                </c:pt>
                <c:pt idx="718">
                  <c:v>113.52</c:v>
                </c:pt>
                <c:pt idx="719">
                  <c:v>113.56</c:v>
                </c:pt>
                <c:pt idx="720">
                  <c:v>113.6</c:v>
                </c:pt>
                <c:pt idx="721">
                  <c:v>113.64</c:v>
                </c:pt>
                <c:pt idx="722">
                  <c:v>113.67999999999999</c:v>
                </c:pt>
                <c:pt idx="723">
                  <c:v>113.72</c:v>
                </c:pt>
                <c:pt idx="724">
                  <c:v>113.75999999999999</c:v>
                </c:pt>
                <c:pt idx="725">
                  <c:v>113.8</c:v>
                </c:pt>
                <c:pt idx="726">
                  <c:v>113.84</c:v>
                </c:pt>
                <c:pt idx="727">
                  <c:v>113.88</c:v>
                </c:pt>
                <c:pt idx="728">
                  <c:v>113.92</c:v>
                </c:pt>
                <c:pt idx="729">
                  <c:v>113.96</c:v>
                </c:pt>
                <c:pt idx="730">
                  <c:v>114</c:v>
                </c:pt>
                <c:pt idx="731">
                  <c:v>114.03999999999999</c:v>
                </c:pt>
                <c:pt idx="732">
                  <c:v>114.08</c:v>
                </c:pt>
                <c:pt idx="733">
                  <c:v>114.12</c:v>
                </c:pt>
                <c:pt idx="734">
                  <c:v>114.16</c:v>
                </c:pt>
                <c:pt idx="735">
                  <c:v>114.2</c:v>
                </c:pt>
                <c:pt idx="736">
                  <c:v>114.24</c:v>
                </c:pt>
                <c:pt idx="737">
                  <c:v>114.28</c:v>
                </c:pt>
                <c:pt idx="738">
                  <c:v>114.32</c:v>
                </c:pt>
                <c:pt idx="739">
                  <c:v>114.36</c:v>
                </c:pt>
                <c:pt idx="740">
                  <c:v>114.4</c:v>
                </c:pt>
                <c:pt idx="741">
                  <c:v>114.44</c:v>
                </c:pt>
                <c:pt idx="742">
                  <c:v>114.48</c:v>
                </c:pt>
                <c:pt idx="743">
                  <c:v>114.52</c:v>
                </c:pt>
                <c:pt idx="744">
                  <c:v>114.56</c:v>
                </c:pt>
                <c:pt idx="745">
                  <c:v>114.6</c:v>
                </c:pt>
                <c:pt idx="746">
                  <c:v>114.64</c:v>
                </c:pt>
                <c:pt idx="747">
                  <c:v>114.68</c:v>
                </c:pt>
                <c:pt idx="748">
                  <c:v>114.72</c:v>
                </c:pt>
                <c:pt idx="749">
                  <c:v>114.76</c:v>
                </c:pt>
                <c:pt idx="750">
                  <c:v>114.8</c:v>
                </c:pt>
                <c:pt idx="751">
                  <c:v>114.84</c:v>
                </c:pt>
                <c:pt idx="752">
                  <c:v>114.88</c:v>
                </c:pt>
                <c:pt idx="753">
                  <c:v>114.92</c:v>
                </c:pt>
                <c:pt idx="754">
                  <c:v>114.96000000000001</c:v>
                </c:pt>
                <c:pt idx="755">
                  <c:v>115</c:v>
                </c:pt>
                <c:pt idx="756">
                  <c:v>115.04</c:v>
                </c:pt>
                <c:pt idx="757">
                  <c:v>115.08</c:v>
                </c:pt>
                <c:pt idx="758">
                  <c:v>115.12</c:v>
                </c:pt>
                <c:pt idx="759">
                  <c:v>115.16</c:v>
                </c:pt>
                <c:pt idx="760">
                  <c:v>115.2</c:v>
                </c:pt>
                <c:pt idx="761">
                  <c:v>115.24000000000001</c:v>
                </c:pt>
                <c:pt idx="762">
                  <c:v>115.28</c:v>
                </c:pt>
                <c:pt idx="763">
                  <c:v>115.32000000000001</c:v>
                </c:pt>
                <c:pt idx="764">
                  <c:v>115.36</c:v>
                </c:pt>
                <c:pt idx="765">
                  <c:v>115.4</c:v>
                </c:pt>
                <c:pt idx="766">
                  <c:v>115.44</c:v>
                </c:pt>
                <c:pt idx="767">
                  <c:v>115.48</c:v>
                </c:pt>
                <c:pt idx="768">
                  <c:v>115.52000000000001</c:v>
                </c:pt>
                <c:pt idx="769">
                  <c:v>115.56</c:v>
                </c:pt>
                <c:pt idx="770">
                  <c:v>115.60000000000001</c:v>
                </c:pt>
                <c:pt idx="771">
                  <c:v>115.64</c:v>
                </c:pt>
                <c:pt idx="772">
                  <c:v>115.68</c:v>
                </c:pt>
                <c:pt idx="773">
                  <c:v>115.72000000000001</c:v>
                </c:pt>
                <c:pt idx="774">
                  <c:v>115.76</c:v>
                </c:pt>
                <c:pt idx="775">
                  <c:v>115.80000000000001</c:v>
                </c:pt>
                <c:pt idx="776">
                  <c:v>115.84</c:v>
                </c:pt>
                <c:pt idx="777">
                  <c:v>115.88000000000001</c:v>
                </c:pt>
                <c:pt idx="778">
                  <c:v>115.92</c:v>
                </c:pt>
                <c:pt idx="779">
                  <c:v>115.96</c:v>
                </c:pt>
                <c:pt idx="780">
                  <c:v>116</c:v>
                </c:pt>
                <c:pt idx="781">
                  <c:v>116.03999999999999</c:v>
                </c:pt>
                <c:pt idx="782">
                  <c:v>116.08</c:v>
                </c:pt>
                <c:pt idx="783">
                  <c:v>116.11999999999999</c:v>
                </c:pt>
                <c:pt idx="784">
                  <c:v>116.16</c:v>
                </c:pt>
                <c:pt idx="785">
                  <c:v>116.19999999999999</c:v>
                </c:pt>
                <c:pt idx="786">
                  <c:v>116.24</c:v>
                </c:pt>
                <c:pt idx="787">
                  <c:v>116.28</c:v>
                </c:pt>
                <c:pt idx="788">
                  <c:v>116.32</c:v>
                </c:pt>
                <c:pt idx="789">
                  <c:v>116.36</c:v>
                </c:pt>
                <c:pt idx="790">
                  <c:v>116.39999999999999</c:v>
                </c:pt>
                <c:pt idx="791">
                  <c:v>116.44</c:v>
                </c:pt>
                <c:pt idx="792">
                  <c:v>116.47999999999999</c:v>
                </c:pt>
                <c:pt idx="793">
                  <c:v>116.52</c:v>
                </c:pt>
                <c:pt idx="794">
                  <c:v>116.56</c:v>
                </c:pt>
                <c:pt idx="795">
                  <c:v>116.6</c:v>
                </c:pt>
                <c:pt idx="796">
                  <c:v>116.64</c:v>
                </c:pt>
                <c:pt idx="797">
                  <c:v>116.67999999999999</c:v>
                </c:pt>
                <c:pt idx="798">
                  <c:v>116.72</c:v>
                </c:pt>
                <c:pt idx="799">
                  <c:v>116.75999999999999</c:v>
                </c:pt>
                <c:pt idx="800">
                  <c:v>116.8</c:v>
                </c:pt>
                <c:pt idx="801">
                  <c:v>116.84</c:v>
                </c:pt>
                <c:pt idx="802">
                  <c:v>116.88</c:v>
                </c:pt>
                <c:pt idx="803">
                  <c:v>116.92</c:v>
                </c:pt>
                <c:pt idx="804">
                  <c:v>116.96</c:v>
                </c:pt>
                <c:pt idx="805">
                  <c:v>117</c:v>
                </c:pt>
                <c:pt idx="806">
                  <c:v>117.03999999999999</c:v>
                </c:pt>
                <c:pt idx="807">
                  <c:v>117.08</c:v>
                </c:pt>
                <c:pt idx="808">
                  <c:v>117.12</c:v>
                </c:pt>
                <c:pt idx="809">
                  <c:v>117.16</c:v>
                </c:pt>
                <c:pt idx="810">
                  <c:v>117.2</c:v>
                </c:pt>
                <c:pt idx="811">
                  <c:v>117.24</c:v>
                </c:pt>
                <c:pt idx="812">
                  <c:v>117.28</c:v>
                </c:pt>
                <c:pt idx="813">
                  <c:v>117.32</c:v>
                </c:pt>
                <c:pt idx="814">
                  <c:v>117.36</c:v>
                </c:pt>
                <c:pt idx="815">
                  <c:v>117.4</c:v>
                </c:pt>
                <c:pt idx="816">
                  <c:v>117.44</c:v>
                </c:pt>
                <c:pt idx="817">
                  <c:v>117.48</c:v>
                </c:pt>
                <c:pt idx="818">
                  <c:v>117.52</c:v>
                </c:pt>
                <c:pt idx="819">
                  <c:v>117.56</c:v>
                </c:pt>
                <c:pt idx="820">
                  <c:v>117.6</c:v>
                </c:pt>
                <c:pt idx="821">
                  <c:v>117.64</c:v>
                </c:pt>
                <c:pt idx="822">
                  <c:v>117.68</c:v>
                </c:pt>
                <c:pt idx="823">
                  <c:v>117.72</c:v>
                </c:pt>
                <c:pt idx="824">
                  <c:v>117.76</c:v>
                </c:pt>
                <c:pt idx="825">
                  <c:v>117.8</c:v>
                </c:pt>
                <c:pt idx="826">
                  <c:v>117.84</c:v>
                </c:pt>
                <c:pt idx="827">
                  <c:v>117.88</c:v>
                </c:pt>
                <c:pt idx="828">
                  <c:v>117.92</c:v>
                </c:pt>
                <c:pt idx="829">
                  <c:v>117.96000000000001</c:v>
                </c:pt>
                <c:pt idx="830">
                  <c:v>118</c:v>
                </c:pt>
                <c:pt idx="831">
                  <c:v>118.04</c:v>
                </c:pt>
                <c:pt idx="832">
                  <c:v>118.08</c:v>
                </c:pt>
                <c:pt idx="833">
                  <c:v>118.12</c:v>
                </c:pt>
                <c:pt idx="834">
                  <c:v>118.16</c:v>
                </c:pt>
                <c:pt idx="835">
                  <c:v>118.2</c:v>
                </c:pt>
                <c:pt idx="836">
                  <c:v>118.24000000000001</c:v>
                </c:pt>
                <c:pt idx="837">
                  <c:v>118.28</c:v>
                </c:pt>
                <c:pt idx="838">
                  <c:v>118.32000000000001</c:v>
                </c:pt>
                <c:pt idx="839">
                  <c:v>118.36</c:v>
                </c:pt>
                <c:pt idx="840">
                  <c:v>118.4</c:v>
                </c:pt>
                <c:pt idx="841">
                  <c:v>118.44</c:v>
                </c:pt>
                <c:pt idx="842">
                  <c:v>118.48</c:v>
                </c:pt>
                <c:pt idx="843">
                  <c:v>118.52000000000001</c:v>
                </c:pt>
                <c:pt idx="844">
                  <c:v>118.56</c:v>
                </c:pt>
                <c:pt idx="845">
                  <c:v>118.60000000000001</c:v>
                </c:pt>
                <c:pt idx="846">
                  <c:v>118.64</c:v>
                </c:pt>
                <c:pt idx="847">
                  <c:v>118.68</c:v>
                </c:pt>
                <c:pt idx="848">
                  <c:v>118.72</c:v>
                </c:pt>
                <c:pt idx="849">
                  <c:v>118.76</c:v>
                </c:pt>
                <c:pt idx="850">
                  <c:v>118.80000000000001</c:v>
                </c:pt>
                <c:pt idx="851">
                  <c:v>118.84</c:v>
                </c:pt>
                <c:pt idx="852">
                  <c:v>118.88000000000001</c:v>
                </c:pt>
                <c:pt idx="853">
                  <c:v>118.92</c:v>
                </c:pt>
                <c:pt idx="854">
                  <c:v>118.96000000000001</c:v>
                </c:pt>
                <c:pt idx="855">
                  <c:v>119</c:v>
                </c:pt>
                <c:pt idx="856">
                  <c:v>119.04</c:v>
                </c:pt>
                <c:pt idx="857">
                  <c:v>119.08</c:v>
                </c:pt>
                <c:pt idx="858">
                  <c:v>119.11999999999999</c:v>
                </c:pt>
                <c:pt idx="859">
                  <c:v>119.16</c:v>
                </c:pt>
                <c:pt idx="860">
                  <c:v>119.19999999999999</c:v>
                </c:pt>
                <c:pt idx="861">
                  <c:v>119.24</c:v>
                </c:pt>
                <c:pt idx="862">
                  <c:v>119.27999999999999</c:v>
                </c:pt>
                <c:pt idx="863">
                  <c:v>119.32000000000001</c:v>
                </c:pt>
                <c:pt idx="864">
                  <c:v>119.36</c:v>
                </c:pt>
                <c:pt idx="865">
                  <c:v>119.39999999999999</c:v>
                </c:pt>
                <c:pt idx="866">
                  <c:v>119.43999999999998</c:v>
                </c:pt>
                <c:pt idx="867">
                  <c:v>119.48</c:v>
                </c:pt>
                <c:pt idx="868">
                  <c:v>119.52</c:v>
                </c:pt>
                <c:pt idx="869">
                  <c:v>119.55999999999999</c:v>
                </c:pt>
                <c:pt idx="870">
                  <c:v>119.60000000000001</c:v>
                </c:pt>
                <c:pt idx="871">
                  <c:v>119.64</c:v>
                </c:pt>
                <c:pt idx="872">
                  <c:v>119.67999999999999</c:v>
                </c:pt>
                <c:pt idx="873">
                  <c:v>119.71999999999998</c:v>
                </c:pt>
                <c:pt idx="874">
                  <c:v>119.76</c:v>
                </c:pt>
                <c:pt idx="875">
                  <c:v>119.8</c:v>
                </c:pt>
                <c:pt idx="876">
                  <c:v>119.83999999999999</c:v>
                </c:pt>
                <c:pt idx="877">
                  <c:v>119.88000000000001</c:v>
                </c:pt>
                <c:pt idx="878">
                  <c:v>119.92</c:v>
                </c:pt>
                <c:pt idx="879">
                  <c:v>119.96</c:v>
                </c:pt>
                <c:pt idx="880">
                  <c:v>119.99999999999999</c:v>
                </c:pt>
                <c:pt idx="881">
                  <c:v>120.04</c:v>
                </c:pt>
                <c:pt idx="882">
                  <c:v>120.08</c:v>
                </c:pt>
                <c:pt idx="883">
                  <c:v>120.11999999999999</c:v>
                </c:pt>
                <c:pt idx="884">
                  <c:v>120.16000000000001</c:v>
                </c:pt>
                <c:pt idx="885">
                  <c:v>120.2</c:v>
                </c:pt>
                <c:pt idx="886">
                  <c:v>120.24</c:v>
                </c:pt>
                <c:pt idx="887">
                  <c:v>120.27999999999999</c:v>
                </c:pt>
                <c:pt idx="888">
                  <c:v>120.32000000000001</c:v>
                </c:pt>
                <c:pt idx="889">
                  <c:v>120.36</c:v>
                </c:pt>
                <c:pt idx="890">
                  <c:v>120.39999999999999</c:v>
                </c:pt>
                <c:pt idx="891">
                  <c:v>120.44000000000001</c:v>
                </c:pt>
                <c:pt idx="892">
                  <c:v>120.48</c:v>
                </c:pt>
                <c:pt idx="893">
                  <c:v>120.52</c:v>
                </c:pt>
                <c:pt idx="894">
                  <c:v>120.55999999999999</c:v>
                </c:pt>
                <c:pt idx="895">
                  <c:v>120.60000000000001</c:v>
                </c:pt>
                <c:pt idx="896">
                  <c:v>120.64</c:v>
                </c:pt>
                <c:pt idx="897">
                  <c:v>120.67999999999999</c:v>
                </c:pt>
                <c:pt idx="898">
                  <c:v>120.72000000000001</c:v>
                </c:pt>
                <c:pt idx="899">
                  <c:v>120.76</c:v>
                </c:pt>
                <c:pt idx="900">
                  <c:v>120.8</c:v>
                </c:pt>
                <c:pt idx="901">
                  <c:v>120.83999999999999</c:v>
                </c:pt>
                <c:pt idx="902">
                  <c:v>120.88000000000001</c:v>
                </c:pt>
                <c:pt idx="903">
                  <c:v>120.92</c:v>
                </c:pt>
                <c:pt idx="904">
                  <c:v>120.96</c:v>
                </c:pt>
                <c:pt idx="905">
                  <c:v>121.00000000000001</c:v>
                </c:pt>
                <c:pt idx="906">
                  <c:v>121.04</c:v>
                </c:pt>
                <c:pt idx="907">
                  <c:v>121.08</c:v>
                </c:pt>
                <c:pt idx="908">
                  <c:v>121.11999999999999</c:v>
                </c:pt>
                <c:pt idx="909">
                  <c:v>121.16000000000001</c:v>
                </c:pt>
                <c:pt idx="910">
                  <c:v>121.2</c:v>
                </c:pt>
                <c:pt idx="911">
                  <c:v>121.24</c:v>
                </c:pt>
                <c:pt idx="912">
                  <c:v>121.28000000000002</c:v>
                </c:pt>
                <c:pt idx="913">
                  <c:v>121.32000000000001</c:v>
                </c:pt>
                <c:pt idx="914">
                  <c:v>121.36</c:v>
                </c:pt>
                <c:pt idx="915">
                  <c:v>121.39999999999999</c:v>
                </c:pt>
                <c:pt idx="916">
                  <c:v>121.44000000000001</c:v>
                </c:pt>
                <c:pt idx="917">
                  <c:v>121.48</c:v>
                </c:pt>
                <c:pt idx="918">
                  <c:v>121.52</c:v>
                </c:pt>
                <c:pt idx="919">
                  <c:v>121.56000000000002</c:v>
                </c:pt>
                <c:pt idx="920">
                  <c:v>121.60000000000001</c:v>
                </c:pt>
                <c:pt idx="921">
                  <c:v>121.64</c:v>
                </c:pt>
                <c:pt idx="922">
                  <c:v>121.67999999999999</c:v>
                </c:pt>
                <c:pt idx="923">
                  <c:v>121.72000000000001</c:v>
                </c:pt>
                <c:pt idx="924">
                  <c:v>121.76</c:v>
                </c:pt>
                <c:pt idx="925">
                  <c:v>121.8</c:v>
                </c:pt>
                <c:pt idx="926">
                  <c:v>121.84000000000002</c:v>
                </c:pt>
                <c:pt idx="927">
                  <c:v>121.88000000000001</c:v>
                </c:pt>
                <c:pt idx="928">
                  <c:v>121.92</c:v>
                </c:pt>
                <c:pt idx="929">
                  <c:v>121.96</c:v>
                </c:pt>
                <c:pt idx="930">
                  <c:v>122.00000000000001</c:v>
                </c:pt>
                <c:pt idx="931">
                  <c:v>122.04</c:v>
                </c:pt>
                <c:pt idx="932">
                  <c:v>122.08</c:v>
                </c:pt>
                <c:pt idx="933">
                  <c:v>122.12</c:v>
                </c:pt>
                <c:pt idx="934">
                  <c:v>122.16</c:v>
                </c:pt>
                <c:pt idx="935">
                  <c:v>122.2</c:v>
                </c:pt>
                <c:pt idx="936">
                  <c:v>122.24</c:v>
                </c:pt>
                <c:pt idx="937">
                  <c:v>122.28</c:v>
                </c:pt>
                <c:pt idx="938">
                  <c:v>122.32</c:v>
                </c:pt>
                <c:pt idx="939">
                  <c:v>122.35999999999999</c:v>
                </c:pt>
                <c:pt idx="940">
                  <c:v>122.4</c:v>
                </c:pt>
                <c:pt idx="941">
                  <c:v>122.44</c:v>
                </c:pt>
                <c:pt idx="942">
                  <c:v>122.47999999999999</c:v>
                </c:pt>
                <c:pt idx="943">
                  <c:v>122.51999999999998</c:v>
                </c:pt>
                <c:pt idx="944">
                  <c:v>122.56</c:v>
                </c:pt>
                <c:pt idx="945">
                  <c:v>122.6</c:v>
                </c:pt>
                <c:pt idx="946">
                  <c:v>122.63999999999999</c:v>
                </c:pt>
                <c:pt idx="947">
                  <c:v>122.68</c:v>
                </c:pt>
                <c:pt idx="948">
                  <c:v>122.72</c:v>
                </c:pt>
                <c:pt idx="949">
                  <c:v>122.75999999999999</c:v>
                </c:pt>
                <c:pt idx="950">
                  <c:v>122.79999999999998</c:v>
                </c:pt>
                <c:pt idx="951">
                  <c:v>122.84</c:v>
                </c:pt>
                <c:pt idx="952">
                  <c:v>122.88</c:v>
                </c:pt>
                <c:pt idx="953">
                  <c:v>122.91999999999999</c:v>
                </c:pt>
                <c:pt idx="954">
                  <c:v>122.96000000000001</c:v>
                </c:pt>
                <c:pt idx="955">
                  <c:v>123</c:v>
                </c:pt>
                <c:pt idx="956">
                  <c:v>123.03999999999999</c:v>
                </c:pt>
                <c:pt idx="957">
                  <c:v>123.07999999999998</c:v>
                </c:pt>
                <c:pt idx="958">
                  <c:v>123.12</c:v>
                </c:pt>
                <c:pt idx="959">
                  <c:v>123.16</c:v>
                </c:pt>
                <c:pt idx="960">
                  <c:v>123.19999999999999</c:v>
                </c:pt>
                <c:pt idx="961">
                  <c:v>123.24000000000001</c:v>
                </c:pt>
                <c:pt idx="962">
                  <c:v>123.28</c:v>
                </c:pt>
                <c:pt idx="963">
                  <c:v>123.32</c:v>
                </c:pt>
                <c:pt idx="964">
                  <c:v>123.35999999999999</c:v>
                </c:pt>
                <c:pt idx="965">
                  <c:v>123.4</c:v>
                </c:pt>
                <c:pt idx="966">
                  <c:v>123.44</c:v>
                </c:pt>
                <c:pt idx="967">
                  <c:v>123.47999999999999</c:v>
                </c:pt>
                <c:pt idx="968">
                  <c:v>123.52000000000001</c:v>
                </c:pt>
                <c:pt idx="969">
                  <c:v>123.56</c:v>
                </c:pt>
                <c:pt idx="970">
                  <c:v>123.6</c:v>
                </c:pt>
                <c:pt idx="971">
                  <c:v>123.63999999999999</c:v>
                </c:pt>
                <c:pt idx="972">
                  <c:v>123.68</c:v>
                </c:pt>
                <c:pt idx="973">
                  <c:v>123.72</c:v>
                </c:pt>
                <c:pt idx="974">
                  <c:v>123.75999999999999</c:v>
                </c:pt>
                <c:pt idx="975">
                  <c:v>123.80000000000001</c:v>
                </c:pt>
                <c:pt idx="976">
                  <c:v>123.84</c:v>
                </c:pt>
                <c:pt idx="977">
                  <c:v>123.88</c:v>
                </c:pt>
                <c:pt idx="978">
                  <c:v>123.91999999999999</c:v>
                </c:pt>
                <c:pt idx="979">
                  <c:v>123.96000000000001</c:v>
                </c:pt>
                <c:pt idx="980">
                  <c:v>124</c:v>
                </c:pt>
                <c:pt idx="981">
                  <c:v>124.03999999999999</c:v>
                </c:pt>
                <c:pt idx="982">
                  <c:v>124.08000000000001</c:v>
                </c:pt>
                <c:pt idx="983">
                  <c:v>124.12</c:v>
                </c:pt>
                <c:pt idx="984">
                  <c:v>124.16</c:v>
                </c:pt>
                <c:pt idx="985">
                  <c:v>124.19999999999999</c:v>
                </c:pt>
                <c:pt idx="986">
                  <c:v>124.24000000000001</c:v>
                </c:pt>
                <c:pt idx="987">
                  <c:v>124.28</c:v>
                </c:pt>
                <c:pt idx="988">
                  <c:v>124.32</c:v>
                </c:pt>
                <c:pt idx="989">
                  <c:v>124.36000000000001</c:v>
                </c:pt>
                <c:pt idx="990">
                  <c:v>124.4</c:v>
                </c:pt>
                <c:pt idx="991">
                  <c:v>124.44</c:v>
                </c:pt>
                <c:pt idx="992">
                  <c:v>124.47999999999999</c:v>
                </c:pt>
                <c:pt idx="993">
                  <c:v>124.52000000000001</c:v>
                </c:pt>
                <c:pt idx="994">
                  <c:v>124.56</c:v>
                </c:pt>
                <c:pt idx="995">
                  <c:v>124.6</c:v>
                </c:pt>
                <c:pt idx="996">
                  <c:v>124.64000000000001</c:v>
                </c:pt>
                <c:pt idx="997">
                  <c:v>124.68</c:v>
                </c:pt>
                <c:pt idx="998">
                  <c:v>124.72</c:v>
                </c:pt>
                <c:pt idx="999">
                  <c:v>124.75999999999999</c:v>
                </c:pt>
                <c:pt idx="1000">
                  <c:v>124.80000000000001</c:v>
                </c:pt>
                <c:pt idx="1001">
                  <c:v>124.84</c:v>
                </c:pt>
                <c:pt idx="1002">
                  <c:v>124.88</c:v>
                </c:pt>
                <c:pt idx="1003">
                  <c:v>124.92000000000002</c:v>
                </c:pt>
                <c:pt idx="1004">
                  <c:v>124.96000000000001</c:v>
                </c:pt>
                <c:pt idx="1005">
                  <c:v>125</c:v>
                </c:pt>
                <c:pt idx="1006">
                  <c:v>125.04</c:v>
                </c:pt>
                <c:pt idx="1007">
                  <c:v>125.08000000000001</c:v>
                </c:pt>
                <c:pt idx="1008">
                  <c:v>125.12</c:v>
                </c:pt>
                <c:pt idx="1009">
                  <c:v>125.16</c:v>
                </c:pt>
                <c:pt idx="1010">
                  <c:v>125.2</c:v>
                </c:pt>
                <c:pt idx="1011">
                  <c:v>125.24</c:v>
                </c:pt>
                <c:pt idx="1012">
                  <c:v>125.28</c:v>
                </c:pt>
                <c:pt idx="1013">
                  <c:v>125.32000000000001</c:v>
                </c:pt>
                <c:pt idx="1014">
                  <c:v>125.36</c:v>
                </c:pt>
                <c:pt idx="1015">
                  <c:v>125.39999999999999</c:v>
                </c:pt>
                <c:pt idx="1016">
                  <c:v>125.43999999999998</c:v>
                </c:pt>
                <c:pt idx="1017">
                  <c:v>125.48</c:v>
                </c:pt>
                <c:pt idx="1018">
                  <c:v>125.52</c:v>
                </c:pt>
                <c:pt idx="1019">
                  <c:v>125.55999999999999</c:v>
                </c:pt>
                <c:pt idx="1020">
                  <c:v>125.60000000000001</c:v>
                </c:pt>
                <c:pt idx="1021">
                  <c:v>125.64</c:v>
                </c:pt>
                <c:pt idx="1022">
                  <c:v>125.67999999999999</c:v>
                </c:pt>
                <c:pt idx="1023">
                  <c:v>125.71999999999998</c:v>
                </c:pt>
                <c:pt idx="1024">
                  <c:v>125.76</c:v>
                </c:pt>
                <c:pt idx="1025">
                  <c:v>125.8</c:v>
                </c:pt>
                <c:pt idx="1026">
                  <c:v>125.83999999999999</c:v>
                </c:pt>
                <c:pt idx="1027">
                  <c:v>125.88000000000001</c:v>
                </c:pt>
                <c:pt idx="1028">
                  <c:v>125.92</c:v>
                </c:pt>
                <c:pt idx="1029">
                  <c:v>125.96</c:v>
                </c:pt>
                <c:pt idx="1030">
                  <c:v>125.99999999999999</c:v>
                </c:pt>
                <c:pt idx="1031">
                  <c:v>126.04</c:v>
                </c:pt>
                <c:pt idx="1032">
                  <c:v>126.08</c:v>
                </c:pt>
                <c:pt idx="1033">
                  <c:v>126.11999999999999</c:v>
                </c:pt>
                <c:pt idx="1034">
                  <c:v>126.16000000000001</c:v>
                </c:pt>
                <c:pt idx="1035">
                  <c:v>126.2</c:v>
                </c:pt>
                <c:pt idx="1036">
                  <c:v>126.24</c:v>
                </c:pt>
                <c:pt idx="1037">
                  <c:v>126.27999999999999</c:v>
                </c:pt>
                <c:pt idx="1038">
                  <c:v>126.32000000000001</c:v>
                </c:pt>
                <c:pt idx="1039">
                  <c:v>126.36</c:v>
                </c:pt>
                <c:pt idx="1040">
                  <c:v>126.39999999999999</c:v>
                </c:pt>
                <c:pt idx="1041">
                  <c:v>126.44000000000001</c:v>
                </c:pt>
                <c:pt idx="1042">
                  <c:v>126.48</c:v>
                </c:pt>
                <c:pt idx="1043">
                  <c:v>126.52</c:v>
                </c:pt>
                <c:pt idx="1044">
                  <c:v>126.55999999999999</c:v>
                </c:pt>
                <c:pt idx="1045">
                  <c:v>126.60000000000001</c:v>
                </c:pt>
                <c:pt idx="1046">
                  <c:v>126.64</c:v>
                </c:pt>
                <c:pt idx="1047">
                  <c:v>126.67999999999999</c:v>
                </c:pt>
                <c:pt idx="1048">
                  <c:v>126.72000000000001</c:v>
                </c:pt>
                <c:pt idx="1049">
                  <c:v>126.76</c:v>
                </c:pt>
                <c:pt idx="1050">
                  <c:v>126.8</c:v>
                </c:pt>
                <c:pt idx="1051">
                  <c:v>126.83999999999999</c:v>
                </c:pt>
                <c:pt idx="1052">
                  <c:v>126.88000000000001</c:v>
                </c:pt>
                <c:pt idx="1053">
                  <c:v>126.92</c:v>
                </c:pt>
                <c:pt idx="1054">
                  <c:v>126.96</c:v>
                </c:pt>
                <c:pt idx="1055">
                  <c:v>127.00000000000001</c:v>
                </c:pt>
                <c:pt idx="1056">
                  <c:v>127.04</c:v>
                </c:pt>
                <c:pt idx="1057">
                  <c:v>127.08</c:v>
                </c:pt>
                <c:pt idx="1058">
                  <c:v>127.11999999999999</c:v>
                </c:pt>
                <c:pt idx="1059">
                  <c:v>127.16000000000001</c:v>
                </c:pt>
                <c:pt idx="1060">
                  <c:v>127.2</c:v>
                </c:pt>
                <c:pt idx="1061">
                  <c:v>127.24</c:v>
                </c:pt>
                <c:pt idx="1062">
                  <c:v>127.28000000000002</c:v>
                </c:pt>
                <c:pt idx="1063">
                  <c:v>127.32000000000001</c:v>
                </c:pt>
                <c:pt idx="1064">
                  <c:v>127.36</c:v>
                </c:pt>
                <c:pt idx="1065">
                  <c:v>127.39999999999999</c:v>
                </c:pt>
                <c:pt idx="1066">
                  <c:v>127.44000000000001</c:v>
                </c:pt>
                <c:pt idx="1067">
                  <c:v>127.48</c:v>
                </c:pt>
                <c:pt idx="1068">
                  <c:v>127.52</c:v>
                </c:pt>
                <c:pt idx="1069">
                  <c:v>127.56000000000002</c:v>
                </c:pt>
                <c:pt idx="1070">
                  <c:v>127.60000000000001</c:v>
                </c:pt>
                <c:pt idx="1071">
                  <c:v>127.64</c:v>
                </c:pt>
                <c:pt idx="1072">
                  <c:v>127.67999999999999</c:v>
                </c:pt>
                <c:pt idx="1073">
                  <c:v>127.72000000000001</c:v>
                </c:pt>
                <c:pt idx="1074">
                  <c:v>127.76</c:v>
                </c:pt>
                <c:pt idx="1075">
                  <c:v>127.8</c:v>
                </c:pt>
                <c:pt idx="1076">
                  <c:v>127.84000000000002</c:v>
                </c:pt>
                <c:pt idx="1077">
                  <c:v>127.88000000000001</c:v>
                </c:pt>
                <c:pt idx="1078">
                  <c:v>127.92</c:v>
                </c:pt>
                <c:pt idx="1079">
                  <c:v>127.96</c:v>
                </c:pt>
                <c:pt idx="1080">
                  <c:v>128</c:v>
                </c:pt>
                <c:pt idx="1081">
                  <c:v>128.04</c:v>
                </c:pt>
                <c:pt idx="1082">
                  <c:v>128.07999999999998</c:v>
                </c:pt>
                <c:pt idx="1083">
                  <c:v>128.12</c:v>
                </c:pt>
                <c:pt idx="1084">
                  <c:v>128.16</c:v>
                </c:pt>
                <c:pt idx="1085">
                  <c:v>128.19999999999999</c:v>
                </c:pt>
                <c:pt idx="1086">
                  <c:v>128.23999999999998</c:v>
                </c:pt>
                <c:pt idx="1087">
                  <c:v>128.28</c:v>
                </c:pt>
                <c:pt idx="1088">
                  <c:v>128.32</c:v>
                </c:pt>
                <c:pt idx="1089">
                  <c:v>128.35999999999999</c:v>
                </c:pt>
                <c:pt idx="1090">
                  <c:v>128.4</c:v>
                </c:pt>
                <c:pt idx="1091">
                  <c:v>128.44</c:v>
                </c:pt>
                <c:pt idx="1092">
                  <c:v>128.47999999999999</c:v>
                </c:pt>
                <c:pt idx="1093">
                  <c:v>128.51999999999998</c:v>
                </c:pt>
                <c:pt idx="1094">
                  <c:v>128.56</c:v>
                </c:pt>
                <c:pt idx="1095">
                  <c:v>128.6</c:v>
                </c:pt>
                <c:pt idx="1096">
                  <c:v>128.63999999999999</c:v>
                </c:pt>
                <c:pt idx="1097">
                  <c:v>128.68</c:v>
                </c:pt>
                <c:pt idx="1098">
                  <c:v>128.72</c:v>
                </c:pt>
                <c:pt idx="1099">
                  <c:v>128.76</c:v>
                </c:pt>
                <c:pt idx="1100">
                  <c:v>128.79999999999998</c:v>
                </c:pt>
                <c:pt idx="1101">
                  <c:v>128.84</c:v>
                </c:pt>
                <c:pt idx="1102">
                  <c:v>128.88</c:v>
                </c:pt>
                <c:pt idx="1103">
                  <c:v>128.91999999999999</c:v>
                </c:pt>
                <c:pt idx="1104">
                  <c:v>128.96</c:v>
                </c:pt>
                <c:pt idx="1105">
                  <c:v>129</c:v>
                </c:pt>
                <c:pt idx="1106">
                  <c:v>129.04</c:v>
                </c:pt>
                <c:pt idx="1107">
                  <c:v>129.07999999999998</c:v>
                </c:pt>
                <c:pt idx="1108">
                  <c:v>129.12</c:v>
                </c:pt>
                <c:pt idx="1109">
                  <c:v>129.16</c:v>
                </c:pt>
                <c:pt idx="1110">
                  <c:v>129.19999999999999</c:v>
                </c:pt>
                <c:pt idx="1111">
                  <c:v>129.24</c:v>
                </c:pt>
                <c:pt idx="1112">
                  <c:v>129.28</c:v>
                </c:pt>
                <c:pt idx="1113">
                  <c:v>129.32</c:v>
                </c:pt>
                <c:pt idx="1114">
                  <c:v>129.35999999999999</c:v>
                </c:pt>
                <c:pt idx="1115">
                  <c:v>129.4</c:v>
                </c:pt>
                <c:pt idx="1116">
                  <c:v>129.44</c:v>
                </c:pt>
                <c:pt idx="1117">
                  <c:v>129.47999999999999</c:v>
                </c:pt>
                <c:pt idx="1118">
                  <c:v>129.52000000000001</c:v>
                </c:pt>
                <c:pt idx="1119">
                  <c:v>129.56</c:v>
                </c:pt>
                <c:pt idx="1120">
                  <c:v>129.6</c:v>
                </c:pt>
                <c:pt idx="1121">
                  <c:v>129.63999999999999</c:v>
                </c:pt>
                <c:pt idx="1122">
                  <c:v>129.68</c:v>
                </c:pt>
                <c:pt idx="1123">
                  <c:v>129.72</c:v>
                </c:pt>
                <c:pt idx="1124">
                  <c:v>129.76</c:v>
                </c:pt>
                <c:pt idx="1125">
                  <c:v>129.80000000000001</c:v>
                </c:pt>
                <c:pt idx="1126">
                  <c:v>129.84</c:v>
                </c:pt>
                <c:pt idx="1127">
                  <c:v>129.88</c:v>
                </c:pt>
                <c:pt idx="1128">
                  <c:v>129.91999999999999</c:v>
                </c:pt>
                <c:pt idx="1129">
                  <c:v>129.96</c:v>
                </c:pt>
                <c:pt idx="1130">
                  <c:v>130</c:v>
                </c:pt>
                <c:pt idx="1131">
                  <c:v>130.04</c:v>
                </c:pt>
                <c:pt idx="1132">
                  <c:v>130.08000000000001</c:v>
                </c:pt>
                <c:pt idx="1133">
                  <c:v>130.12</c:v>
                </c:pt>
                <c:pt idx="1134">
                  <c:v>130.16</c:v>
                </c:pt>
                <c:pt idx="1135">
                  <c:v>130.19999999999999</c:v>
                </c:pt>
                <c:pt idx="1136">
                  <c:v>130.24</c:v>
                </c:pt>
                <c:pt idx="1137">
                  <c:v>130.28</c:v>
                </c:pt>
                <c:pt idx="1138">
                  <c:v>130.32</c:v>
                </c:pt>
                <c:pt idx="1139">
                  <c:v>130.36000000000001</c:v>
                </c:pt>
                <c:pt idx="1140">
                  <c:v>130.4</c:v>
                </c:pt>
                <c:pt idx="1141">
                  <c:v>130.44</c:v>
                </c:pt>
                <c:pt idx="1142">
                  <c:v>130.47999999999999</c:v>
                </c:pt>
                <c:pt idx="1143">
                  <c:v>130.52000000000001</c:v>
                </c:pt>
                <c:pt idx="1144">
                  <c:v>130.56</c:v>
                </c:pt>
                <c:pt idx="1145">
                  <c:v>130.6</c:v>
                </c:pt>
                <c:pt idx="1146">
                  <c:v>130.64000000000001</c:v>
                </c:pt>
                <c:pt idx="1147">
                  <c:v>130.68</c:v>
                </c:pt>
                <c:pt idx="1148">
                  <c:v>130.72</c:v>
                </c:pt>
                <c:pt idx="1149">
                  <c:v>130.76</c:v>
                </c:pt>
                <c:pt idx="1150">
                  <c:v>130.80000000000001</c:v>
                </c:pt>
                <c:pt idx="1151">
                  <c:v>130.84</c:v>
                </c:pt>
                <c:pt idx="1152">
                  <c:v>130.88</c:v>
                </c:pt>
                <c:pt idx="1153">
                  <c:v>130.92000000000002</c:v>
                </c:pt>
                <c:pt idx="1154">
                  <c:v>130.96</c:v>
                </c:pt>
                <c:pt idx="1155">
                  <c:v>131</c:v>
                </c:pt>
                <c:pt idx="1156">
                  <c:v>131.04</c:v>
                </c:pt>
                <c:pt idx="1157">
                  <c:v>131.08000000000001</c:v>
                </c:pt>
                <c:pt idx="1158">
                  <c:v>131.12</c:v>
                </c:pt>
                <c:pt idx="1159">
                  <c:v>131.16</c:v>
                </c:pt>
                <c:pt idx="1160">
                  <c:v>131.20000000000002</c:v>
                </c:pt>
                <c:pt idx="1161">
                  <c:v>131.24</c:v>
                </c:pt>
                <c:pt idx="1162">
                  <c:v>131.28</c:v>
                </c:pt>
                <c:pt idx="1163">
                  <c:v>131.32</c:v>
                </c:pt>
                <c:pt idx="1164">
                  <c:v>131.36000000000001</c:v>
                </c:pt>
                <c:pt idx="1165">
                  <c:v>131.4</c:v>
                </c:pt>
                <c:pt idx="1166">
                  <c:v>131.44</c:v>
                </c:pt>
                <c:pt idx="1167">
                  <c:v>131.48000000000002</c:v>
                </c:pt>
                <c:pt idx="1168">
                  <c:v>131.52000000000001</c:v>
                </c:pt>
                <c:pt idx="1169">
                  <c:v>131.56</c:v>
                </c:pt>
                <c:pt idx="1170">
                  <c:v>131.6</c:v>
                </c:pt>
                <c:pt idx="1171">
                  <c:v>131.64000000000001</c:v>
                </c:pt>
                <c:pt idx="1172">
                  <c:v>131.68</c:v>
                </c:pt>
                <c:pt idx="1173">
                  <c:v>131.72</c:v>
                </c:pt>
                <c:pt idx="1174">
                  <c:v>131.76000000000002</c:v>
                </c:pt>
                <c:pt idx="1175">
                  <c:v>131.80000000000001</c:v>
                </c:pt>
                <c:pt idx="1176">
                  <c:v>131.84</c:v>
                </c:pt>
                <c:pt idx="1177">
                  <c:v>131.88</c:v>
                </c:pt>
                <c:pt idx="1178">
                  <c:v>131.92000000000002</c:v>
                </c:pt>
                <c:pt idx="1179">
                  <c:v>131.96</c:v>
                </c:pt>
                <c:pt idx="1180">
                  <c:v>132</c:v>
                </c:pt>
                <c:pt idx="1181">
                  <c:v>132.04000000000002</c:v>
                </c:pt>
                <c:pt idx="1182">
                  <c:v>132.08000000000001</c:v>
                </c:pt>
                <c:pt idx="1183">
                  <c:v>132.12</c:v>
                </c:pt>
                <c:pt idx="1184">
                  <c:v>132.16</c:v>
                </c:pt>
                <c:pt idx="1185">
                  <c:v>132.20000000000002</c:v>
                </c:pt>
                <c:pt idx="1186">
                  <c:v>132.24</c:v>
                </c:pt>
                <c:pt idx="1187">
                  <c:v>132.28</c:v>
                </c:pt>
                <c:pt idx="1188">
                  <c:v>132.32000000000002</c:v>
                </c:pt>
                <c:pt idx="1189">
                  <c:v>132.36000000000001</c:v>
                </c:pt>
                <c:pt idx="1190">
                  <c:v>132.4</c:v>
                </c:pt>
                <c:pt idx="1191">
                  <c:v>132.44</c:v>
                </c:pt>
                <c:pt idx="1192">
                  <c:v>132.48000000000002</c:v>
                </c:pt>
                <c:pt idx="1193">
                  <c:v>132.52000000000001</c:v>
                </c:pt>
                <c:pt idx="1194">
                  <c:v>132.56</c:v>
                </c:pt>
                <c:pt idx="1195">
                  <c:v>132.60000000000002</c:v>
                </c:pt>
                <c:pt idx="1196">
                  <c:v>132.64000000000001</c:v>
                </c:pt>
                <c:pt idx="1197">
                  <c:v>132.68</c:v>
                </c:pt>
                <c:pt idx="1198">
                  <c:v>132.72000000000003</c:v>
                </c:pt>
                <c:pt idx="1199">
                  <c:v>132.76000000000002</c:v>
                </c:pt>
                <c:pt idx="1200">
                  <c:v>132.80000000000001</c:v>
                </c:pt>
                <c:pt idx="1201">
                  <c:v>132.84</c:v>
                </c:pt>
                <c:pt idx="1202">
                  <c:v>132.88</c:v>
                </c:pt>
                <c:pt idx="1203">
                  <c:v>132.92000000000002</c:v>
                </c:pt>
                <c:pt idx="1204">
                  <c:v>132.96</c:v>
                </c:pt>
                <c:pt idx="1205">
                  <c:v>133</c:v>
                </c:pt>
                <c:pt idx="1206">
                  <c:v>133.04</c:v>
                </c:pt>
                <c:pt idx="1207">
                  <c:v>133.07999999999998</c:v>
                </c:pt>
                <c:pt idx="1208">
                  <c:v>133.11999999999998</c:v>
                </c:pt>
                <c:pt idx="1209">
                  <c:v>133.16</c:v>
                </c:pt>
                <c:pt idx="1210">
                  <c:v>133.19999999999999</c:v>
                </c:pt>
                <c:pt idx="1211">
                  <c:v>133.23999999999998</c:v>
                </c:pt>
                <c:pt idx="1212">
                  <c:v>133.28</c:v>
                </c:pt>
                <c:pt idx="1213">
                  <c:v>133.32</c:v>
                </c:pt>
                <c:pt idx="1214">
                  <c:v>133.35999999999999</c:v>
                </c:pt>
                <c:pt idx="1215">
                  <c:v>133.39999999999998</c:v>
                </c:pt>
                <c:pt idx="1216">
                  <c:v>133.44</c:v>
                </c:pt>
                <c:pt idx="1217">
                  <c:v>133.47999999999999</c:v>
                </c:pt>
                <c:pt idx="1218">
                  <c:v>133.51999999999998</c:v>
                </c:pt>
                <c:pt idx="1219">
                  <c:v>133.56</c:v>
                </c:pt>
                <c:pt idx="1220">
                  <c:v>133.6</c:v>
                </c:pt>
                <c:pt idx="1221">
                  <c:v>133.63999999999999</c:v>
                </c:pt>
                <c:pt idx="1222">
                  <c:v>133.67999999999998</c:v>
                </c:pt>
                <c:pt idx="1223">
                  <c:v>133.72</c:v>
                </c:pt>
                <c:pt idx="1224">
                  <c:v>133.76</c:v>
                </c:pt>
                <c:pt idx="1225">
                  <c:v>133.79999999999998</c:v>
                </c:pt>
                <c:pt idx="1226">
                  <c:v>133.84</c:v>
                </c:pt>
                <c:pt idx="1227">
                  <c:v>133.88</c:v>
                </c:pt>
                <c:pt idx="1228">
                  <c:v>133.91999999999999</c:v>
                </c:pt>
                <c:pt idx="1229">
                  <c:v>133.95999999999998</c:v>
                </c:pt>
                <c:pt idx="1230">
                  <c:v>134</c:v>
                </c:pt>
                <c:pt idx="1231">
                  <c:v>134.04</c:v>
                </c:pt>
                <c:pt idx="1232">
                  <c:v>134.07999999999998</c:v>
                </c:pt>
                <c:pt idx="1233">
                  <c:v>134.12</c:v>
                </c:pt>
                <c:pt idx="1234">
                  <c:v>134.16</c:v>
                </c:pt>
                <c:pt idx="1235">
                  <c:v>134.19999999999999</c:v>
                </c:pt>
                <c:pt idx="1236">
                  <c:v>134.23999999999998</c:v>
                </c:pt>
                <c:pt idx="1237">
                  <c:v>134.28</c:v>
                </c:pt>
                <c:pt idx="1238">
                  <c:v>134.32</c:v>
                </c:pt>
                <c:pt idx="1239">
                  <c:v>134.35999999999999</c:v>
                </c:pt>
                <c:pt idx="1240">
                  <c:v>134.4</c:v>
                </c:pt>
                <c:pt idx="1241">
                  <c:v>134.44</c:v>
                </c:pt>
                <c:pt idx="1242">
                  <c:v>134.47999999999999</c:v>
                </c:pt>
                <c:pt idx="1243">
                  <c:v>134.51999999999998</c:v>
                </c:pt>
                <c:pt idx="1244">
                  <c:v>134.56</c:v>
                </c:pt>
                <c:pt idx="1245">
                  <c:v>134.6</c:v>
                </c:pt>
                <c:pt idx="1246">
                  <c:v>134.63999999999999</c:v>
                </c:pt>
                <c:pt idx="1247">
                  <c:v>134.68</c:v>
                </c:pt>
                <c:pt idx="1248">
                  <c:v>134.72</c:v>
                </c:pt>
                <c:pt idx="1249">
                  <c:v>134.76</c:v>
                </c:pt>
                <c:pt idx="1250">
                  <c:v>134.79999999999998</c:v>
                </c:pt>
                <c:pt idx="1251">
                  <c:v>134.84</c:v>
                </c:pt>
                <c:pt idx="1252">
                  <c:v>134.88</c:v>
                </c:pt>
                <c:pt idx="1253">
                  <c:v>134.91999999999999</c:v>
                </c:pt>
                <c:pt idx="1254">
                  <c:v>134.96</c:v>
                </c:pt>
                <c:pt idx="1255">
                  <c:v>135</c:v>
                </c:pt>
                <c:pt idx="1256">
                  <c:v>135.04</c:v>
                </c:pt>
                <c:pt idx="1257">
                  <c:v>135.07999999999998</c:v>
                </c:pt>
                <c:pt idx="1258">
                  <c:v>135.12</c:v>
                </c:pt>
                <c:pt idx="1259">
                  <c:v>135.16</c:v>
                </c:pt>
                <c:pt idx="1260">
                  <c:v>135.19999999999999</c:v>
                </c:pt>
                <c:pt idx="1261">
                  <c:v>135.24</c:v>
                </c:pt>
                <c:pt idx="1262">
                  <c:v>135.28</c:v>
                </c:pt>
                <c:pt idx="1263">
                  <c:v>135.32</c:v>
                </c:pt>
                <c:pt idx="1264">
                  <c:v>135.35999999999999</c:v>
                </c:pt>
                <c:pt idx="1265">
                  <c:v>135.4</c:v>
                </c:pt>
                <c:pt idx="1266">
                  <c:v>135.44</c:v>
                </c:pt>
                <c:pt idx="1267">
                  <c:v>135.47999999999999</c:v>
                </c:pt>
                <c:pt idx="1268">
                  <c:v>135.52000000000001</c:v>
                </c:pt>
                <c:pt idx="1269">
                  <c:v>135.56</c:v>
                </c:pt>
                <c:pt idx="1270">
                  <c:v>135.6</c:v>
                </c:pt>
                <c:pt idx="1271">
                  <c:v>135.63999999999999</c:v>
                </c:pt>
                <c:pt idx="1272">
                  <c:v>135.68</c:v>
                </c:pt>
                <c:pt idx="1273">
                  <c:v>135.72</c:v>
                </c:pt>
                <c:pt idx="1274">
                  <c:v>135.76</c:v>
                </c:pt>
                <c:pt idx="1275">
                  <c:v>135.80000000000001</c:v>
                </c:pt>
                <c:pt idx="1276">
                  <c:v>135.84</c:v>
                </c:pt>
                <c:pt idx="1277">
                  <c:v>135.88</c:v>
                </c:pt>
                <c:pt idx="1278">
                  <c:v>135.91999999999999</c:v>
                </c:pt>
                <c:pt idx="1279">
                  <c:v>135.96</c:v>
                </c:pt>
                <c:pt idx="1280">
                  <c:v>136</c:v>
                </c:pt>
                <c:pt idx="1281">
                  <c:v>136.04</c:v>
                </c:pt>
                <c:pt idx="1282">
                  <c:v>136.08000000000001</c:v>
                </c:pt>
                <c:pt idx="1283">
                  <c:v>136.12</c:v>
                </c:pt>
                <c:pt idx="1284">
                  <c:v>136.16</c:v>
                </c:pt>
                <c:pt idx="1285">
                  <c:v>136.19999999999999</c:v>
                </c:pt>
                <c:pt idx="1286">
                  <c:v>136.24</c:v>
                </c:pt>
                <c:pt idx="1287">
                  <c:v>136.28</c:v>
                </c:pt>
                <c:pt idx="1288">
                  <c:v>136.32</c:v>
                </c:pt>
                <c:pt idx="1289">
                  <c:v>136.36000000000001</c:v>
                </c:pt>
                <c:pt idx="1290">
                  <c:v>136.4</c:v>
                </c:pt>
                <c:pt idx="1291">
                  <c:v>136.44</c:v>
                </c:pt>
                <c:pt idx="1292">
                  <c:v>136.47999999999999</c:v>
                </c:pt>
                <c:pt idx="1293">
                  <c:v>136.52000000000001</c:v>
                </c:pt>
                <c:pt idx="1294">
                  <c:v>136.56</c:v>
                </c:pt>
                <c:pt idx="1295">
                  <c:v>136.6</c:v>
                </c:pt>
                <c:pt idx="1296">
                  <c:v>136.64000000000001</c:v>
                </c:pt>
                <c:pt idx="1297">
                  <c:v>136.68</c:v>
                </c:pt>
                <c:pt idx="1298">
                  <c:v>136.72</c:v>
                </c:pt>
                <c:pt idx="1299">
                  <c:v>136.76</c:v>
                </c:pt>
                <c:pt idx="1300">
                  <c:v>136.80000000000001</c:v>
                </c:pt>
                <c:pt idx="1301">
                  <c:v>136.84</c:v>
                </c:pt>
                <c:pt idx="1302">
                  <c:v>136.88</c:v>
                </c:pt>
                <c:pt idx="1303">
                  <c:v>136.92000000000002</c:v>
                </c:pt>
                <c:pt idx="1304">
                  <c:v>136.96</c:v>
                </c:pt>
                <c:pt idx="1305">
                  <c:v>137</c:v>
                </c:pt>
                <c:pt idx="1306">
                  <c:v>137.04</c:v>
                </c:pt>
                <c:pt idx="1307">
                  <c:v>137.08000000000001</c:v>
                </c:pt>
                <c:pt idx="1308">
                  <c:v>137.12</c:v>
                </c:pt>
                <c:pt idx="1309">
                  <c:v>137.16</c:v>
                </c:pt>
                <c:pt idx="1310">
                  <c:v>137.20000000000002</c:v>
                </c:pt>
                <c:pt idx="1311">
                  <c:v>137.24</c:v>
                </c:pt>
                <c:pt idx="1312">
                  <c:v>137.28</c:v>
                </c:pt>
                <c:pt idx="1313">
                  <c:v>137.32</c:v>
                </c:pt>
                <c:pt idx="1314">
                  <c:v>137.36000000000001</c:v>
                </c:pt>
                <c:pt idx="1315">
                  <c:v>137.4</c:v>
                </c:pt>
                <c:pt idx="1316">
                  <c:v>137.44</c:v>
                </c:pt>
                <c:pt idx="1317">
                  <c:v>137.48000000000002</c:v>
                </c:pt>
                <c:pt idx="1318">
                  <c:v>137.52000000000001</c:v>
                </c:pt>
                <c:pt idx="1319">
                  <c:v>137.56</c:v>
                </c:pt>
                <c:pt idx="1320">
                  <c:v>137.6</c:v>
                </c:pt>
                <c:pt idx="1321">
                  <c:v>137.64000000000001</c:v>
                </c:pt>
                <c:pt idx="1322">
                  <c:v>137.68</c:v>
                </c:pt>
                <c:pt idx="1323">
                  <c:v>137.72</c:v>
                </c:pt>
                <c:pt idx="1324">
                  <c:v>137.76000000000002</c:v>
                </c:pt>
                <c:pt idx="1325">
                  <c:v>137.80000000000001</c:v>
                </c:pt>
                <c:pt idx="1326">
                  <c:v>137.84</c:v>
                </c:pt>
                <c:pt idx="1327">
                  <c:v>137.88</c:v>
                </c:pt>
                <c:pt idx="1328">
                  <c:v>137.92000000000002</c:v>
                </c:pt>
                <c:pt idx="1329">
                  <c:v>137.96</c:v>
                </c:pt>
                <c:pt idx="1330">
                  <c:v>138</c:v>
                </c:pt>
                <c:pt idx="1331">
                  <c:v>138.04000000000002</c:v>
                </c:pt>
                <c:pt idx="1332">
                  <c:v>138.08000000000001</c:v>
                </c:pt>
                <c:pt idx="1333">
                  <c:v>138.12</c:v>
                </c:pt>
                <c:pt idx="1334">
                  <c:v>138.16</c:v>
                </c:pt>
                <c:pt idx="1335">
                  <c:v>138.20000000000002</c:v>
                </c:pt>
                <c:pt idx="1336">
                  <c:v>138.24</c:v>
                </c:pt>
                <c:pt idx="1337">
                  <c:v>138.28</c:v>
                </c:pt>
                <c:pt idx="1338">
                  <c:v>138.32000000000002</c:v>
                </c:pt>
                <c:pt idx="1339">
                  <c:v>138.36000000000001</c:v>
                </c:pt>
                <c:pt idx="1340">
                  <c:v>138.4</c:v>
                </c:pt>
                <c:pt idx="1341">
                  <c:v>138.44</c:v>
                </c:pt>
                <c:pt idx="1342">
                  <c:v>138.48000000000002</c:v>
                </c:pt>
                <c:pt idx="1343">
                  <c:v>138.52000000000001</c:v>
                </c:pt>
                <c:pt idx="1344">
                  <c:v>138.56</c:v>
                </c:pt>
                <c:pt idx="1345">
                  <c:v>138.60000000000002</c:v>
                </c:pt>
                <c:pt idx="1346">
                  <c:v>138.64000000000001</c:v>
                </c:pt>
                <c:pt idx="1347">
                  <c:v>138.68</c:v>
                </c:pt>
                <c:pt idx="1348">
                  <c:v>138.72</c:v>
                </c:pt>
                <c:pt idx="1349">
                  <c:v>138.76000000000002</c:v>
                </c:pt>
                <c:pt idx="1350">
                  <c:v>138.80000000000001</c:v>
                </c:pt>
                <c:pt idx="1351">
                  <c:v>138.84</c:v>
                </c:pt>
                <c:pt idx="1352">
                  <c:v>138.88000000000002</c:v>
                </c:pt>
                <c:pt idx="1353">
                  <c:v>138.92000000000002</c:v>
                </c:pt>
                <c:pt idx="1354">
                  <c:v>138.96</c:v>
                </c:pt>
                <c:pt idx="1355">
                  <c:v>139</c:v>
                </c:pt>
                <c:pt idx="1356">
                  <c:v>139.04</c:v>
                </c:pt>
                <c:pt idx="1357">
                  <c:v>139.08000000000001</c:v>
                </c:pt>
                <c:pt idx="1358">
                  <c:v>139.12</c:v>
                </c:pt>
                <c:pt idx="1359">
                  <c:v>139.16</c:v>
                </c:pt>
                <c:pt idx="1360">
                  <c:v>139.19999999999999</c:v>
                </c:pt>
                <c:pt idx="1361">
                  <c:v>139.23999999999998</c:v>
                </c:pt>
                <c:pt idx="1362">
                  <c:v>139.28</c:v>
                </c:pt>
                <c:pt idx="1363">
                  <c:v>139.32</c:v>
                </c:pt>
                <c:pt idx="1364">
                  <c:v>139.35999999999999</c:v>
                </c:pt>
                <c:pt idx="1365">
                  <c:v>139.39999999999998</c:v>
                </c:pt>
                <c:pt idx="1366">
                  <c:v>139.44</c:v>
                </c:pt>
                <c:pt idx="1367">
                  <c:v>139.47999999999999</c:v>
                </c:pt>
                <c:pt idx="1368">
                  <c:v>139.51999999999998</c:v>
                </c:pt>
                <c:pt idx="1369">
                  <c:v>139.55999999999997</c:v>
                </c:pt>
                <c:pt idx="1370">
                  <c:v>139.6</c:v>
                </c:pt>
                <c:pt idx="1371">
                  <c:v>139.63999999999999</c:v>
                </c:pt>
                <c:pt idx="1372">
                  <c:v>139.67999999999998</c:v>
                </c:pt>
                <c:pt idx="1373">
                  <c:v>139.72</c:v>
                </c:pt>
                <c:pt idx="1374">
                  <c:v>139.76</c:v>
                </c:pt>
                <c:pt idx="1375">
                  <c:v>139.79999999999998</c:v>
                </c:pt>
                <c:pt idx="1376">
                  <c:v>139.83999999999997</c:v>
                </c:pt>
                <c:pt idx="1377">
                  <c:v>139.88</c:v>
                </c:pt>
                <c:pt idx="1378">
                  <c:v>139.91999999999999</c:v>
                </c:pt>
                <c:pt idx="1379">
                  <c:v>139.95999999999998</c:v>
                </c:pt>
                <c:pt idx="1380">
                  <c:v>140</c:v>
                </c:pt>
                <c:pt idx="1381">
                  <c:v>140.04</c:v>
                </c:pt>
                <c:pt idx="1382">
                  <c:v>140.07999999999998</c:v>
                </c:pt>
                <c:pt idx="1383">
                  <c:v>140.11999999999998</c:v>
                </c:pt>
                <c:pt idx="1384">
                  <c:v>140.16</c:v>
                </c:pt>
                <c:pt idx="1385">
                  <c:v>140.19999999999999</c:v>
                </c:pt>
                <c:pt idx="1386">
                  <c:v>140.23999999999998</c:v>
                </c:pt>
                <c:pt idx="1387">
                  <c:v>140.28</c:v>
                </c:pt>
                <c:pt idx="1388">
                  <c:v>140.32</c:v>
                </c:pt>
                <c:pt idx="1389">
                  <c:v>140.35999999999999</c:v>
                </c:pt>
                <c:pt idx="1390">
                  <c:v>140.4</c:v>
                </c:pt>
                <c:pt idx="1391">
                  <c:v>140.44</c:v>
                </c:pt>
                <c:pt idx="1392">
                  <c:v>140.47999999999999</c:v>
                </c:pt>
                <c:pt idx="1393">
                  <c:v>140.51999999999998</c:v>
                </c:pt>
                <c:pt idx="1394">
                  <c:v>140.56</c:v>
                </c:pt>
                <c:pt idx="1395">
                  <c:v>140.6</c:v>
                </c:pt>
                <c:pt idx="1396">
                  <c:v>140.63999999999999</c:v>
                </c:pt>
                <c:pt idx="1397">
                  <c:v>140.68</c:v>
                </c:pt>
                <c:pt idx="1398">
                  <c:v>140.72</c:v>
                </c:pt>
                <c:pt idx="1399">
                  <c:v>140.76</c:v>
                </c:pt>
                <c:pt idx="1400">
                  <c:v>140.79999999999998</c:v>
                </c:pt>
                <c:pt idx="1401">
                  <c:v>140.84</c:v>
                </c:pt>
                <c:pt idx="1402">
                  <c:v>140.88</c:v>
                </c:pt>
                <c:pt idx="1403">
                  <c:v>140.91999999999999</c:v>
                </c:pt>
                <c:pt idx="1404">
                  <c:v>140.96</c:v>
                </c:pt>
                <c:pt idx="1405">
                  <c:v>141</c:v>
                </c:pt>
                <c:pt idx="1406">
                  <c:v>141.04</c:v>
                </c:pt>
                <c:pt idx="1407">
                  <c:v>141.07999999999998</c:v>
                </c:pt>
                <c:pt idx="1408">
                  <c:v>141.12</c:v>
                </c:pt>
                <c:pt idx="1409">
                  <c:v>141.16</c:v>
                </c:pt>
                <c:pt idx="1410">
                  <c:v>141.19999999999999</c:v>
                </c:pt>
                <c:pt idx="1411">
                  <c:v>141.24</c:v>
                </c:pt>
                <c:pt idx="1412">
                  <c:v>141.28</c:v>
                </c:pt>
                <c:pt idx="1413">
                  <c:v>141.32</c:v>
                </c:pt>
                <c:pt idx="1414">
                  <c:v>141.35999999999999</c:v>
                </c:pt>
                <c:pt idx="1415">
                  <c:v>141.4</c:v>
                </c:pt>
                <c:pt idx="1416">
                  <c:v>141.44</c:v>
                </c:pt>
                <c:pt idx="1417">
                  <c:v>141.47999999999999</c:v>
                </c:pt>
                <c:pt idx="1418">
                  <c:v>141.52000000000001</c:v>
                </c:pt>
                <c:pt idx="1419">
                  <c:v>141.56</c:v>
                </c:pt>
                <c:pt idx="1420">
                  <c:v>141.6</c:v>
                </c:pt>
                <c:pt idx="1421">
                  <c:v>141.63999999999999</c:v>
                </c:pt>
                <c:pt idx="1422">
                  <c:v>141.68</c:v>
                </c:pt>
                <c:pt idx="1423">
                  <c:v>141.72</c:v>
                </c:pt>
                <c:pt idx="1424">
                  <c:v>141.76</c:v>
                </c:pt>
                <c:pt idx="1425">
                  <c:v>141.80000000000001</c:v>
                </c:pt>
                <c:pt idx="1426">
                  <c:v>141.84</c:v>
                </c:pt>
                <c:pt idx="1427">
                  <c:v>141.88</c:v>
                </c:pt>
                <c:pt idx="1428">
                  <c:v>141.91999999999999</c:v>
                </c:pt>
                <c:pt idx="1429">
                  <c:v>141.96</c:v>
                </c:pt>
                <c:pt idx="1430">
                  <c:v>142</c:v>
                </c:pt>
                <c:pt idx="1431">
                  <c:v>142.04</c:v>
                </c:pt>
                <c:pt idx="1432">
                  <c:v>142.08000000000001</c:v>
                </c:pt>
                <c:pt idx="1433">
                  <c:v>142.12</c:v>
                </c:pt>
                <c:pt idx="1434">
                  <c:v>142.16</c:v>
                </c:pt>
                <c:pt idx="1435">
                  <c:v>142.19999999999999</c:v>
                </c:pt>
                <c:pt idx="1436">
                  <c:v>142.24</c:v>
                </c:pt>
                <c:pt idx="1437">
                  <c:v>142.28</c:v>
                </c:pt>
                <c:pt idx="1438">
                  <c:v>142.32</c:v>
                </c:pt>
                <c:pt idx="1439">
                  <c:v>142.36000000000001</c:v>
                </c:pt>
                <c:pt idx="1440">
                  <c:v>142.4</c:v>
                </c:pt>
                <c:pt idx="1441">
                  <c:v>142.44</c:v>
                </c:pt>
                <c:pt idx="1442">
                  <c:v>142.47999999999999</c:v>
                </c:pt>
                <c:pt idx="1443">
                  <c:v>142.52000000000001</c:v>
                </c:pt>
                <c:pt idx="1444">
                  <c:v>142.56</c:v>
                </c:pt>
                <c:pt idx="1445">
                  <c:v>142.6</c:v>
                </c:pt>
                <c:pt idx="1446">
                  <c:v>142.64000000000001</c:v>
                </c:pt>
                <c:pt idx="1447">
                  <c:v>142.68</c:v>
                </c:pt>
                <c:pt idx="1448">
                  <c:v>142.72</c:v>
                </c:pt>
                <c:pt idx="1449">
                  <c:v>142.76</c:v>
                </c:pt>
                <c:pt idx="1450">
                  <c:v>142.80000000000001</c:v>
                </c:pt>
                <c:pt idx="1451">
                  <c:v>142.84</c:v>
                </c:pt>
                <c:pt idx="1452">
                  <c:v>142.88</c:v>
                </c:pt>
                <c:pt idx="1453">
                  <c:v>142.92000000000002</c:v>
                </c:pt>
                <c:pt idx="1454">
                  <c:v>142.96</c:v>
                </c:pt>
                <c:pt idx="1455">
                  <c:v>143</c:v>
                </c:pt>
                <c:pt idx="1456">
                  <c:v>143.04</c:v>
                </c:pt>
                <c:pt idx="1457">
                  <c:v>143.08000000000001</c:v>
                </c:pt>
                <c:pt idx="1458">
                  <c:v>143.12</c:v>
                </c:pt>
                <c:pt idx="1459">
                  <c:v>143.16</c:v>
                </c:pt>
                <c:pt idx="1460">
                  <c:v>143.20000000000002</c:v>
                </c:pt>
                <c:pt idx="1461">
                  <c:v>143.24</c:v>
                </c:pt>
                <c:pt idx="1462">
                  <c:v>143.28</c:v>
                </c:pt>
                <c:pt idx="1463">
                  <c:v>143.32</c:v>
                </c:pt>
                <c:pt idx="1464">
                  <c:v>143.36000000000001</c:v>
                </c:pt>
                <c:pt idx="1465">
                  <c:v>143.4</c:v>
                </c:pt>
                <c:pt idx="1466">
                  <c:v>143.44</c:v>
                </c:pt>
                <c:pt idx="1467">
                  <c:v>143.48000000000002</c:v>
                </c:pt>
                <c:pt idx="1468">
                  <c:v>143.52000000000001</c:v>
                </c:pt>
                <c:pt idx="1469">
                  <c:v>143.56</c:v>
                </c:pt>
                <c:pt idx="1470">
                  <c:v>143.6</c:v>
                </c:pt>
                <c:pt idx="1471">
                  <c:v>143.64000000000001</c:v>
                </c:pt>
                <c:pt idx="1472">
                  <c:v>143.68</c:v>
                </c:pt>
                <c:pt idx="1473">
                  <c:v>143.72</c:v>
                </c:pt>
                <c:pt idx="1474">
                  <c:v>143.76000000000002</c:v>
                </c:pt>
                <c:pt idx="1475">
                  <c:v>143.80000000000001</c:v>
                </c:pt>
                <c:pt idx="1476">
                  <c:v>143.84</c:v>
                </c:pt>
                <c:pt idx="1477">
                  <c:v>143.88</c:v>
                </c:pt>
                <c:pt idx="1478">
                  <c:v>143.92000000000002</c:v>
                </c:pt>
                <c:pt idx="1479">
                  <c:v>143.96</c:v>
                </c:pt>
                <c:pt idx="1480">
                  <c:v>144</c:v>
                </c:pt>
                <c:pt idx="1481">
                  <c:v>144.04000000000002</c:v>
                </c:pt>
                <c:pt idx="1482">
                  <c:v>144.08000000000001</c:v>
                </c:pt>
                <c:pt idx="1483">
                  <c:v>144.12</c:v>
                </c:pt>
                <c:pt idx="1484">
                  <c:v>144.16</c:v>
                </c:pt>
                <c:pt idx="1485">
                  <c:v>144.20000000000002</c:v>
                </c:pt>
                <c:pt idx="1486">
                  <c:v>144.24</c:v>
                </c:pt>
                <c:pt idx="1487">
                  <c:v>144.28</c:v>
                </c:pt>
                <c:pt idx="1488">
                  <c:v>144.32000000000002</c:v>
                </c:pt>
                <c:pt idx="1489">
                  <c:v>144.36000000000001</c:v>
                </c:pt>
                <c:pt idx="1490">
                  <c:v>144.4</c:v>
                </c:pt>
                <c:pt idx="1491">
                  <c:v>144.44</c:v>
                </c:pt>
                <c:pt idx="1492">
                  <c:v>144.48000000000002</c:v>
                </c:pt>
                <c:pt idx="1493">
                  <c:v>144.52000000000001</c:v>
                </c:pt>
                <c:pt idx="1494">
                  <c:v>144.56</c:v>
                </c:pt>
                <c:pt idx="1495">
                  <c:v>144.60000000000002</c:v>
                </c:pt>
                <c:pt idx="1496">
                  <c:v>144.64000000000001</c:v>
                </c:pt>
                <c:pt idx="1497">
                  <c:v>144.68</c:v>
                </c:pt>
                <c:pt idx="1498">
                  <c:v>144.72</c:v>
                </c:pt>
                <c:pt idx="1499">
                  <c:v>144.76000000000002</c:v>
                </c:pt>
                <c:pt idx="1500">
                  <c:v>144.80000000000001</c:v>
                </c:pt>
                <c:pt idx="1501">
                  <c:v>144.84</c:v>
                </c:pt>
                <c:pt idx="1502">
                  <c:v>144.88000000000002</c:v>
                </c:pt>
                <c:pt idx="1503">
                  <c:v>144.92000000000002</c:v>
                </c:pt>
                <c:pt idx="1504">
                  <c:v>144.96</c:v>
                </c:pt>
                <c:pt idx="1505">
                  <c:v>145</c:v>
                </c:pt>
                <c:pt idx="1506">
                  <c:v>145.04000000000002</c:v>
                </c:pt>
                <c:pt idx="1507">
                  <c:v>145.08000000000001</c:v>
                </c:pt>
                <c:pt idx="1508">
                  <c:v>145.12</c:v>
                </c:pt>
                <c:pt idx="1509">
                  <c:v>145.16</c:v>
                </c:pt>
                <c:pt idx="1510">
                  <c:v>145.20000000000002</c:v>
                </c:pt>
                <c:pt idx="1511">
                  <c:v>145.24</c:v>
                </c:pt>
                <c:pt idx="1512">
                  <c:v>145.28</c:v>
                </c:pt>
                <c:pt idx="1513">
                  <c:v>145.32</c:v>
                </c:pt>
                <c:pt idx="1514">
                  <c:v>145.35999999999999</c:v>
                </c:pt>
                <c:pt idx="1515">
                  <c:v>145.4</c:v>
                </c:pt>
                <c:pt idx="1516">
                  <c:v>145.44</c:v>
                </c:pt>
                <c:pt idx="1517">
                  <c:v>145.47999999999999</c:v>
                </c:pt>
                <c:pt idx="1518">
                  <c:v>145.51999999999998</c:v>
                </c:pt>
                <c:pt idx="1519">
                  <c:v>145.55999999999997</c:v>
                </c:pt>
                <c:pt idx="1520">
                  <c:v>145.6</c:v>
                </c:pt>
                <c:pt idx="1521">
                  <c:v>145.63999999999999</c:v>
                </c:pt>
                <c:pt idx="1522">
                  <c:v>145.67999999999998</c:v>
                </c:pt>
                <c:pt idx="1523">
                  <c:v>145.72</c:v>
                </c:pt>
                <c:pt idx="1524">
                  <c:v>145.76</c:v>
                </c:pt>
                <c:pt idx="1525">
                  <c:v>145.79999999999998</c:v>
                </c:pt>
                <c:pt idx="1526">
                  <c:v>145.83999999999997</c:v>
                </c:pt>
                <c:pt idx="1527">
                  <c:v>145.88</c:v>
                </c:pt>
                <c:pt idx="1528">
                  <c:v>145.91999999999999</c:v>
                </c:pt>
                <c:pt idx="1529">
                  <c:v>145.95999999999998</c:v>
                </c:pt>
                <c:pt idx="1530">
                  <c:v>146</c:v>
                </c:pt>
                <c:pt idx="1531">
                  <c:v>146.04</c:v>
                </c:pt>
                <c:pt idx="1532">
                  <c:v>146.07999999999998</c:v>
                </c:pt>
                <c:pt idx="1533">
                  <c:v>146.11999999999998</c:v>
                </c:pt>
                <c:pt idx="1534">
                  <c:v>146.16</c:v>
                </c:pt>
                <c:pt idx="1535">
                  <c:v>146.19999999999999</c:v>
                </c:pt>
                <c:pt idx="1536">
                  <c:v>146.23999999999998</c:v>
                </c:pt>
                <c:pt idx="1537">
                  <c:v>146.28</c:v>
                </c:pt>
                <c:pt idx="1538">
                  <c:v>146.32</c:v>
                </c:pt>
                <c:pt idx="1539">
                  <c:v>146.35999999999999</c:v>
                </c:pt>
                <c:pt idx="1540">
                  <c:v>146.39999999999998</c:v>
                </c:pt>
                <c:pt idx="1541">
                  <c:v>146.44</c:v>
                </c:pt>
                <c:pt idx="1542">
                  <c:v>146.47999999999999</c:v>
                </c:pt>
                <c:pt idx="1543">
                  <c:v>146.51999999999998</c:v>
                </c:pt>
                <c:pt idx="1544">
                  <c:v>146.56</c:v>
                </c:pt>
                <c:pt idx="1545">
                  <c:v>146.6</c:v>
                </c:pt>
                <c:pt idx="1546">
                  <c:v>146.63999999999999</c:v>
                </c:pt>
                <c:pt idx="1547">
                  <c:v>146.67999999999998</c:v>
                </c:pt>
                <c:pt idx="1548">
                  <c:v>146.72</c:v>
                </c:pt>
                <c:pt idx="1549">
                  <c:v>146.76</c:v>
                </c:pt>
                <c:pt idx="1550">
                  <c:v>146.79999999999998</c:v>
                </c:pt>
                <c:pt idx="1551">
                  <c:v>146.84</c:v>
                </c:pt>
                <c:pt idx="1552">
                  <c:v>146.88</c:v>
                </c:pt>
                <c:pt idx="1553">
                  <c:v>146.91999999999999</c:v>
                </c:pt>
                <c:pt idx="1554">
                  <c:v>146.95999999999998</c:v>
                </c:pt>
                <c:pt idx="1555">
                  <c:v>147</c:v>
                </c:pt>
                <c:pt idx="1556">
                  <c:v>147.04</c:v>
                </c:pt>
                <c:pt idx="1557">
                  <c:v>147.07999999999998</c:v>
                </c:pt>
                <c:pt idx="1558">
                  <c:v>147.12</c:v>
                </c:pt>
                <c:pt idx="1559">
                  <c:v>147.16</c:v>
                </c:pt>
                <c:pt idx="1560">
                  <c:v>147.19999999999999</c:v>
                </c:pt>
                <c:pt idx="1561">
                  <c:v>147.23999999999998</c:v>
                </c:pt>
                <c:pt idx="1562">
                  <c:v>147.28</c:v>
                </c:pt>
                <c:pt idx="1563">
                  <c:v>147.32</c:v>
                </c:pt>
                <c:pt idx="1564">
                  <c:v>147.35999999999999</c:v>
                </c:pt>
                <c:pt idx="1565">
                  <c:v>147.4</c:v>
                </c:pt>
                <c:pt idx="1566">
                  <c:v>147.44</c:v>
                </c:pt>
                <c:pt idx="1567">
                  <c:v>147.47999999999999</c:v>
                </c:pt>
                <c:pt idx="1568">
                  <c:v>147.51999999999998</c:v>
                </c:pt>
                <c:pt idx="1569">
                  <c:v>147.56</c:v>
                </c:pt>
                <c:pt idx="1570">
                  <c:v>147.6</c:v>
                </c:pt>
                <c:pt idx="1571">
                  <c:v>147.63999999999999</c:v>
                </c:pt>
                <c:pt idx="1572">
                  <c:v>147.68</c:v>
                </c:pt>
                <c:pt idx="1573">
                  <c:v>147.72</c:v>
                </c:pt>
                <c:pt idx="1574">
                  <c:v>147.76</c:v>
                </c:pt>
                <c:pt idx="1575">
                  <c:v>147.80000000000001</c:v>
                </c:pt>
                <c:pt idx="1576">
                  <c:v>147.84</c:v>
                </c:pt>
                <c:pt idx="1577">
                  <c:v>147.88</c:v>
                </c:pt>
                <c:pt idx="1578">
                  <c:v>147.91999999999999</c:v>
                </c:pt>
                <c:pt idx="1579">
                  <c:v>147.96</c:v>
                </c:pt>
                <c:pt idx="1580">
                  <c:v>148</c:v>
                </c:pt>
                <c:pt idx="1581">
                  <c:v>148.04</c:v>
                </c:pt>
                <c:pt idx="1582">
                  <c:v>148.08000000000001</c:v>
                </c:pt>
                <c:pt idx="1583">
                  <c:v>148.12</c:v>
                </c:pt>
                <c:pt idx="1584">
                  <c:v>148.16</c:v>
                </c:pt>
                <c:pt idx="1585">
                  <c:v>148.19999999999999</c:v>
                </c:pt>
                <c:pt idx="1586">
                  <c:v>148.24</c:v>
                </c:pt>
                <c:pt idx="1587">
                  <c:v>148.28</c:v>
                </c:pt>
                <c:pt idx="1588">
                  <c:v>148.32</c:v>
                </c:pt>
                <c:pt idx="1589">
                  <c:v>148.36000000000001</c:v>
                </c:pt>
                <c:pt idx="1590">
                  <c:v>148.4</c:v>
                </c:pt>
                <c:pt idx="1591">
                  <c:v>148.44</c:v>
                </c:pt>
                <c:pt idx="1592">
                  <c:v>148.47999999999999</c:v>
                </c:pt>
                <c:pt idx="1593">
                  <c:v>148.52000000000001</c:v>
                </c:pt>
                <c:pt idx="1594">
                  <c:v>148.56</c:v>
                </c:pt>
                <c:pt idx="1595">
                  <c:v>148.6</c:v>
                </c:pt>
                <c:pt idx="1596">
                  <c:v>148.64000000000001</c:v>
                </c:pt>
                <c:pt idx="1597">
                  <c:v>148.68</c:v>
                </c:pt>
                <c:pt idx="1598">
                  <c:v>148.72</c:v>
                </c:pt>
                <c:pt idx="1599">
                  <c:v>148.76</c:v>
                </c:pt>
                <c:pt idx="1600">
                  <c:v>148.80000000000001</c:v>
                </c:pt>
                <c:pt idx="1601">
                  <c:v>148.84</c:v>
                </c:pt>
                <c:pt idx="1602">
                  <c:v>148.88</c:v>
                </c:pt>
                <c:pt idx="1603">
                  <c:v>148.92000000000002</c:v>
                </c:pt>
                <c:pt idx="1604">
                  <c:v>148.96</c:v>
                </c:pt>
                <c:pt idx="1605">
                  <c:v>149</c:v>
                </c:pt>
                <c:pt idx="1606">
                  <c:v>149.04</c:v>
                </c:pt>
                <c:pt idx="1607">
                  <c:v>149.08000000000001</c:v>
                </c:pt>
                <c:pt idx="1608">
                  <c:v>149.12</c:v>
                </c:pt>
                <c:pt idx="1609">
                  <c:v>149.16</c:v>
                </c:pt>
                <c:pt idx="1610">
                  <c:v>149.20000000000002</c:v>
                </c:pt>
                <c:pt idx="1611">
                  <c:v>149.24</c:v>
                </c:pt>
                <c:pt idx="1612">
                  <c:v>149.28</c:v>
                </c:pt>
                <c:pt idx="1613">
                  <c:v>149.32</c:v>
                </c:pt>
                <c:pt idx="1614">
                  <c:v>149.36000000000001</c:v>
                </c:pt>
                <c:pt idx="1615">
                  <c:v>149.4</c:v>
                </c:pt>
                <c:pt idx="1616">
                  <c:v>149.44</c:v>
                </c:pt>
                <c:pt idx="1617">
                  <c:v>149.48000000000002</c:v>
                </c:pt>
                <c:pt idx="1618">
                  <c:v>149.52000000000001</c:v>
                </c:pt>
                <c:pt idx="1619">
                  <c:v>149.56</c:v>
                </c:pt>
                <c:pt idx="1620">
                  <c:v>149.6</c:v>
                </c:pt>
                <c:pt idx="1621">
                  <c:v>149.64000000000001</c:v>
                </c:pt>
                <c:pt idx="1622">
                  <c:v>149.68</c:v>
                </c:pt>
                <c:pt idx="1623">
                  <c:v>149.72</c:v>
                </c:pt>
                <c:pt idx="1624">
                  <c:v>149.76000000000002</c:v>
                </c:pt>
                <c:pt idx="1625">
                  <c:v>149.80000000000001</c:v>
                </c:pt>
                <c:pt idx="1626">
                  <c:v>149.84</c:v>
                </c:pt>
                <c:pt idx="1627">
                  <c:v>149.88</c:v>
                </c:pt>
                <c:pt idx="1628">
                  <c:v>149.92000000000002</c:v>
                </c:pt>
                <c:pt idx="1629">
                  <c:v>149.96</c:v>
                </c:pt>
                <c:pt idx="1630">
                  <c:v>150</c:v>
                </c:pt>
                <c:pt idx="1631">
                  <c:v>150.04000000000002</c:v>
                </c:pt>
                <c:pt idx="1632">
                  <c:v>150.08000000000001</c:v>
                </c:pt>
                <c:pt idx="1633">
                  <c:v>150.12</c:v>
                </c:pt>
                <c:pt idx="1634">
                  <c:v>150.16</c:v>
                </c:pt>
                <c:pt idx="1635">
                  <c:v>150.20000000000002</c:v>
                </c:pt>
                <c:pt idx="1636">
                  <c:v>150.24</c:v>
                </c:pt>
                <c:pt idx="1637">
                  <c:v>150.28</c:v>
                </c:pt>
                <c:pt idx="1638">
                  <c:v>150.32000000000002</c:v>
                </c:pt>
                <c:pt idx="1639">
                  <c:v>150.36000000000001</c:v>
                </c:pt>
                <c:pt idx="1640">
                  <c:v>150.4</c:v>
                </c:pt>
                <c:pt idx="1641">
                  <c:v>150.44</c:v>
                </c:pt>
                <c:pt idx="1642">
                  <c:v>150.48000000000002</c:v>
                </c:pt>
                <c:pt idx="1643">
                  <c:v>150.52000000000001</c:v>
                </c:pt>
                <c:pt idx="1644">
                  <c:v>150.56</c:v>
                </c:pt>
                <c:pt idx="1645">
                  <c:v>150.60000000000002</c:v>
                </c:pt>
                <c:pt idx="1646">
                  <c:v>150.64000000000001</c:v>
                </c:pt>
                <c:pt idx="1647">
                  <c:v>150.68</c:v>
                </c:pt>
                <c:pt idx="1648">
                  <c:v>150.72</c:v>
                </c:pt>
                <c:pt idx="1649">
                  <c:v>150.76000000000002</c:v>
                </c:pt>
                <c:pt idx="1650">
                  <c:v>150.80000000000001</c:v>
                </c:pt>
                <c:pt idx="1651">
                  <c:v>150.84</c:v>
                </c:pt>
                <c:pt idx="1652">
                  <c:v>150.88000000000002</c:v>
                </c:pt>
                <c:pt idx="1653">
                  <c:v>150.92000000000002</c:v>
                </c:pt>
                <c:pt idx="1654">
                  <c:v>150.96</c:v>
                </c:pt>
                <c:pt idx="1655">
                  <c:v>151</c:v>
                </c:pt>
                <c:pt idx="1656">
                  <c:v>151.04000000000002</c:v>
                </c:pt>
                <c:pt idx="1657">
                  <c:v>151.08000000000001</c:v>
                </c:pt>
                <c:pt idx="1658">
                  <c:v>151.12</c:v>
                </c:pt>
                <c:pt idx="1659">
                  <c:v>151.16000000000003</c:v>
                </c:pt>
                <c:pt idx="1660">
                  <c:v>151.20000000000002</c:v>
                </c:pt>
                <c:pt idx="1661">
                  <c:v>151.24</c:v>
                </c:pt>
                <c:pt idx="1662">
                  <c:v>151.28</c:v>
                </c:pt>
                <c:pt idx="1663">
                  <c:v>151.32000000000002</c:v>
                </c:pt>
                <c:pt idx="1664">
                  <c:v>151.36000000000001</c:v>
                </c:pt>
                <c:pt idx="1665">
                  <c:v>151.4</c:v>
                </c:pt>
                <c:pt idx="1666">
                  <c:v>151.44</c:v>
                </c:pt>
                <c:pt idx="1667">
                  <c:v>151.47999999999999</c:v>
                </c:pt>
                <c:pt idx="1668">
                  <c:v>151.52000000000001</c:v>
                </c:pt>
                <c:pt idx="1669">
                  <c:v>151.56</c:v>
                </c:pt>
                <c:pt idx="1670">
                  <c:v>151.6</c:v>
                </c:pt>
                <c:pt idx="1671">
                  <c:v>151.63999999999999</c:v>
                </c:pt>
                <c:pt idx="1672">
                  <c:v>151.67999999999998</c:v>
                </c:pt>
                <c:pt idx="1673">
                  <c:v>151.72</c:v>
                </c:pt>
                <c:pt idx="1674">
                  <c:v>151.76</c:v>
                </c:pt>
                <c:pt idx="1675">
                  <c:v>151.79999999999998</c:v>
                </c:pt>
                <c:pt idx="1676">
                  <c:v>151.83999999999997</c:v>
                </c:pt>
                <c:pt idx="1677">
                  <c:v>151.88</c:v>
                </c:pt>
                <c:pt idx="1678">
                  <c:v>151.91999999999999</c:v>
                </c:pt>
                <c:pt idx="1679">
                  <c:v>151.95999999999998</c:v>
                </c:pt>
                <c:pt idx="1680">
                  <c:v>152</c:v>
                </c:pt>
                <c:pt idx="1681">
                  <c:v>152.04</c:v>
                </c:pt>
                <c:pt idx="1682">
                  <c:v>152.07999999999998</c:v>
                </c:pt>
                <c:pt idx="1683">
                  <c:v>152.11999999999998</c:v>
                </c:pt>
                <c:pt idx="1684">
                  <c:v>152.16</c:v>
                </c:pt>
                <c:pt idx="1685">
                  <c:v>152.19999999999999</c:v>
                </c:pt>
                <c:pt idx="1686">
                  <c:v>152.23999999999998</c:v>
                </c:pt>
                <c:pt idx="1687">
                  <c:v>152.28</c:v>
                </c:pt>
                <c:pt idx="1688">
                  <c:v>152.32</c:v>
                </c:pt>
                <c:pt idx="1689">
                  <c:v>152.35999999999999</c:v>
                </c:pt>
                <c:pt idx="1690">
                  <c:v>152.39999999999998</c:v>
                </c:pt>
                <c:pt idx="1691">
                  <c:v>152.44</c:v>
                </c:pt>
                <c:pt idx="1692">
                  <c:v>152.47999999999999</c:v>
                </c:pt>
                <c:pt idx="1693">
                  <c:v>152.51999999999998</c:v>
                </c:pt>
                <c:pt idx="1694">
                  <c:v>152.56</c:v>
                </c:pt>
                <c:pt idx="1695">
                  <c:v>152.6</c:v>
                </c:pt>
                <c:pt idx="1696">
                  <c:v>152.63999999999999</c:v>
                </c:pt>
                <c:pt idx="1697">
                  <c:v>152.67999999999998</c:v>
                </c:pt>
                <c:pt idx="1698">
                  <c:v>152.72</c:v>
                </c:pt>
                <c:pt idx="1699">
                  <c:v>152.76</c:v>
                </c:pt>
                <c:pt idx="1700">
                  <c:v>152.79999999999998</c:v>
                </c:pt>
                <c:pt idx="1701">
                  <c:v>152.84</c:v>
                </c:pt>
                <c:pt idx="1702">
                  <c:v>152.88</c:v>
                </c:pt>
                <c:pt idx="1703">
                  <c:v>152.91999999999999</c:v>
                </c:pt>
                <c:pt idx="1704">
                  <c:v>152.95999999999998</c:v>
                </c:pt>
                <c:pt idx="1705">
                  <c:v>153</c:v>
                </c:pt>
                <c:pt idx="1706">
                  <c:v>153.04</c:v>
                </c:pt>
                <c:pt idx="1707">
                  <c:v>153.07999999999998</c:v>
                </c:pt>
                <c:pt idx="1708">
                  <c:v>153.12</c:v>
                </c:pt>
                <c:pt idx="1709">
                  <c:v>153.16</c:v>
                </c:pt>
                <c:pt idx="1710">
                  <c:v>153.19999999999999</c:v>
                </c:pt>
                <c:pt idx="1711">
                  <c:v>153.23999999999998</c:v>
                </c:pt>
                <c:pt idx="1712">
                  <c:v>153.28</c:v>
                </c:pt>
                <c:pt idx="1713">
                  <c:v>153.32</c:v>
                </c:pt>
                <c:pt idx="1714">
                  <c:v>153.35999999999999</c:v>
                </c:pt>
                <c:pt idx="1715">
                  <c:v>153.4</c:v>
                </c:pt>
                <c:pt idx="1716">
                  <c:v>153.44</c:v>
                </c:pt>
                <c:pt idx="1717">
                  <c:v>153.47999999999999</c:v>
                </c:pt>
                <c:pt idx="1718">
                  <c:v>153.51999999999998</c:v>
                </c:pt>
                <c:pt idx="1719">
                  <c:v>153.56</c:v>
                </c:pt>
                <c:pt idx="1720">
                  <c:v>153.6</c:v>
                </c:pt>
                <c:pt idx="1721">
                  <c:v>153.63999999999999</c:v>
                </c:pt>
                <c:pt idx="1722">
                  <c:v>153.68</c:v>
                </c:pt>
                <c:pt idx="1723">
                  <c:v>153.72</c:v>
                </c:pt>
                <c:pt idx="1724">
                  <c:v>153.76</c:v>
                </c:pt>
                <c:pt idx="1725">
                  <c:v>153.79999999999998</c:v>
                </c:pt>
                <c:pt idx="1726">
                  <c:v>153.84</c:v>
                </c:pt>
                <c:pt idx="1727">
                  <c:v>153.88</c:v>
                </c:pt>
                <c:pt idx="1728">
                  <c:v>153.91999999999999</c:v>
                </c:pt>
                <c:pt idx="1729">
                  <c:v>153.96</c:v>
                </c:pt>
                <c:pt idx="1730">
                  <c:v>154</c:v>
                </c:pt>
                <c:pt idx="1731">
                  <c:v>154.04</c:v>
                </c:pt>
                <c:pt idx="1732">
                  <c:v>154.07999999999998</c:v>
                </c:pt>
                <c:pt idx="1733">
                  <c:v>154.12</c:v>
                </c:pt>
                <c:pt idx="1734">
                  <c:v>154.16</c:v>
                </c:pt>
                <c:pt idx="1735">
                  <c:v>154.19999999999999</c:v>
                </c:pt>
                <c:pt idx="1736">
                  <c:v>154.24</c:v>
                </c:pt>
                <c:pt idx="1737">
                  <c:v>154.28</c:v>
                </c:pt>
                <c:pt idx="1738">
                  <c:v>154.32</c:v>
                </c:pt>
                <c:pt idx="1739">
                  <c:v>154.35999999999999</c:v>
                </c:pt>
                <c:pt idx="1740">
                  <c:v>154.4</c:v>
                </c:pt>
                <c:pt idx="1741">
                  <c:v>154.44</c:v>
                </c:pt>
                <c:pt idx="1742">
                  <c:v>154.47999999999999</c:v>
                </c:pt>
                <c:pt idx="1743">
                  <c:v>154.52000000000001</c:v>
                </c:pt>
                <c:pt idx="1744">
                  <c:v>154.56</c:v>
                </c:pt>
                <c:pt idx="1745">
                  <c:v>154.6</c:v>
                </c:pt>
                <c:pt idx="1746">
                  <c:v>154.63999999999999</c:v>
                </c:pt>
                <c:pt idx="1747">
                  <c:v>154.68</c:v>
                </c:pt>
                <c:pt idx="1748">
                  <c:v>154.72</c:v>
                </c:pt>
                <c:pt idx="1749">
                  <c:v>154.76</c:v>
                </c:pt>
                <c:pt idx="1750">
                  <c:v>154.80000000000001</c:v>
                </c:pt>
                <c:pt idx="1751">
                  <c:v>154.84</c:v>
                </c:pt>
                <c:pt idx="1752">
                  <c:v>154.88</c:v>
                </c:pt>
                <c:pt idx="1753">
                  <c:v>154.91999999999999</c:v>
                </c:pt>
                <c:pt idx="1754">
                  <c:v>154.96</c:v>
                </c:pt>
                <c:pt idx="1755">
                  <c:v>155</c:v>
                </c:pt>
                <c:pt idx="1756">
                  <c:v>155.04</c:v>
                </c:pt>
                <c:pt idx="1757">
                  <c:v>155.08000000000001</c:v>
                </c:pt>
                <c:pt idx="1758">
                  <c:v>155.12</c:v>
                </c:pt>
                <c:pt idx="1759">
                  <c:v>155.16</c:v>
                </c:pt>
                <c:pt idx="1760">
                  <c:v>155.19999999999999</c:v>
                </c:pt>
                <c:pt idx="1761">
                  <c:v>155.24</c:v>
                </c:pt>
                <c:pt idx="1762">
                  <c:v>155.28</c:v>
                </c:pt>
                <c:pt idx="1763">
                  <c:v>155.32</c:v>
                </c:pt>
                <c:pt idx="1764">
                  <c:v>155.36000000000001</c:v>
                </c:pt>
                <c:pt idx="1765">
                  <c:v>155.4</c:v>
                </c:pt>
                <c:pt idx="1766">
                  <c:v>155.44</c:v>
                </c:pt>
                <c:pt idx="1767">
                  <c:v>155.48000000000002</c:v>
                </c:pt>
                <c:pt idx="1768">
                  <c:v>155.52000000000001</c:v>
                </c:pt>
                <c:pt idx="1769">
                  <c:v>155.56</c:v>
                </c:pt>
                <c:pt idx="1770">
                  <c:v>155.6</c:v>
                </c:pt>
                <c:pt idx="1771">
                  <c:v>155.64000000000001</c:v>
                </c:pt>
                <c:pt idx="1772">
                  <c:v>155.68</c:v>
                </c:pt>
                <c:pt idx="1773">
                  <c:v>155.72</c:v>
                </c:pt>
                <c:pt idx="1774">
                  <c:v>155.76000000000002</c:v>
                </c:pt>
                <c:pt idx="1775">
                  <c:v>155.80000000000001</c:v>
                </c:pt>
                <c:pt idx="1776">
                  <c:v>155.84</c:v>
                </c:pt>
                <c:pt idx="1777">
                  <c:v>155.88</c:v>
                </c:pt>
                <c:pt idx="1778">
                  <c:v>155.92000000000002</c:v>
                </c:pt>
                <c:pt idx="1779">
                  <c:v>155.96</c:v>
                </c:pt>
                <c:pt idx="1780">
                  <c:v>156</c:v>
                </c:pt>
                <c:pt idx="1781">
                  <c:v>156.04000000000002</c:v>
                </c:pt>
                <c:pt idx="1782">
                  <c:v>156.08000000000001</c:v>
                </c:pt>
                <c:pt idx="1783">
                  <c:v>156.12</c:v>
                </c:pt>
                <c:pt idx="1784">
                  <c:v>156.16</c:v>
                </c:pt>
                <c:pt idx="1785">
                  <c:v>156.20000000000002</c:v>
                </c:pt>
                <c:pt idx="1786">
                  <c:v>156.24</c:v>
                </c:pt>
                <c:pt idx="1787">
                  <c:v>156.28</c:v>
                </c:pt>
                <c:pt idx="1788">
                  <c:v>156.32000000000002</c:v>
                </c:pt>
                <c:pt idx="1789">
                  <c:v>156.36000000000001</c:v>
                </c:pt>
                <c:pt idx="1790">
                  <c:v>156.4</c:v>
                </c:pt>
                <c:pt idx="1791">
                  <c:v>156.44</c:v>
                </c:pt>
                <c:pt idx="1792">
                  <c:v>156.48000000000002</c:v>
                </c:pt>
                <c:pt idx="1793">
                  <c:v>156.52000000000001</c:v>
                </c:pt>
                <c:pt idx="1794">
                  <c:v>156.56</c:v>
                </c:pt>
                <c:pt idx="1795">
                  <c:v>156.60000000000002</c:v>
                </c:pt>
                <c:pt idx="1796">
                  <c:v>156.64000000000001</c:v>
                </c:pt>
                <c:pt idx="1797">
                  <c:v>156.68</c:v>
                </c:pt>
                <c:pt idx="1798">
                  <c:v>156.72</c:v>
                </c:pt>
                <c:pt idx="1799">
                  <c:v>156.76000000000002</c:v>
                </c:pt>
                <c:pt idx="1800">
                  <c:v>156.80000000000001</c:v>
                </c:pt>
                <c:pt idx="1801">
                  <c:v>156.84</c:v>
                </c:pt>
                <c:pt idx="1802">
                  <c:v>156.88000000000002</c:v>
                </c:pt>
                <c:pt idx="1803">
                  <c:v>156.92000000000002</c:v>
                </c:pt>
                <c:pt idx="1804">
                  <c:v>156.96</c:v>
                </c:pt>
                <c:pt idx="1805">
                  <c:v>157</c:v>
                </c:pt>
                <c:pt idx="1806">
                  <c:v>157.04000000000002</c:v>
                </c:pt>
                <c:pt idx="1807">
                  <c:v>157.08000000000001</c:v>
                </c:pt>
                <c:pt idx="1808">
                  <c:v>157.12</c:v>
                </c:pt>
                <c:pt idx="1809">
                  <c:v>157.16000000000003</c:v>
                </c:pt>
                <c:pt idx="1810">
                  <c:v>157.20000000000002</c:v>
                </c:pt>
                <c:pt idx="1811">
                  <c:v>157.24</c:v>
                </c:pt>
                <c:pt idx="1812">
                  <c:v>157.28</c:v>
                </c:pt>
                <c:pt idx="1813">
                  <c:v>157.32000000000002</c:v>
                </c:pt>
                <c:pt idx="1814">
                  <c:v>157.36000000000001</c:v>
                </c:pt>
                <c:pt idx="1815">
                  <c:v>157.4</c:v>
                </c:pt>
                <c:pt idx="1816">
                  <c:v>157.44000000000003</c:v>
                </c:pt>
                <c:pt idx="1817">
                  <c:v>157.48000000000002</c:v>
                </c:pt>
                <c:pt idx="1818">
                  <c:v>157.52000000000001</c:v>
                </c:pt>
                <c:pt idx="1819">
                  <c:v>157.56</c:v>
                </c:pt>
                <c:pt idx="1820">
                  <c:v>157.6</c:v>
                </c:pt>
                <c:pt idx="1821">
                  <c:v>157.64000000000001</c:v>
                </c:pt>
                <c:pt idx="1822">
                  <c:v>157.68</c:v>
                </c:pt>
                <c:pt idx="1823">
                  <c:v>157.72</c:v>
                </c:pt>
                <c:pt idx="1824">
                  <c:v>157.76</c:v>
                </c:pt>
                <c:pt idx="1825">
                  <c:v>157.79999999999998</c:v>
                </c:pt>
                <c:pt idx="1826">
                  <c:v>157.84</c:v>
                </c:pt>
                <c:pt idx="1827">
                  <c:v>157.88</c:v>
                </c:pt>
                <c:pt idx="1828">
                  <c:v>157.91999999999999</c:v>
                </c:pt>
                <c:pt idx="1829">
                  <c:v>157.95999999999998</c:v>
                </c:pt>
                <c:pt idx="1830">
                  <c:v>158</c:v>
                </c:pt>
                <c:pt idx="1831">
                  <c:v>158.04</c:v>
                </c:pt>
                <c:pt idx="1832">
                  <c:v>158.07999999999998</c:v>
                </c:pt>
                <c:pt idx="1833">
                  <c:v>158.11999999999998</c:v>
                </c:pt>
                <c:pt idx="1834">
                  <c:v>158.16</c:v>
                </c:pt>
                <c:pt idx="1835">
                  <c:v>158.19999999999999</c:v>
                </c:pt>
                <c:pt idx="1836">
                  <c:v>158.23999999999998</c:v>
                </c:pt>
                <c:pt idx="1837">
                  <c:v>158.28</c:v>
                </c:pt>
                <c:pt idx="1838">
                  <c:v>158.32</c:v>
                </c:pt>
                <c:pt idx="1839">
                  <c:v>158.35999999999999</c:v>
                </c:pt>
                <c:pt idx="1840">
                  <c:v>158.39999999999998</c:v>
                </c:pt>
                <c:pt idx="1841">
                  <c:v>158.44</c:v>
                </c:pt>
                <c:pt idx="1842">
                  <c:v>158.47999999999999</c:v>
                </c:pt>
                <c:pt idx="1843">
                  <c:v>158.51999999999998</c:v>
                </c:pt>
                <c:pt idx="1844">
                  <c:v>158.56</c:v>
                </c:pt>
                <c:pt idx="1845">
                  <c:v>158.6</c:v>
                </c:pt>
                <c:pt idx="1846">
                  <c:v>158.63999999999999</c:v>
                </c:pt>
                <c:pt idx="1847">
                  <c:v>158.67999999999998</c:v>
                </c:pt>
                <c:pt idx="1848">
                  <c:v>158.72</c:v>
                </c:pt>
                <c:pt idx="1849">
                  <c:v>158.76</c:v>
                </c:pt>
                <c:pt idx="1850">
                  <c:v>158.79999999999998</c:v>
                </c:pt>
                <c:pt idx="1851">
                  <c:v>158.84</c:v>
                </c:pt>
                <c:pt idx="1852">
                  <c:v>158.88</c:v>
                </c:pt>
                <c:pt idx="1853">
                  <c:v>158.91999999999999</c:v>
                </c:pt>
                <c:pt idx="1854">
                  <c:v>158.95999999999998</c:v>
                </c:pt>
                <c:pt idx="1855">
                  <c:v>159</c:v>
                </c:pt>
                <c:pt idx="1856">
                  <c:v>159.04</c:v>
                </c:pt>
                <c:pt idx="1857">
                  <c:v>159.07999999999998</c:v>
                </c:pt>
                <c:pt idx="1858">
                  <c:v>159.12</c:v>
                </c:pt>
                <c:pt idx="1859">
                  <c:v>159.16</c:v>
                </c:pt>
                <c:pt idx="1860">
                  <c:v>159.19999999999999</c:v>
                </c:pt>
                <c:pt idx="1861">
                  <c:v>159.23999999999998</c:v>
                </c:pt>
                <c:pt idx="1862">
                  <c:v>159.28</c:v>
                </c:pt>
                <c:pt idx="1863">
                  <c:v>159.32</c:v>
                </c:pt>
                <c:pt idx="1864">
                  <c:v>159.35999999999999</c:v>
                </c:pt>
                <c:pt idx="1865">
                  <c:v>159.4</c:v>
                </c:pt>
                <c:pt idx="1866">
                  <c:v>159.44</c:v>
                </c:pt>
                <c:pt idx="1867">
                  <c:v>159.47999999999999</c:v>
                </c:pt>
                <c:pt idx="1868">
                  <c:v>159.51999999999998</c:v>
                </c:pt>
                <c:pt idx="1869">
                  <c:v>159.56</c:v>
                </c:pt>
                <c:pt idx="1870">
                  <c:v>159.6</c:v>
                </c:pt>
                <c:pt idx="1871">
                  <c:v>159.63999999999999</c:v>
                </c:pt>
                <c:pt idx="1872">
                  <c:v>159.68</c:v>
                </c:pt>
                <c:pt idx="1873">
                  <c:v>159.72</c:v>
                </c:pt>
                <c:pt idx="1874">
                  <c:v>159.76</c:v>
                </c:pt>
                <c:pt idx="1875">
                  <c:v>159.79999999999998</c:v>
                </c:pt>
                <c:pt idx="1876">
                  <c:v>159.84</c:v>
                </c:pt>
                <c:pt idx="1877">
                  <c:v>159.88</c:v>
                </c:pt>
                <c:pt idx="1878">
                  <c:v>159.91999999999999</c:v>
                </c:pt>
                <c:pt idx="1879">
                  <c:v>159.96</c:v>
                </c:pt>
                <c:pt idx="1880">
                  <c:v>160</c:v>
                </c:pt>
                <c:pt idx="1881">
                  <c:v>160.04</c:v>
                </c:pt>
                <c:pt idx="1882">
                  <c:v>160.07999999999998</c:v>
                </c:pt>
                <c:pt idx="1883">
                  <c:v>160.12</c:v>
                </c:pt>
                <c:pt idx="1884">
                  <c:v>160.16</c:v>
                </c:pt>
                <c:pt idx="1885">
                  <c:v>160.19999999999999</c:v>
                </c:pt>
                <c:pt idx="1886">
                  <c:v>160.24</c:v>
                </c:pt>
                <c:pt idx="1887">
                  <c:v>160.28</c:v>
                </c:pt>
                <c:pt idx="1888">
                  <c:v>160.32</c:v>
                </c:pt>
                <c:pt idx="1889">
                  <c:v>160.35999999999999</c:v>
                </c:pt>
                <c:pt idx="1890">
                  <c:v>160.4</c:v>
                </c:pt>
                <c:pt idx="1891">
                  <c:v>160.44</c:v>
                </c:pt>
                <c:pt idx="1892">
                  <c:v>160.47999999999999</c:v>
                </c:pt>
                <c:pt idx="1893">
                  <c:v>160.52000000000001</c:v>
                </c:pt>
                <c:pt idx="1894">
                  <c:v>160.56</c:v>
                </c:pt>
                <c:pt idx="1895">
                  <c:v>160.6</c:v>
                </c:pt>
                <c:pt idx="1896">
                  <c:v>160.63999999999999</c:v>
                </c:pt>
                <c:pt idx="1897">
                  <c:v>160.68</c:v>
                </c:pt>
                <c:pt idx="1898">
                  <c:v>160.72</c:v>
                </c:pt>
                <c:pt idx="1899">
                  <c:v>160.76</c:v>
                </c:pt>
                <c:pt idx="1900">
                  <c:v>160.80000000000001</c:v>
                </c:pt>
                <c:pt idx="1901">
                  <c:v>160.84</c:v>
                </c:pt>
                <c:pt idx="1902">
                  <c:v>160.88</c:v>
                </c:pt>
                <c:pt idx="1903">
                  <c:v>160.91999999999999</c:v>
                </c:pt>
                <c:pt idx="1904">
                  <c:v>160.96</c:v>
                </c:pt>
                <c:pt idx="1905">
                  <c:v>161</c:v>
                </c:pt>
                <c:pt idx="1906">
                  <c:v>161.04</c:v>
                </c:pt>
                <c:pt idx="1907">
                  <c:v>161.08000000000001</c:v>
                </c:pt>
                <c:pt idx="1908">
                  <c:v>161.12</c:v>
                </c:pt>
                <c:pt idx="1909">
                  <c:v>161.16</c:v>
                </c:pt>
                <c:pt idx="1910">
                  <c:v>161.19999999999999</c:v>
                </c:pt>
                <c:pt idx="1911">
                  <c:v>161.24</c:v>
                </c:pt>
                <c:pt idx="1912">
                  <c:v>161.28</c:v>
                </c:pt>
                <c:pt idx="1913">
                  <c:v>161.32</c:v>
                </c:pt>
                <c:pt idx="1914">
                  <c:v>161.36000000000001</c:v>
                </c:pt>
                <c:pt idx="1915">
                  <c:v>161.4</c:v>
                </c:pt>
                <c:pt idx="1916">
                  <c:v>161.44</c:v>
                </c:pt>
                <c:pt idx="1917">
                  <c:v>161.47999999999999</c:v>
                </c:pt>
                <c:pt idx="1918">
                  <c:v>161.52000000000001</c:v>
                </c:pt>
                <c:pt idx="1919">
                  <c:v>161.56</c:v>
                </c:pt>
                <c:pt idx="1920">
                  <c:v>161.6</c:v>
                </c:pt>
                <c:pt idx="1921">
                  <c:v>161.64000000000001</c:v>
                </c:pt>
                <c:pt idx="1922">
                  <c:v>161.68</c:v>
                </c:pt>
                <c:pt idx="1923">
                  <c:v>161.72</c:v>
                </c:pt>
                <c:pt idx="1924">
                  <c:v>161.76</c:v>
                </c:pt>
                <c:pt idx="1925">
                  <c:v>161.80000000000001</c:v>
                </c:pt>
                <c:pt idx="1926">
                  <c:v>161.84</c:v>
                </c:pt>
                <c:pt idx="1927">
                  <c:v>161.88</c:v>
                </c:pt>
                <c:pt idx="1928">
                  <c:v>161.92000000000002</c:v>
                </c:pt>
                <c:pt idx="1929">
                  <c:v>161.96</c:v>
                </c:pt>
                <c:pt idx="1930">
                  <c:v>162</c:v>
                </c:pt>
                <c:pt idx="1931">
                  <c:v>162.04</c:v>
                </c:pt>
                <c:pt idx="1932">
                  <c:v>162.08000000000001</c:v>
                </c:pt>
                <c:pt idx="1933">
                  <c:v>162.12</c:v>
                </c:pt>
                <c:pt idx="1934">
                  <c:v>162.16</c:v>
                </c:pt>
                <c:pt idx="1935">
                  <c:v>162.20000000000002</c:v>
                </c:pt>
                <c:pt idx="1936">
                  <c:v>162.24</c:v>
                </c:pt>
                <c:pt idx="1937">
                  <c:v>162.28</c:v>
                </c:pt>
                <c:pt idx="1938">
                  <c:v>162.32</c:v>
                </c:pt>
                <c:pt idx="1939">
                  <c:v>162.36000000000001</c:v>
                </c:pt>
                <c:pt idx="1940">
                  <c:v>162.4</c:v>
                </c:pt>
                <c:pt idx="1941">
                  <c:v>162.44</c:v>
                </c:pt>
                <c:pt idx="1942">
                  <c:v>162.48000000000002</c:v>
                </c:pt>
                <c:pt idx="1943">
                  <c:v>162.52000000000001</c:v>
                </c:pt>
                <c:pt idx="1944">
                  <c:v>162.56</c:v>
                </c:pt>
                <c:pt idx="1945">
                  <c:v>162.6</c:v>
                </c:pt>
                <c:pt idx="1946">
                  <c:v>162.64000000000001</c:v>
                </c:pt>
                <c:pt idx="1947">
                  <c:v>162.68</c:v>
                </c:pt>
                <c:pt idx="1948">
                  <c:v>162.72</c:v>
                </c:pt>
                <c:pt idx="1949">
                  <c:v>162.76000000000002</c:v>
                </c:pt>
                <c:pt idx="1950">
                  <c:v>162.80000000000001</c:v>
                </c:pt>
                <c:pt idx="1951">
                  <c:v>162.84</c:v>
                </c:pt>
                <c:pt idx="1952">
                  <c:v>162.88</c:v>
                </c:pt>
                <c:pt idx="1953">
                  <c:v>162.92000000000002</c:v>
                </c:pt>
                <c:pt idx="1954">
                  <c:v>162.96</c:v>
                </c:pt>
                <c:pt idx="1955">
                  <c:v>163</c:v>
                </c:pt>
                <c:pt idx="1956">
                  <c:v>163.04000000000002</c:v>
                </c:pt>
                <c:pt idx="1957">
                  <c:v>163.08000000000001</c:v>
                </c:pt>
                <c:pt idx="1958">
                  <c:v>163.12</c:v>
                </c:pt>
                <c:pt idx="1959">
                  <c:v>163.16000000000003</c:v>
                </c:pt>
                <c:pt idx="1960">
                  <c:v>163.20000000000002</c:v>
                </c:pt>
                <c:pt idx="1961">
                  <c:v>163.24</c:v>
                </c:pt>
                <c:pt idx="1962">
                  <c:v>163.28</c:v>
                </c:pt>
                <c:pt idx="1963">
                  <c:v>163.32000000000002</c:v>
                </c:pt>
                <c:pt idx="1964">
                  <c:v>163.36000000000001</c:v>
                </c:pt>
                <c:pt idx="1965">
                  <c:v>163.4</c:v>
                </c:pt>
                <c:pt idx="1966">
                  <c:v>163.44000000000003</c:v>
                </c:pt>
                <c:pt idx="1967">
                  <c:v>163.48000000000002</c:v>
                </c:pt>
                <c:pt idx="1968">
                  <c:v>163.52000000000001</c:v>
                </c:pt>
                <c:pt idx="1969">
                  <c:v>163.56</c:v>
                </c:pt>
                <c:pt idx="1970">
                  <c:v>163.60000000000002</c:v>
                </c:pt>
                <c:pt idx="1971">
                  <c:v>163.64000000000001</c:v>
                </c:pt>
                <c:pt idx="1972">
                  <c:v>163.68</c:v>
                </c:pt>
                <c:pt idx="1973">
                  <c:v>163.72</c:v>
                </c:pt>
                <c:pt idx="1974">
                  <c:v>163.76000000000002</c:v>
                </c:pt>
                <c:pt idx="1975">
                  <c:v>163.80000000000001</c:v>
                </c:pt>
                <c:pt idx="1976">
                  <c:v>163.84</c:v>
                </c:pt>
                <c:pt idx="1977">
                  <c:v>163.88</c:v>
                </c:pt>
                <c:pt idx="1978">
                  <c:v>163.92</c:v>
                </c:pt>
                <c:pt idx="1979">
                  <c:v>163.96</c:v>
                </c:pt>
                <c:pt idx="1980">
                  <c:v>164</c:v>
                </c:pt>
                <c:pt idx="1981">
                  <c:v>164.04</c:v>
                </c:pt>
                <c:pt idx="1982">
                  <c:v>164.07999999999998</c:v>
                </c:pt>
                <c:pt idx="1983">
                  <c:v>164.11999999999998</c:v>
                </c:pt>
                <c:pt idx="1984">
                  <c:v>164.16</c:v>
                </c:pt>
                <c:pt idx="1985">
                  <c:v>164.2</c:v>
                </c:pt>
                <c:pt idx="1986">
                  <c:v>164.23999999999998</c:v>
                </c:pt>
                <c:pt idx="1987">
                  <c:v>164.28</c:v>
                </c:pt>
                <c:pt idx="1988">
                  <c:v>164.32</c:v>
                </c:pt>
                <c:pt idx="1989">
                  <c:v>164.35999999999999</c:v>
                </c:pt>
                <c:pt idx="1990">
                  <c:v>164.39999999999998</c:v>
                </c:pt>
                <c:pt idx="1991">
                  <c:v>164.44</c:v>
                </c:pt>
                <c:pt idx="1992">
                  <c:v>164.48</c:v>
                </c:pt>
                <c:pt idx="1993">
                  <c:v>164.51999999999998</c:v>
                </c:pt>
                <c:pt idx="1994">
                  <c:v>164.56</c:v>
                </c:pt>
                <c:pt idx="1995">
                  <c:v>164.6</c:v>
                </c:pt>
                <c:pt idx="1996">
                  <c:v>164.64</c:v>
                </c:pt>
                <c:pt idx="1997">
                  <c:v>164.67999999999998</c:v>
                </c:pt>
                <c:pt idx="1998">
                  <c:v>164.72</c:v>
                </c:pt>
                <c:pt idx="1999">
                  <c:v>164.76</c:v>
                </c:pt>
                <c:pt idx="2000">
                  <c:v>164.79999999999998</c:v>
                </c:pt>
                <c:pt idx="2001">
                  <c:v>164.84</c:v>
                </c:pt>
                <c:pt idx="2002">
                  <c:v>164.88</c:v>
                </c:pt>
                <c:pt idx="2003">
                  <c:v>164.92</c:v>
                </c:pt>
                <c:pt idx="2004">
                  <c:v>164.95999999999998</c:v>
                </c:pt>
                <c:pt idx="2005">
                  <c:v>165</c:v>
                </c:pt>
                <c:pt idx="2006">
                  <c:v>165.04</c:v>
                </c:pt>
                <c:pt idx="2007">
                  <c:v>165.07999999999998</c:v>
                </c:pt>
                <c:pt idx="2008">
                  <c:v>165.12</c:v>
                </c:pt>
                <c:pt idx="2009">
                  <c:v>165.16</c:v>
                </c:pt>
                <c:pt idx="2010">
                  <c:v>165.2</c:v>
                </c:pt>
                <c:pt idx="2011">
                  <c:v>165.23999999999998</c:v>
                </c:pt>
                <c:pt idx="2012">
                  <c:v>165.28</c:v>
                </c:pt>
                <c:pt idx="2013">
                  <c:v>165.32</c:v>
                </c:pt>
                <c:pt idx="2014">
                  <c:v>165.35999999999999</c:v>
                </c:pt>
                <c:pt idx="2015">
                  <c:v>165.4</c:v>
                </c:pt>
                <c:pt idx="2016">
                  <c:v>165.44</c:v>
                </c:pt>
                <c:pt idx="2017">
                  <c:v>165.48</c:v>
                </c:pt>
                <c:pt idx="2018">
                  <c:v>165.51999999999998</c:v>
                </c:pt>
                <c:pt idx="2019">
                  <c:v>165.56</c:v>
                </c:pt>
                <c:pt idx="2020">
                  <c:v>165.6</c:v>
                </c:pt>
                <c:pt idx="2021">
                  <c:v>165.64</c:v>
                </c:pt>
                <c:pt idx="2022">
                  <c:v>165.68</c:v>
                </c:pt>
                <c:pt idx="2023">
                  <c:v>165.72</c:v>
                </c:pt>
                <c:pt idx="2024">
                  <c:v>165.76</c:v>
                </c:pt>
                <c:pt idx="2025">
                  <c:v>165.79999999999998</c:v>
                </c:pt>
                <c:pt idx="2026">
                  <c:v>165.84</c:v>
                </c:pt>
                <c:pt idx="2027">
                  <c:v>165.88</c:v>
                </c:pt>
                <c:pt idx="2028">
                  <c:v>165.92</c:v>
                </c:pt>
                <c:pt idx="2029">
                  <c:v>165.96</c:v>
                </c:pt>
                <c:pt idx="2030">
                  <c:v>166</c:v>
                </c:pt>
                <c:pt idx="2031">
                  <c:v>166.04</c:v>
                </c:pt>
                <c:pt idx="2032">
                  <c:v>166.07999999999998</c:v>
                </c:pt>
                <c:pt idx="2033">
                  <c:v>166.12</c:v>
                </c:pt>
                <c:pt idx="2034">
                  <c:v>166.16</c:v>
                </c:pt>
                <c:pt idx="2035">
                  <c:v>166.2</c:v>
                </c:pt>
                <c:pt idx="2036">
                  <c:v>166.24</c:v>
                </c:pt>
                <c:pt idx="2037">
                  <c:v>166.28</c:v>
                </c:pt>
                <c:pt idx="2038">
                  <c:v>166.32</c:v>
                </c:pt>
                <c:pt idx="2039">
                  <c:v>166.35999999999999</c:v>
                </c:pt>
                <c:pt idx="2040">
                  <c:v>166.4</c:v>
                </c:pt>
                <c:pt idx="2041">
                  <c:v>166.44</c:v>
                </c:pt>
                <c:pt idx="2042">
                  <c:v>166.48</c:v>
                </c:pt>
                <c:pt idx="2043">
                  <c:v>166.52</c:v>
                </c:pt>
                <c:pt idx="2044">
                  <c:v>166.56</c:v>
                </c:pt>
                <c:pt idx="2045">
                  <c:v>166.6</c:v>
                </c:pt>
                <c:pt idx="2046">
                  <c:v>166.64</c:v>
                </c:pt>
                <c:pt idx="2047">
                  <c:v>166.68</c:v>
                </c:pt>
                <c:pt idx="2048">
                  <c:v>166.72</c:v>
                </c:pt>
                <c:pt idx="2049">
                  <c:v>166.76</c:v>
                </c:pt>
                <c:pt idx="2050">
                  <c:v>166.8</c:v>
                </c:pt>
                <c:pt idx="2051">
                  <c:v>166.84</c:v>
                </c:pt>
                <c:pt idx="2052">
                  <c:v>166.88</c:v>
                </c:pt>
                <c:pt idx="2053">
                  <c:v>166.92</c:v>
                </c:pt>
                <c:pt idx="2054">
                  <c:v>166.96</c:v>
                </c:pt>
                <c:pt idx="2055">
                  <c:v>167</c:v>
                </c:pt>
                <c:pt idx="2056">
                  <c:v>167.04</c:v>
                </c:pt>
                <c:pt idx="2057">
                  <c:v>167.08</c:v>
                </c:pt>
                <c:pt idx="2058">
                  <c:v>167.12</c:v>
                </c:pt>
                <c:pt idx="2059">
                  <c:v>167.16</c:v>
                </c:pt>
                <c:pt idx="2060">
                  <c:v>167.2</c:v>
                </c:pt>
                <c:pt idx="2061">
                  <c:v>167.24</c:v>
                </c:pt>
                <c:pt idx="2062">
                  <c:v>167.28</c:v>
                </c:pt>
                <c:pt idx="2063">
                  <c:v>167.32</c:v>
                </c:pt>
                <c:pt idx="2064">
                  <c:v>167.36</c:v>
                </c:pt>
                <c:pt idx="2065">
                  <c:v>167.4</c:v>
                </c:pt>
                <c:pt idx="2066">
                  <c:v>167.44</c:v>
                </c:pt>
                <c:pt idx="2067">
                  <c:v>167.48</c:v>
                </c:pt>
                <c:pt idx="2068">
                  <c:v>167.52</c:v>
                </c:pt>
                <c:pt idx="2069">
                  <c:v>167.56</c:v>
                </c:pt>
                <c:pt idx="2070">
                  <c:v>167.6</c:v>
                </c:pt>
                <c:pt idx="2071">
                  <c:v>167.64000000000001</c:v>
                </c:pt>
                <c:pt idx="2072">
                  <c:v>167.68</c:v>
                </c:pt>
                <c:pt idx="2073">
                  <c:v>167.72</c:v>
                </c:pt>
                <c:pt idx="2074">
                  <c:v>167.76</c:v>
                </c:pt>
                <c:pt idx="2075">
                  <c:v>167.8</c:v>
                </c:pt>
                <c:pt idx="2076">
                  <c:v>167.84</c:v>
                </c:pt>
                <c:pt idx="2077">
                  <c:v>167.88</c:v>
                </c:pt>
                <c:pt idx="2078">
                  <c:v>167.92000000000002</c:v>
                </c:pt>
                <c:pt idx="2079">
                  <c:v>167.96</c:v>
                </c:pt>
                <c:pt idx="2080">
                  <c:v>168</c:v>
                </c:pt>
                <c:pt idx="2081">
                  <c:v>168.04</c:v>
                </c:pt>
                <c:pt idx="2082">
                  <c:v>168.08</c:v>
                </c:pt>
                <c:pt idx="2083">
                  <c:v>168.12</c:v>
                </c:pt>
                <c:pt idx="2084">
                  <c:v>168.16</c:v>
                </c:pt>
                <c:pt idx="2085">
                  <c:v>168.20000000000002</c:v>
                </c:pt>
                <c:pt idx="2086">
                  <c:v>168.24</c:v>
                </c:pt>
                <c:pt idx="2087">
                  <c:v>168.28</c:v>
                </c:pt>
                <c:pt idx="2088">
                  <c:v>168.32</c:v>
                </c:pt>
                <c:pt idx="2089">
                  <c:v>168.36</c:v>
                </c:pt>
                <c:pt idx="2090">
                  <c:v>168.4</c:v>
                </c:pt>
                <c:pt idx="2091">
                  <c:v>168.44</c:v>
                </c:pt>
                <c:pt idx="2092">
                  <c:v>168.48000000000002</c:v>
                </c:pt>
                <c:pt idx="2093">
                  <c:v>168.52</c:v>
                </c:pt>
                <c:pt idx="2094">
                  <c:v>168.56</c:v>
                </c:pt>
                <c:pt idx="2095">
                  <c:v>168.6</c:v>
                </c:pt>
                <c:pt idx="2096">
                  <c:v>168.64000000000001</c:v>
                </c:pt>
                <c:pt idx="2097">
                  <c:v>168.68</c:v>
                </c:pt>
                <c:pt idx="2098">
                  <c:v>168.72</c:v>
                </c:pt>
                <c:pt idx="2099">
                  <c:v>168.76000000000002</c:v>
                </c:pt>
                <c:pt idx="2100">
                  <c:v>168.8</c:v>
                </c:pt>
                <c:pt idx="2101">
                  <c:v>168.84</c:v>
                </c:pt>
                <c:pt idx="2102">
                  <c:v>168.88</c:v>
                </c:pt>
                <c:pt idx="2103">
                  <c:v>168.92000000000002</c:v>
                </c:pt>
                <c:pt idx="2104">
                  <c:v>168.96</c:v>
                </c:pt>
                <c:pt idx="2105">
                  <c:v>169</c:v>
                </c:pt>
                <c:pt idx="2106">
                  <c:v>169.04000000000002</c:v>
                </c:pt>
                <c:pt idx="2107">
                  <c:v>169.08</c:v>
                </c:pt>
                <c:pt idx="2108">
                  <c:v>169.12</c:v>
                </c:pt>
                <c:pt idx="2109">
                  <c:v>169.16</c:v>
                </c:pt>
                <c:pt idx="2110">
                  <c:v>169.20000000000002</c:v>
                </c:pt>
                <c:pt idx="2111">
                  <c:v>169.24</c:v>
                </c:pt>
                <c:pt idx="2112">
                  <c:v>169.28</c:v>
                </c:pt>
                <c:pt idx="2113">
                  <c:v>169.32000000000002</c:v>
                </c:pt>
                <c:pt idx="2114">
                  <c:v>169.36</c:v>
                </c:pt>
                <c:pt idx="2115">
                  <c:v>169.4</c:v>
                </c:pt>
                <c:pt idx="2116">
                  <c:v>169.44</c:v>
                </c:pt>
                <c:pt idx="2117">
                  <c:v>169.48000000000002</c:v>
                </c:pt>
                <c:pt idx="2118">
                  <c:v>169.52</c:v>
                </c:pt>
                <c:pt idx="2119">
                  <c:v>169.56</c:v>
                </c:pt>
                <c:pt idx="2120">
                  <c:v>169.60000000000002</c:v>
                </c:pt>
                <c:pt idx="2121">
                  <c:v>169.64000000000001</c:v>
                </c:pt>
                <c:pt idx="2122">
                  <c:v>169.68</c:v>
                </c:pt>
                <c:pt idx="2123">
                  <c:v>169.72</c:v>
                </c:pt>
                <c:pt idx="2124">
                  <c:v>169.76000000000002</c:v>
                </c:pt>
                <c:pt idx="2125">
                  <c:v>169.8</c:v>
                </c:pt>
                <c:pt idx="2126">
                  <c:v>169.84</c:v>
                </c:pt>
                <c:pt idx="2127">
                  <c:v>169.88000000000002</c:v>
                </c:pt>
                <c:pt idx="2128">
                  <c:v>169.92000000000002</c:v>
                </c:pt>
                <c:pt idx="2129">
                  <c:v>169.96</c:v>
                </c:pt>
                <c:pt idx="2130">
                  <c:v>170</c:v>
                </c:pt>
                <c:pt idx="2131">
                  <c:v>170.04</c:v>
                </c:pt>
                <c:pt idx="2132">
                  <c:v>170.08</c:v>
                </c:pt>
                <c:pt idx="2133">
                  <c:v>170.12</c:v>
                </c:pt>
                <c:pt idx="2134">
                  <c:v>170.16</c:v>
                </c:pt>
                <c:pt idx="2135">
                  <c:v>170.2</c:v>
                </c:pt>
                <c:pt idx="2136">
                  <c:v>170.23999999999998</c:v>
                </c:pt>
                <c:pt idx="2137">
                  <c:v>170.27999999999997</c:v>
                </c:pt>
                <c:pt idx="2138">
                  <c:v>170.32</c:v>
                </c:pt>
                <c:pt idx="2139">
                  <c:v>170.35999999999999</c:v>
                </c:pt>
                <c:pt idx="2140">
                  <c:v>170.39999999999998</c:v>
                </c:pt>
                <c:pt idx="2141">
                  <c:v>170.44</c:v>
                </c:pt>
                <c:pt idx="2142">
                  <c:v>170.48</c:v>
                </c:pt>
                <c:pt idx="2143">
                  <c:v>170.51999999999998</c:v>
                </c:pt>
                <c:pt idx="2144">
                  <c:v>170.56</c:v>
                </c:pt>
                <c:pt idx="2145">
                  <c:v>170.6</c:v>
                </c:pt>
                <c:pt idx="2146">
                  <c:v>170.64</c:v>
                </c:pt>
                <c:pt idx="2147">
                  <c:v>170.67999999999998</c:v>
                </c:pt>
                <c:pt idx="2148">
                  <c:v>170.72</c:v>
                </c:pt>
                <c:pt idx="2149">
                  <c:v>170.76</c:v>
                </c:pt>
                <c:pt idx="2150">
                  <c:v>170.79999999999998</c:v>
                </c:pt>
                <c:pt idx="2151">
                  <c:v>170.84</c:v>
                </c:pt>
                <c:pt idx="2152">
                  <c:v>170.88</c:v>
                </c:pt>
                <c:pt idx="2153">
                  <c:v>170.92</c:v>
                </c:pt>
                <c:pt idx="2154">
                  <c:v>170.95999999999998</c:v>
                </c:pt>
                <c:pt idx="2155">
                  <c:v>171</c:v>
                </c:pt>
                <c:pt idx="2156">
                  <c:v>171.04</c:v>
                </c:pt>
                <c:pt idx="2157">
                  <c:v>171.07999999999998</c:v>
                </c:pt>
                <c:pt idx="2158">
                  <c:v>171.12</c:v>
                </c:pt>
                <c:pt idx="2159">
                  <c:v>171.16</c:v>
                </c:pt>
                <c:pt idx="2160">
                  <c:v>171.2</c:v>
                </c:pt>
                <c:pt idx="2161">
                  <c:v>171.23999999999998</c:v>
                </c:pt>
                <c:pt idx="2162">
                  <c:v>171.28</c:v>
                </c:pt>
                <c:pt idx="2163">
                  <c:v>171.32</c:v>
                </c:pt>
                <c:pt idx="2164">
                  <c:v>171.35999999999999</c:v>
                </c:pt>
                <c:pt idx="2165">
                  <c:v>171.4</c:v>
                </c:pt>
                <c:pt idx="2166">
                  <c:v>171.44</c:v>
                </c:pt>
                <c:pt idx="2167">
                  <c:v>171.48</c:v>
                </c:pt>
                <c:pt idx="2168">
                  <c:v>171.51999999999998</c:v>
                </c:pt>
                <c:pt idx="2169">
                  <c:v>171.56</c:v>
                </c:pt>
                <c:pt idx="2170">
                  <c:v>171.6</c:v>
                </c:pt>
                <c:pt idx="2171">
                  <c:v>171.64</c:v>
                </c:pt>
                <c:pt idx="2172">
                  <c:v>171.68</c:v>
                </c:pt>
                <c:pt idx="2173">
                  <c:v>171.72</c:v>
                </c:pt>
                <c:pt idx="2174">
                  <c:v>171.76</c:v>
                </c:pt>
                <c:pt idx="2175">
                  <c:v>171.79999999999998</c:v>
                </c:pt>
                <c:pt idx="2176">
                  <c:v>171.84</c:v>
                </c:pt>
                <c:pt idx="2177">
                  <c:v>171.88</c:v>
                </c:pt>
                <c:pt idx="2178">
                  <c:v>171.92</c:v>
                </c:pt>
                <c:pt idx="2179">
                  <c:v>171.96</c:v>
                </c:pt>
                <c:pt idx="2180">
                  <c:v>172</c:v>
                </c:pt>
                <c:pt idx="2181">
                  <c:v>172.04</c:v>
                </c:pt>
                <c:pt idx="2182">
                  <c:v>172.07999999999998</c:v>
                </c:pt>
                <c:pt idx="2183">
                  <c:v>172.12</c:v>
                </c:pt>
                <c:pt idx="2184">
                  <c:v>172.16</c:v>
                </c:pt>
                <c:pt idx="2185">
                  <c:v>172.2</c:v>
                </c:pt>
                <c:pt idx="2186">
                  <c:v>172.24</c:v>
                </c:pt>
                <c:pt idx="2187">
                  <c:v>172.28</c:v>
                </c:pt>
                <c:pt idx="2188">
                  <c:v>172.32</c:v>
                </c:pt>
                <c:pt idx="2189">
                  <c:v>172.35999999999999</c:v>
                </c:pt>
                <c:pt idx="2190">
                  <c:v>172.4</c:v>
                </c:pt>
                <c:pt idx="2191">
                  <c:v>172.44</c:v>
                </c:pt>
                <c:pt idx="2192">
                  <c:v>172.48</c:v>
                </c:pt>
                <c:pt idx="2193">
                  <c:v>172.52</c:v>
                </c:pt>
                <c:pt idx="2194">
                  <c:v>172.56</c:v>
                </c:pt>
                <c:pt idx="2195">
                  <c:v>172.6</c:v>
                </c:pt>
                <c:pt idx="2196">
                  <c:v>172.64</c:v>
                </c:pt>
                <c:pt idx="2197">
                  <c:v>172.68</c:v>
                </c:pt>
                <c:pt idx="2198">
                  <c:v>172.72</c:v>
                </c:pt>
                <c:pt idx="2199">
                  <c:v>172.76</c:v>
                </c:pt>
                <c:pt idx="2200">
                  <c:v>172.8</c:v>
                </c:pt>
                <c:pt idx="2201">
                  <c:v>172.84</c:v>
                </c:pt>
                <c:pt idx="2202">
                  <c:v>172.88</c:v>
                </c:pt>
                <c:pt idx="2203">
                  <c:v>172.92</c:v>
                </c:pt>
                <c:pt idx="2204">
                  <c:v>172.96</c:v>
                </c:pt>
                <c:pt idx="2205">
                  <c:v>173</c:v>
                </c:pt>
                <c:pt idx="2206">
                  <c:v>173.04</c:v>
                </c:pt>
                <c:pt idx="2207">
                  <c:v>173.08</c:v>
                </c:pt>
                <c:pt idx="2208">
                  <c:v>173.12</c:v>
                </c:pt>
                <c:pt idx="2209">
                  <c:v>173.16</c:v>
                </c:pt>
                <c:pt idx="2210">
                  <c:v>173.2</c:v>
                </c:pt>
                <c:pt idx="2211">
                  <c:v>173.24</c:v>
                </c:pt>
                <c:pt idx="2212">
                  <c:v>173.28</c:v>
                </c:pt>
                <c:pt idx="2213">
                  <c:v>173.32</c:v>
                </c:pt>
                <c:pt idx="2214">
                  <c:v>173.36</c:v>
                </c:pt>
                <c:pt idx="2215">
                  <c:v>173.4</c:v>
                </c:pt>
                <c:pt idx="2216">
                  <c:v>173.44</c:v>
                </c:pt>
                <c:pt idx="2217">
                  <c:v>173.48</c:v>
                </c:pt>
                <c:pt idx="2218">
                  <c:v>173.52</c:v>
                </c:pt>
                <c:pt idx="2219">
                  <c:v>173.56</c:v>
                </c:pt>
                <c:pt idx="2220">
                  <c:v>173.6</c:v>
                </c:pt>
                <c:pt idx="2221">
                  <c:v>173.64000000000001</c:v>
                </c:pt>
                <c:pt idx="2222">
                  <c:v>173.68</c:v>
                </c:pt>
                <c:pt idx="2223">
                  <c:v>173.72</c:v>
                </c:pt>
                <c:pt idx="2224">
                  <c:v>173.76</c:v>
                </c:pt>
                <c:pt idx="2225">
                  <c:v>173.8</c:v>
                </c:pt>
                <c:pt idx="2226">
                  <c:v>173.84</c:v>
                </c:pt>
                <c:pt idx="2227">
                  <c:v>173.88</c:v>
                </c:pt>
                <c:pt idx="2228">
                  <c:v>173.92000000000002</c:v>
                </c:pt>
                <c:pt idx="2229">
                  <c:v>173.96</c:v>
                </c:pt>
                <c:pt idx="2230">
                  <c:v>174</c:v>
                </c:pt>
                <c:pt idx="2231">
                  <c:v>174.04</c:v>
                </c:pt>
                <c:pt idx="2232">
                  <c:v>174.08</c:v>
                </c:pt>
                <c:pt idx="2233">
                  <c:v>174.12</c:v>
                </c:pt>
                <c:pt idx="2234">
                  <c:v>174.16</c:v>
                </c:pt>
                <c:pt idx="2235">
                  <c:v>174.20000000000002</c:v>
                </c:pt>
                <c:pt idx="2236">
                  <c:v>174.24</c:v>
                </c:pt>
                <c:pt idx="2237">
                  <c:v>174.28</c:v>
                </c:pt>
                <c:pt idx="2238">
                  <c:v>174.32</c:v>
                </c:pt>
                <c:pt idx="2239">
                  <c:v>174.36</c:v>
                </c:pt>
                <c:pt idx="2240">
                  <c:v>174.4</c:v>
                </c:pt>
                <c:pt idx="2241">
                  <c:v>174.44</c:v>
                </c:pt>
                <c:pt idx="2242">
                  <c:v>174.48000000000002</c:v>
                </c:pt>
                <c:pt idx="2243">
                  <c:v>174.52</c:v>
                </c:pt>
                <c:pt idx="2244">
                  <c:v>174.56</c:v>
                </c:pt>
                <c:pt idx="2245">
                  <c:v>174.6</c:v>
                </c:pt>
                <c:pt idx="2246">
                  <c:v>174.64000000000001</c:v>
                </c:pt>
                <c:pt idx="2247">
                  <c:v>174.68</c:v>
                </c:pt>
                <c:pt idx="2248">
                  <c:v>174.72</c:v>
                </c:pt>
                <c:pt idx="2249">
                  <c:v>174.76000000000002</c:v>
                </c:pt>
                <c:pt idx="2250">
                  <c:v>174.8</c:v>
                </c:pt>
                <c:pt idx="2251">
                  <c:v>174.84</c:v>
                </c:pt>
                <c:pt idx="2252">
                  <c:v>174.88</c:v>
                </c:pt>
                <c:pt idx="2253">
                  <c:v>174.92000000000002</c:v>
                </c:pt>
                <c:pt idx="2254">
                  <c:v>174.96</c:v>
                </c:pt>
                <c:pt idx="2255">
                  <c:v>175</c:v>
                </c:pt>
                <c:pt idx="2256">
                  <c:v>175.04000000000002</c:v>
                </c:pt>
                <c:pt idx="2257">
                  <c:v>175.08</c:v>
                </c:pt>
                <c:pt idx="2258">
                  <c:v>175.12</c:v>
                </c:pt>
                <c:pt idx="2259">
                  <c:v>175.16</c:v>
                </c:pt>
                <c:pt idx="2260">
                  <c:v>175.20000000000002</c:v>
                </c:pt>
                <c:pt idx="2261">
                  <c:v>175.24</c:v>
                </c:pt>
                <c:pt idx="2262">
                  <c:v>175.28</c:v>
                </c:pt>
                <c:pt idx="2263">
                  <c:v>175.32000000000002</c:v>
                </c:pt>
                <c:pt idx="2264">
                  <c:v>175.36</c:v>
                </c:pt>
                <c:pt idx="2265">
                  <c:v>175.4</c:v>
                </c:pt>
                <c:pt idx="2266">
                  <c:v>175.44</c:v>
                </c:pt>
                <c:pt idx="2267">
                  <c:v>175.48000000000002</c:v>
                </c:pt>
                <c:pt idx="2268">
                  <c:v>175.52</c:v>
                </c:pt>
                <c:pt idx="2269">
                  <c:v>175.56</c:v>
                </c:pt>
                <c:pt idx="2270">
                  <c:v>175.60000000000002</c:v>
                </c:pt>
                <c:pt idx="2271">
                  <c:v>175.64000000000001</c:v>
                </c:pt>
                <c:pt idx="2272">
                  <c:v>175.68</c:v>
                </c:pt>
                <c:pt idx="2273">
                  <c:v>175.72</c:v>
                </c:pt>
                <c:pt idx="2274">
                  <c:v>175.76000000000002</c:v>
                </c:pt>
                <c:pt idx="2275">
                  <c:v>175.8</c:v>
                </c:pt>
                <c:pt idx="2276">
                  <c:v>175.84</c:v>
                </c:pt>
                <c:pt idx="2277">
                  <c:v>175.88000000000002</c:v>
                </c:pt>
                <c:pt idx="2278">
                  <c:v>175.92000000000002</c:v>
                </c:pt>
                <c:pt idx="2279">
                  <c:v>175.96</c:v>
                </c:pt>
                <c:pt idx="2280">
                  <c:v>176</c:v>
                </c:pt>
                <c:pt idx="2281">
                  <c:v>176.04000000000002</c:v>
                </c:pt>
                <c:pt idx="2282">
                  <c:v>176.08</c:v>
                </c:pt>
                <c:pt idx="2283">
                  <c:v>176.12</c:v>
                </c:pt>
                <c:pt idx="2284">
                  <c:v>176.16</c:v>
                </c:pt>
                <c:pt idx="2285">
                  <c:v>176.2</c:v>
                </c:pt>
                <c:pt idx="2286">
                  <c:v>176.24</c:v>
                </c:pt>
                <c:pt idx="2287">
                  <c:v>176.28</c:v>
                </c:pt>
                <c:pt idx="2288">
                  <c:v>176.32</c:v>
                </c:pt>
                <c:pt idx="2289">
                  <c:v>176.35999999999999</c:v>
                </c:pt>
                <c:pt idx="2290">
                  <c:v>176.39999999999998</c:v>
                </c:pt>
                <c:pt idx="2291">
                  <c:v>176.44</c:v>
                </c:pt>
                <c:pt idx="2292">
                  <c:v>176.48</c:v>
                </c:pt>
                <c:pt idx="2293">
                  <c:v>176.51999999999998</c:v>
                </c:pt>
                <c:pt idx="2294">
                  <c:v>176.55999999999997</c:v>
                </c:pt>
                <c:pt idx="2295">
                  <c:v>176.6</c:v>
                </c:pt>
                <c:pt idx="2296">
                  <c:v>176.64</c:v>
                </c:pt>
                <c:pt idx="2297">
                  <c:v>176.67999999999998</c:v>
                </c:pt>
                <c:pt idx="2298">
                  <c:v>176.72</c:v>
                </c:pt>
                <c:pt idx="2299">
                  <c:v>176.76</c:v>
                </c:pt>
                <c:pt idx="2300">
                  <c:v>176.79999999999998</c:v>
                </c:pt>
                <c:pt idx="2301">
                  <c:v>176.83999999999997</c:v>
                </c:pt>
                <c:pt idx="2302">
                  <c:v>176.88</c:v>
                </c:pt>
                <c:pt idx="2303">
                  <c:v>176.92</c:v>
                </c:pt>
                <c:pt idx="2304">
                  <c:v>176.95999999999998</c:v>
                </c:pt>
                <c:pt idx="2305">
                  <c:v>177</c:v>
                </c:pt>
                <c:pt idx="2306">
                  <c:v>177.04</c:v>
                </c:pt>
                <c:pt idx="2307">
                  <c:v>177.07999999999998</c:v>
                </c:pt>
                <c:pt idx="2308">
                  <c:v>177.11999999999998</c:v>
                </c:pt>
                <c:pt idx="2309">
                  <c:v>177.16</c:v>
                </c:pt>
                <c:pt idx="2310">
                  <c:v>177.2</c:v>
                </c:pt>
                <c:pt idx="2311">
                  <c:v>177.23999999999998</c:v>
                </c:pt>
                <c:pt idx="2312">
                  <c:v>177.28</c:v>
                </c:pt>
                <c:pt idx="2313">
                  <c:v>177.32</c:v>
                </c:pt>
                <c:pt idx="2314">
                  <c:v>177.35999999999999</c:v>
                </c:pt>
                <c:pt idx="2315">
                  <c:v>177.39999999999998</c:v>
                </c:pt>
                <c:pt idx="2316">
                  <c:v>177.44</c:v>
                </c:pt>
                <c:pt idx="2317">
                  <c:v>177.48</c:v>
                </c:pt>
                <c:pt idx="2318">
                  <c:v>177.51999999999998</c:v>
                </c:pt>
                <c:pt idx="2319">
                  <c:v>177.56</c:v>
                </c:pt>
                <c:pt idx="2320">
                  <c:v>177.6</c:v>
                </c:pt>
                <c:pt idx="2321">
                  <c:v>177.64</c:v>
                </c:pt>
                <c:pt idx="2322">
                  <c:v>177.67999999999998</c:v>
                </c:pt>
                <c:pt idx="2323">
                  <c:v>177.72</c:v>
                </c:pt>
                <c:pt idx="2324">
                  <c:v>177.76</c:v>
                </c:pt>
                <c:pt idx="2325">
                  <c:v>177.79999999999998</c:v>
                </c:pt>
                <c:pt idx="2326">
                  <c:v>177.84</c:v>
                </c:pt>
                <c:pt idx="2327">
                  <c:v>177.88</c:v>
                </c:pt>
                <c:pt idx="2328">
                  <c:v>177.92</c:v>
                </c:pt>
                <c:pt idx="2329">
                  <c:v>177.95999999999998</c:v>
                </c:pt>
                <c:pt idx="2330">
                  <c:v>178</c:v>
                </c:pt>
                <c:pt idx="2331">
                  <c:v>178.04</c:v>
                </c:pt>
                <c:pt idx="2332">
                  <c:v>178.07999999999998</c:v>
                </c:pt>
                <c:pt idx="2333">
                  <c:v>178.12</c:v>
                </c:pt>
                <c:pt idx="2334">
                  <c:v>178.16</c:v>
                </c:pt>
                <c:pt idx="2335">
                  <c:v>178.2</c:v>
                </c:pt>
                <c:pt idx="2336">
                  <c:v>178.24</c:v>
                </c:pt>
                <c:pt idx="2337">
                  <c:v>178.28</c:v>
                </c:pt>
                <c:pt idx="2338">
                  <c:v>178.32</c:v>
                </c:pt>
                <c:pt idx="2339">
                  <c:v>178.35999999999999</c:v>
                </c:pt>
                <c:pt idx="2340">
                  <c:v>178.4</c:v>
                </c:pt>
                <c:pt idx="2341">
                  <c:v>178.44</c:v>
                </c:pt>
                <c:pt idx="2342">
                  <c:v>178.48</c:v>
                </c:pt>
                <c:pt idx="2343">
                  <c:v>178.52</c:v>
                </c:pt>
                <c:pt idx="2344">
                  <c:v>178.56</c:v>
                </c:pt>
                <c:pt idx="2345">
                  <c:v>178.6</c:v>
                </c:pt>
                <c:pt idx="2346">
                  <c:v>178.64</c:v>
                </c:pt>
                <c:pt idx="2347">
                  <c:v>178.68</c:v>
                </c:pt>
                <c:pt idx="2348">
                  <c:v>178.72</c:v>
                </c:pt>
                <c:pt idx="2349">
                  <c:v>178.76</c:v>
                </c:pt>
                <c:pt idx="2350">
                  <c:v>178.8</c:v>
                </c:pt>
                <c:pt idx="2351">
                  <c:v>178.84</c:v>
                </c:pt>
                <c:pt idx="2352">
                  <c:v>178.88</c:v>
                </c:pt>
                <c:pt idx="2353">
                  <c:v>178.92</c:v>
                </c:pt>
                <c:pt idx="2354">
                  <c:v>178.96</c:v>
                </c:pt>
                <c:pt idx="2355">
                  <c:v>179</c:v>
                </c:pt>
                <c:pt idx="2356">
                  <c:v>179.04</c:v>
                </c:pt>
                <c:pt idx="2357">
                  <c:v>179.08</c:v>
                </c:pt>
                <c:pt idx="2358">
                  <c:v>179.12</c:v>
                </c:pt>
                <c:pt idx="2359">
                  <c:v>179.16</c:v>
                </c:pt>
                <c:pt idx="2360">
                  <c:v>179.2</c:v>
                </c:pt>
                <c:pt idx="2361">
                  <c:v>179.24</c:v>
                </c:pt>
                <c:pt idx="2362">
                  <c:v>179.28</c:v>
                </c:pt>
                <c:pt idx="2363">
                  <c:v>179.32</c:v>
                </c:pt>
                <c:pt idx="2364">
                  <c:v>179.36</c:v>
                </c:pt>
                <c:pt idx="2365">
                  <c:v>179.4</c:v>
                </c:pt>
                <c:pt idx="2366">
                  <c:v>179.44</c:v>
                </c:pt>
                <c:pt idx="2367">
                  <c:v>179.48</c:v>
                </c:pt>
                <c:pt idx="2368">
                  <c:v>179.52</c:v>
                </c:pt>
                <c:pt idx="2369">
                  <c:v>179.56</c:v>
                </c:pt>
                <c:pt idx="2370">
                  <c:v>179.6</c:v>
                </c:pt>
                <c:pt idx="2371">
                  <c:v>179.64000000000001</c:v>
                </c:pt>
                <c:pt idx="2372">
                  <c:v>179.68</c:v>
                </c:pt>
                <c:pt idx="2373">
                  <c:v>179.72</c:v>
                </c:pt>
                <c:pt idx="2374">
                  <c:v>179.76</c:v>
                </c:pt>
                <c:pt idx="2375">
                  <c:v>179.8</c:v>
                </c:pt>
                <c:pt idx="2376">
                  <c:v>179.84</c:v>
                </c:pt>
                <c:pt idx="2377">
                  <c:v>179.88</c:v>
                </c:pt>
                <c:pt idx="2378">
                  <c:v>179.92000000000002</c:v>
                </c:pt>
                <c:pt idx="2379">
                  <c:v>179.96</c:v>
                </c:pt>
                <c:pt idx="2380">
                  <c:v>180</c:v>
                </c:pt>
                <c:pt idx="2381">
                  <c:v>180.04</c:v>
                </c:pt>
                <c:pt idx="2382">
                  <c:v>180.08</c:v>
                </c:pt>
                <c:pt idx="2383">
                  <c:v>180.12</c:v>
                </c:pt>
                <c:pt idx="2384">
                  <c:v>180.16</c:v>
                </c:pt>
                <c:pt idx="2385">
                  <c:v>180.20000000000002</c:v>
                </c:pt>
                <c:pt idx="2386">
                  <c:v>180.24</c:v>
                </c:pt>
                <c:pt idx="2387">
                  <c:v>180.28</c:v>
                </c:pt>
                <c:pt idx="2388">
                  <c:v>180.32</c:v>
                </c:pt>
                <c:pt idx="2389">
                  <c:v>180.36</c:v>
                </c:pt>
                <c:pt idx="2390">
                  <c:v>180.4</c:v>
                </c:pt>
                <c:pt idx="2391">
                  <c:v>180.44</c:v>
                </c:pt>
                <c:pt idx="2392">
                  <c:v>180.48000000000002</c:v>
                </c:pt>
                <c:pt idx="2393">
                  <c:v>180.52</c:v>
                </c:pt>
                <c:pt idx="2394">
                  <c:v>180.56</c:v>
                </c:pt>
                <c:pt idx="2395">
                  <c:v>180.6</c:v>
                </c:pt>
                <c:pt idx="2396">
                  <c:v>180.64000000000001</c:v>
                </c:pt>
                <c:pt idx="2397">
                  <c:v>180.68</c:v>
                </c:pt>
                <c:pt idx="2398">
                  <c:v>180.72</c:v>
                </c:pt>
                <c:pt idx="2399">
                  <c:v>180.76000000000002</c:v>
                </c:pt>
                <c:pt idx="2400">
                  <c:v>180.8</c:v>
                </c:pt>
                <c:pt idx="2401">
                  <c:v>180.84</c:v>
                </c:pt>
                <c:pt idx="2402">
                  <c:v>180.88</c:v>
                </c:pt>
                <c:pt idx="2403">
                  <c:v>180.92000000000002</c:v>
                </c:pt>
                <c:pt idx="2404">
                  <c:v>180.96</c:v>
                </c:pt>
                <c:pt idx="2405">
                  <c:v>181</c:v>
                </c:pt>
                <c:pt idx="2406">
                  <c:v>181.04000000000002</c:v>
                </c:pt>
                <c:pt idx="2407">
                  <c:v>181.08</c:v>
                </c:pt>
                <c:pt idx="2408">
                  <c:v>181.12</c:v>
                </c:pt>
                <c:pt idx="2409">
                  <c:v>181.16</c:v>
                </c:pt>
                <c:pt idx="2410">
                  <c:v>181.20000000000002</c:v>
                </c:pt>
                <c:pt idx="2411">
                  <c:v>181.24</c:v>
                </c:pt>
                <c:pt idx="2412">
                  <c:v>181.28</c:v>
                </c:pt>
                <c:pt idx="2413">
                  <c:v>181.32000000000002</c:v>
                </c:pt>
                <c:pt idx="2414">
                  <c:v>181.36</c:v>
                </c:pt>
                <c:pt idx="2415">
                  <c:v>181.4</c:v>
                </c:pt>
                <c:pt idx="2416">
                  <c:v>181.44</c:v>
                </c:pt>
                <c:pt idx="2417">
                  <c:v>181.48000000000002</c:v>
                </c:pt>
                <c:pt idx="2418">
                  <c:v>181.52</c:v>
                </c:pt>
                <c:pt idx="2419">
                  <c:v>181.56</c:v>
                </c:pt>
                <c:pt idx="2420">
                  <c:v>181.60000000000002</c:v>
                </c:pt>
                <c:pt idx="2421">
                  <c:v>181.64000000000001</c:v>
                </c:pt>
                <c:pt idx="2422">
                  <c:v>181.68</c:v>
                </c:pt>
                <c:pt idx="2423">
                  <c:v>181.72</c:v>
                </c:pt>
                <c:pt idx="2424">
                  <c:v>181.76000000000002</c:v>
                </c:pt>
                <c:pt idx="2425">
                  <c:v>181.8</c:v>
                </c:pt>
                <c:pt idx="2426">
                  <c:v>181.84</c:v>
                </c:pt>
                <c:pt idx="2427">
                  <c:v>181.88000000000002</c:v>
                </c:pt>
                <c:pt idx="2428">
                  <c:v>181.92000000000002</c:v>
                </c:pt>
                <c:pt idx="2429">
                  <c:v>181.96</c:v>
                </c:pt>
                <c:pt idx="2430">
                  <c:v>182</c:v>
                </c:pt>
                <c:pt idx="2431">
                  <c:v>182.04000000000002</c:v>
                </c:pt>
                <c:pt idx="2432">
                  <c:v>182.08</c:v>
                </c:pt>
                <c:pt idx="2433">
                  <c:v>182.12</c:v>
                </c:pt>
                <c:pt idx="2434">
                  <c:v>182.16000000000003</c:v>
                </c:pt>
                <c:pt idx="2435">
                  <c:v>182.20000000000002</c:v>
                </c:pt>
                <c:pt idx="2436">
                  <c:v>182.24</c:v>
                </c:pt>
                <c:pt idx="2437">
                  <c:v>182.28</c:v>
                </c:pt>
                <c:pt idx="2438">
                  <c:v>182.32</c:v>
                </c:pt>
                <c:pt idx="2439">
                  <c:v>182.36</c:v>
                </c:pt>
                <c:pt idx="2440">
                  <c:v>182.4</c:v>
                </c:pt>
                <c:pt idx="2441">
                  <c:v>182.44</c:v>
                </c:pt>
                <c:pt idx="2442">
                  <c:v>182.48</c:v>
                </c:pt>
                <c:pt idx="2443">
                  <c:v>182.51999999999998</c:v>
                </c:pt>
                <c:pt idx="2444">
                  <c:v>182.56</c:v>
                </c:pt>
                <c:pt idx="2445">
                  <c:v>182.6</c:v>
                </c:pt>
                <c:pt idx="2446">
                  <c:v>182.64</c:v>
                </c:pt>
                <c:pt idx="2447">
                  <c:v>182.67999999999998</c:v>
                </c:pt>
                <c:pt idx="2448">
                  <c:v>182.72</c:v>
                </c:pt>
                <c:pt idx="2449">
                  <c:v>182.76</c:v>
                </c:pt>
                <c:pt idx="2450">
                  <c:v>182.79999999999998</c:v>
                </c:pt>
                <c:pt idx="2451">
                  <c:v>182.83999999999997</c:v>
                </c:pt>
                <c:pt idx="2452">
                  <c:v>182.88</c:v>
                </c:pt>
                <c:pt idx="2453">
                  <c:v>182.92</c:v>
                </c:pt>
                <c:pt idx="2454">
                  <c:v>182.95999999999998</c:v>
                </c:pt>
                <c:pt idx="2455">
                  <c:v>183</c:v>
                </c:pt>
                <c:pt idx="2456">
                  <c:v>183.04</c:v>
                </c:pt>
                <c:pt idx="2457">
                  <c:v>183.07999999999998</c:v>
                </c:pt>
                <c:pt idx="2458">
                  <c:v>183.11999999999998</c:v>
                </c:pt>
                <c:pt idx="2459">
                  <c:v>183.16</c:v>
                </c:pt>
                <c:pt idx="2460">
                  <c:v>183.2</c:v>
                </c:pt>
                <c:pt idx="2461">
                  <c:v>183.23999999999998</c:v>
                </c:pt>
                <c:pt idx="2462">
                  <c:v>183.28</c:v>
                </c:pt>
                <c:pt idx="2463">
                  <c:v>183.32</c:v>
                </c:pt>
                <c:pt idx="2464">
                  <c:v>183.35999999999999</c:v>
                </c:pt>
                <c:pt idx="2465">
                  <c:v>183.39999999999998</c:v>
                </c:pt>
                <c:pt idx="2466">
                  <c:v>183.44</c:v>
                </c:pt>
                <c:pt idx="2467">
                  <c:v>183.48</c:v>
                </c:pt>
                <c:pt idx="2468">
                  <c:v>183.51999999999998</c:v>
                </c:pt>
                <c:pt idx="2469">
                  <c:v>183.56</c:v>
                </c:pt>
                <c:pt idx="2470">
                  <c:v>183.6</c:v>
                </c:pt>
                <c:pt idx="2471">
                  <c:v>183.64</c:v>
                </c:pt>
                <c:pt idx="2472">
                  <c:v>183.67999999999998</c:v>
                </c:pt>
                <c:pt idx="2473">
                  <c:v>183.72</c:v>
                </c:pt>
                <c:pt idx="2474">
                  <c:v>183.76</c:v>
                </c:pt>
                <c:pt idx="2475">
                  <c:v>183.79999999999998</c:v>
                </c:pt>
                <c:pt idx="2476">
                  <c:v>183.84</c:v>
                </c:pt>
                <c:pt idx="2477">
                  <c:v>183.88</c:v>
                </c:pt>
                <c:pt idx="2478">
                  <c:v>183.92</c:v>
                </c:pt>
                <c:pt idx="2479">
                  <c:v>183.95999999999998</c:v>
                </c:pt>
                <c:pt idx="2480">
                  <c:v>184</c:v>
                </c:pt>
                <c:pt idx="2481">
                  <c:v>184.04</c:v>
                </c:pt>
                <c:pt idx="2482">
                  <c:v>184.07999999999998</c:v>
                </c:pt>
                <c:pt idx="2483">
                  <c:v>184.12</c:v>
                </c:pt>
                <c:pt idx="2484">
                  <c:v>184.16</c:v>
                </c:pt>
                <c:pt idx="2485">
                  <c:v>184.2</c:v>
                </c:pt>
                <c:pt idx="2486">
                  <c:v>184.23999999999998</c:v>
                </c:pt>
                <c:pt idx="2487">
                  <c:v>184.28</c:v>
                </c:pt>
                <c:pt idx="2488">
                  <c:v>184.32</c:v>
                </c:pt>
                <c:pt idx="2489">
                  <c:v>184.35999999999999</c:v>
                </c:pt>
                <c:pt idx="2490">
                  <c:v>184.4</c:v>
                </c:pt>
                <c:pt idx="2491">
                  <c:v>184.44</c:v>
                </c:pt>
                <c:pt idx="2492">
                  <c:v>184.48</c:v>
                </c:pt>
                <c:pt idx="2493">
                  <c:v>184.51999999999998</c:v>
                </c:pt>
                <c:pt idx="2494">
                  <c:v>184.56</c:v>
                </c:pt>
                <c:pt idx="2495">
                  <c:v>184.6</c:v>
                </c:pt>
                <c:pt idx="2496">
                  <c:v>184.64</c:v>
                </c:pt>
                <c:pt idx="2497">
                  <c:v>184.68</c:v>
                </c:pt>
                <c:pt idx="2498">
                  <c:v>184.72</c:v>
                </c:pt>
                <c:pt idx="2499">
                  <c:v>184.76</c:v>
                </c:pt>
              </c:numCache>
            </c:numRef>
          </c:xVal>
          <c:yVal>
            <c:numRef>
              <c:f>Sheet1!$D$1:$D$2500</c:f>
              <c:numCache>
                <c:formatCode>General</c:formatCode>
                <c:ptCount val="2500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  <c:pt idx="11">
                  <c:v>12</c:v>
                </c:pt>
                <c:pt idx="12">
                  <c:v>12</c:v>
                </c:pt>
                <c:pt idx="13">
                  <c:v>12</c:v>
                </c:pt>
                <c:pt idx="14">
                  <c:v>12</c:v>
                </c:pt>
                <c:pt idx="15">
                  <c:v>12</c:v>
                </c:pt>
                <c:pt idx="16">
                  <c:v>12</c:v>
                </c:pt>
                <c:pt idx="17">
                  <c:v>12</c:v>
                </c:pt>
                <c:pt idx="18">
                  <c:v>12</c:v>
                </c:pt>
                <c:pt idx="19">
                  <c:v>12</c:v>
                </c:pt>
                <c:pt idx="20">
                  <c:v>12</c:v>
                </c:pt>
                <c:pt idx="21">
                  <c:v>12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8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8</c:v>
                </c:pt>
                <c:pt idx="36">
                  <c:v>8</c:v>
                </c:pt>
                <c:pt idx="37">
                  <c:v>8</c:v>
                </c:pt>
                <c:pt idx="38">
                  <c:v>8</c:v>
                </c:pt>
                <c:pt idx="39">
                  <c:v>8</c:v>
                </c:pt>
                <c:pt idx="40">
                  <c:v>8</c:v>
                </c:pt>
                <c:pt idx="41">
                  <c:v>8</c:v>
                </c:pt>
                <c:pt idx="42">
                  <c:v>8</c:v>
                </c:pt>
                <c:pt idx="43">
                  <c:v>8</c:v>
                </c:pt>
                <c:pt idx="44">
                  <c:v>8</c:v>
                </c:pt>
                <c:pt idx="45">
                  <c:v>8</c:v>
                </c:pt>
                <c:pt idx="46">
                  <c:v>8</c:v>
                </c:pt>
                <c:pt idx="47">
                  <c:v>4</c:v>
                </c:pt>
                <c:pt idx="48">
                  <c:v>4</c:v>
                </c:pt>
                <c:pt idx="49">
                  <c:v>4</c:v>
                </c:pt>
                <c:pt idx="50">
                  <c:v>4</c:v>
                </c:pt>
                <c:pt idx="51">
                  <c:v>4</c:v>
                </c:pt>
                <c:pt idx="52">
                  <c:v>4</c:v>
                </c:pt>
                <c:pt idx="53">
                  <c:v>4</c:v>
                </c:pt>
                <c:pt idx="54">
                  <c:v>4</c:v>
                </c:pt>
                <c:pt idx="55">
                  <c:v>4</c:v>
                </c:pt>
                <c:pt idx="56">
                  <c:v>4</c:v>
                </c:pt>
                <c:pt idx="57">
                  <c:v>4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</c:v>
                </c:pt>
                <c:pt idx="67">
                  <c:v>4</c:v>
                </c:pt>
                <c:pt idx="68">
                  <c:v>4</c:v>
                </c:pt>
                <c:pt idx="69">
                  <c:v>4</c:v>
                </c:pt>
                <c:pt idx="70">
                  <c:v>4</c:v>
                </c:pt>
                <c:pt idx="71">
                  <c:v>4</c:v>
                </c:pt>
                <c:pt idx="72">
                  <c:v>4</c:v>
                </c:pt>
                <c:pt idx="73">
                  <c:v>4</c:v>
                </c:pt>
                <c:pt idx="74">
                  <c:v>4</c:v>
                </c:pt>
                <c:pt idx="75">
                  <c:v>4</c:v>
                </c:pt>
                <c:pt idx="76">
                  <c:v>4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4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  <c:pt idx="91">
                  <c:v>4</c:v>
                </c:pt>
                <c:pt idx="92">
                  <c:v>4</c:v>
                </c:pt>
                <c:pt idx="93">
                  <c:v>8</c:v>
                </c:pt>
                <c:pt idx="94">
                  <c:v>8</c:v>
                </c:pt>
                <c:pt idx="95">
                  <c:v>8</c:v>
                </c:pt>
                <c:pt idx="96">
                  <c:v>8</c:v>
                </c:pt>
                <c:pt idx="97">
                  <c:v>8</c:v>
                </c:pt>
                <c:pt idx="98">
                  <c:v>8</c:v>
                </c:pt>
                <c:pt idx="99">
                  <c:v>8</c:v>
                </c:pt>
                <c:pt idx="100">
                  <c:v>8</c:v>
                </c:pt>
                <c:pt idx="101">
                  <c:v>8</c:v>
                </c:pt>
                <c:pt idx="102">
                  <c:v>8</c:v>
                </c:pt>
                <c:pt idx="103">
                  <c:v>8</c:v>
                </c:pt>
                <c:pt idx="104">
                  <c:v>8</c:v>
                </c:pt>
                <c:pt idx="105">
                  <c:v>8</c:v>
                </c:pt>
                <c:pt idx="106">
                  <c:v>8</c:v>
                </c:pt>
                <c:pt idx="107">
                  <c:v>8</c:v>
                </c:pt>
                <c:pt idx="108">
                  <c:v>8</c:v>
                </c:pt>
                <c:pt idx="109">
                  <c:v>8</c:v>
                </c:pt>
                <c:pt idx="110">
                  <c:v>8</c:v>
                </c:pt>
                <c:pt idx="111">
                  <c:v>8</c:v>
                </c:pt>
                <c:pt idx="112">
                  <c:v>8</c:v>
                </c:pt>
                <c:pt idx="113">
                  <c:v>8</c:v>
                </c:pt>
                <c:pt idx="114">
                  <c:v>8</c:v>
                </c:pt>
                <c:pt idx="115">
                  <c:v>8</c:v>
                </c:pt>
                <c:pt idx="116">
                  <c:v>8</c:v>
                </c:pt>
                <c:pt idx="117">
                  <c:v>8</c:v>
                </c:pt>
                <c:pt idx="118">
                  <c:v>8</c:v>
                </c:pt>
                <c:pt idx="119">
                  <c:v>8</c:v>
                </c:pt>
                <c:pt idx="120">
                  <c:v>8</c:v>
                </c:pt>
                <c:pt idx="121">
                  <c:v>8</c:v>
                </c:pt>
                <c:pt idx="122">
                  <c:v>8</c:v>
                </c:pt>
                <c:pt idx="123">
                  <c:v>8</c:v>
                </c:pt>
                <c:pt idx="124">
                  <c:v>8</c:v>
                </c:pt>
                <c:pt idx="125">
                  <c:v>8</c:v>
                </c:pt>
                <c:pt idx="126">
                  <c:v>8</c:v>
                </c:pt>
                <c:pt idx="127">
                  <c:v>8</c:v>
                </c:pt>
                <c:pt idx="128">
                  <c:v>8</c:v>
                </c:pt>
                <c:pt idx="129">
                  <c:v>8</c:v>
                </c:pt>
                <c:pt idx="130">
                  <c:v>12</c:v>
                </c:pt>
                <c:pt idx="131">
                  <c:v>12</c:v>
                </c:pt>
                <c:pt idx="132">
                  <c:v>12</c:v>
                </c:pt>
                <c:pt idx="133">
                  <c:v>12</c:v>
                </c:pt>
                <c:pt idx="134">
                  <c:v>12</c:v>
                </c:pt>
                <c:pt idx="135">
                  <c:v>12</c:v>
                </c:pt>
                <c:pt idx="136">
                  <c:v>8</c:v>
                </c:pt>
                <c:pt idx="137">
                  <c:v>8</c:v>
                </c:pt>
                <c:pt idx="138">
                  <c:v>8</c:v>
                </c:pt>
                <c:pt idx="139">
                  <c:v>8</c:v>
                </c:pt>
                <c:pt idx="140">
                  <c:v>8</c:v>
                </c:pt>
                <c:pt idx="141">
                  <c:v>8</c:v>
                </c:pt>
                <c:pt idx="142">
                  <c:v>8</c:v>
                </c:pt>
                <c:pt idx="143">
                  <c:v>8</c:v>
                </c:pt>
                <c:pt idx="144">
                  <c:v>8</c:v>
                </c:pt>
                <c:pt idx="145">
                  <c:v>8</c:v>
                </c:pt>
                <c:pt idx="146">
                  <c:v>4</c:v>
                </c:pt>
                <c:pt idx="147">
                  <c:v>4</c:v>
                </c:pt>
                <c:pt idx="148">
                  <c:v>4</c:v>
                </c:pt>
                <c:pt idx="149">
                  <c:v>4</c:v>
                </c:pt>
                <c:pt idx="150">
                  <c:v>4</c:v>
                </c:pt>
                <c:pt idx="151">
                  <c:v>4</c:v>
                </c:pt>
                <c:pt idx="152">
                  <c:v>4</c:v>
                </c:pt>
                <c:pt idx="153">
                  <c:v>4</c:v>
                </c:pt>
                <c:pt idx="154">
                  <c:v>4</c:v>
                </c:pt>
                <c:pt idx="155">
                  <c:v>4</c:v>
                </c:pt>
                <c:pt idx="156">
                  <c:v>4</c:v>
                </c:pt>
                <c:pt idx="157">
                  <c:v>4</c:v>
                </c:pt>
                <c:pt idx="158">
                  <c:v>4</c:v>
                </c:pt>
                <c:pt idx="159">
                  <c:v>4</c:v>
                </c:pt>
                <c:pt idx="160">
                  <c:v>4</c:v>
                </c:pt>
                <c:pt idx="161">
                  <c:v>4</c:v>
                </c:pt>
                <c:pt idx="162">
                  <c:v>4</c:v>
                </c:pt>
                <c:pt idx="163">
                  <c:v>4</c:v>
                </c:pt>
                <c:pt idx="164">
                  <c:v>4</c:v>
                </c:pt>
                <c:pt idx="165">
                  <c:v>4</c:v>
                </c:pt>
                <c:pt idx="166">
                  <c:v>4</c:v>
                </c:pt>
                <c:pt idx="167">
                  <c:v>4</c:v>
                </c:pt>
                <c:pt idx="168">
                  <c:v>4</c:v>
                </c:pt>
                <c:pt idx="169">
                  <c:v>4</c:v>
                </c:pt>
                <c:pt idx="170">
                  <c:v>4</c:v>
                </c:pt>
                <c:pt idx="171">
                  <c:v>4</c:v>
                </c:pt>
                <c:pt idx="172">
                  <c:v>4</c:v>
                </c:pt>
                <c:pt idx="173">
                  <c:v>4</c:v>
                </c:pt>
                <c:pt idx="174">
                  <c:v>4</c:v>
                </c:pt>
                <c:pt idx="175">
                  <c:v>4</c:v>
                </c:pt>
                <c:pt idx="176">
                  <c:v>4</c:v>
                </c:pt>
                <c:pt idx="177">
                  <c:v>4</c:v>
                </c:pt>
                <c:pt idx="178">
                  <c:v>4</c:v>
                </c:pt>
                <c:pt idx="179">
                  <c:v>4</c:v>
                </c:pt>
                <c:pt idx="180">
                  <c:v>4</c:v>
                </c:pt>
                <c:pt idx="181">
                  <c:v>4</c:v>
                </c:pt>
                <c:pt idx="182">
                  <c:v>4</c:v>
                </c:pt>
                <c:pt idx="183">
                  <c:v>4</c:v>
                </c:pt>
                <c:pt idx="184">
                  <c:v>4</c:v>
                </c:pt>
                <c:pt idx="185">
                  <c:v>4</c:v>
                </c:pt>
                <c:pt idx="186">
                  <c:v>4</c:v>
                </c:pt>
                <c:pt idx="187">
                  <c:v>4</c:v>
                </c:pt>
                <c:pt idx="188">
                  <c:v>4</c:v>
                </c:pt>
                <c:pt idx="189">
                  <c:v>4</c:v>
                </c:pt>
                <c:pt idx="190">
                  <c:v>4</c:v>
                </c:pt>
                <c:pt idx="191">
                  <c:v>4</c:v>
                </c:pt>
                <c:pt idx="192">
                  <c:v>4</c:v>
                </c:pt>
                <c:pt idx="193">
                  <c:v>8</c:v>
                </c:pt>
                <c:pt idx="194">
                  <c:v>8</c:v>
                </c:pt>
                <c:pt idx="195">
                  <c:v>8</c:v>
                </c:pt>
                <c:pt idx="196">
                  <c:v>8</c:v>
                </c:pt>
                <c:pt idx="197">
                  <c:v>8</c:v>
                </c:pt>
                <c:pt idx="198">
                  <c:v>8</c:v>
                </c:pt>
                <c:pt idx="199">
                  <c:v>8</c:v>
                </c:pt>
                <c:pt idx="200">
                  <c:v>8</c:v>
                </c:pt>
                <c:pt idx="201">
                  <c:v>8</c:v>
                </c:pt>
                <c:pt idx="202">
                  <c:v>8</c:v>
                </c:pt>
                <c:pt idx="203">
                  <c:v>8</c:v>
                </c:pt>
                <c:pt idx="204">
                  <c:v>8</c:v>
                </c:pt>
                <c:pt idx="205">
                  <c:v>8</c:v>
                </c:pt>
                <c:pt idx="206">
                  <c:v>8</c:v>
                </c:pt>
                <c:pt idx="207">
                  <c:v>8</c:v>
                </c:pt>
                <c:pt idx="208">
                  <c:v>8</c:v>
                </c:pt>
                <c:pt idx="209">
                  <c:v>8</c:v>
                </c:pt>
                <c:pt idx="210">
                  <c:v>8</c:v>
                </c:pt>
                <c:pt idx="211">
                  <c:v>8</c:v>
                </c:pt>
                <c:pt idx="212">
                  <c:v>8</c:v>
                </c:pt>
                <c:pt idx="213">
                  <c:v>8</c:v>
                </c:pt>
                <c:pt idx="214">
                  <c:v>8</c:v>
                </c:pt>
                <c:pt idx="215">
                  <c:v>8</c:v>
                </c:pt>
                <c:pt idx="216">
                  <c:v>8</c:v>
                </c:pt>
                <c:pt idx="217">
                  <c:v>8</c:v>
                </c:pt>
                <c:pt idx="218">
                  <c:v>8</c:v>
                </c:pt>
                <c:pt idx="219">
                  <c:v>8</c:v>
                </c:pt>
                <c:pt idx="220">
                  <c:v>8</c:v>
                </c:pt>
                <c:pt idx="221">
                  <c:v>8</c:v>
                </c:pt>
                <c:pt idx="222">
                  <c:v>8</c:v>
                </c:pt>
                <c:pt idx="223">
                  <c:v>8</c:v>
                </c:pt>
                <c:pt idx="224">
                  <c:v>8</c:v>
                </c:pt>
                <c:pt idx="225">
                  <c:v>8</c:v>
                </c:pt>
                <c:pt idx="226">
                  <c:v>8</c:v>
                </c:pt>
                <c:pt idx="227">
                  <c:v>8</c:v>
                </c:pt>
                <c:pt idx="228">
                  <c:v>8</c:v>
                </c:pt>
                <c:pt idx="229">
                  <c:v>8</c:v>
                </c:pt>
                <c:pt idx="230">
                  <c:v>8</c:v>
                </c:pt>
                <c:pt idx="231">
                  <c:v>8</c:v>
                </c:pt>
                <c:pt idx="232">
                  <c:v>8</c:v>
                </c:pt>
                <c:pt idx="233">
                  <c:v>8</c:v>
                </c:pt>
                <c:pt idx="234">
                  <c:v>8</c:v>
                </c:pt>
                <c:pt idx="235">
                  <c:v>4</c:v>
                </c:pt>
                <c:pt idx="236">
                  <c:v>4</c:v>
                </c:pt>
                <c:pt idx="237">
                  <c:v>4</c:v>
                </c:pt>
                <c:pt idx="238">
                  <c:v>4</c:v>
                </c:pt>
                <c:pt idx="239">
                  <c:v>4</c:v>
                </c:pt>
                <c:pt idx="240">
                  <c:v>4</c:v>
                </c:pt>
                <c:pt idx="241">
                  <c:v>4</c:v>
                </c:pt>
                <c:pt idx="242">
                  <c:v>4</c:v>
                </c:pt>
                <c:pt idx="243">
                  <c:v>4</c:v>
                </c:pt>
                <c:pt idx="244">
                  <c:v>4</c:v>
                </c:pt>
                <c:pt idx="245">
                  <c:v>4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4</c:v>
                </c:pt>
                <c:pt idx="269">
                  <c:v>4</c:v>
                </c:pt>
                <c:pt idx="270">
                  <c:v>4</c:v>
                </c:pt>
                <c:pt idx="271">
                  <c:v>4</c:v>
                </c:pt>
                <c:pt idx="272">
                  <c:v>4</c:v>
                </c:pt>
                <c:pt idx="273">
                  <c:v>4</c:v>
                </c:pt>
                <c:pt idx="274">
                  <c:v>4</c:v>
                </c:pt>
                <c:pt idx="275">
                  <c:v>4</c:v>
                </c:pt>
                <c:pt idx="276">
                  <c:v>4</c:v>
                </c:pt>
                <c:pt idx="277">
                  <c:v>4</c:v>
                </c:pt>
                <c:pt idx="278">
                  <c:v>4</c:v>
                </c:pt>
                <c:pt idx="279">
                  <c:v>4</c:v>
                </c:pt>
                <c:pt idx="280">
                  <c:v>4</c:v>
                </c:pt>
                <c:pt idx="281">
                  <c:v>4</c:v>
                </c:pt>
                <c:pt idx="282">
                  <c:v>4</c:v>
                </c:pt>
                <c:pt idx="283">
                  <c:v>4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-4</c:v>
                </c:pt>
                <c:pt idx="292">
                  <c:v>-4</c:v>
                </c:pt>
                <c:pt idx="293">
                  <c:v>-4</c:v>
                </c:pt>
                <c:pt idx="294">
                  <c:v>-4</c:v>
                </c:pt>
                <c:pt idx="295">
                  <c:v>-8</c:v>
                </c:pt>
                <c:pt idx="296">
                  <c:v>-8</c:v>
                </c:pt>
                <c:pt idx="297">
                  <c:v>-8</c:v>
                </c:pt>
                <c:pt idx="298">
                  <c:v>-8</c:v>
                </c:pt>
                <c:pt idx="299">
                  <c:v>-12</c:v>
                </c:pt>
                <c:pt idx="300">
                  <c:v>-12</c:v>
                </c:pt>
                <c:pt idx="301">
                  <c:v>-16</c:v>
                </c:pt>
                <c:pt idx="302">
                  <c:v>-16</c:v>
                </c:pt>
                <c:pt idx="303">
                  <c:v>-16</c:v>
                </c:pt>
                <c:pt idx="304">
                  <c:v>-20</c:v>
                </c:pt>
                <c:pt idx="305">
                  <c:v>-20</c:v>
                </c:pt>
                <c:pt idx="306">
                  <c:v>-24</c:v>
                </c:pt>
                <c:pt idx="307">
                  <c:v>-24</c:v>
                </c:pt>
                <c:pt idx="308">
                  <c:v>-28</c:v>
                </c:pt>
                <c:pt idx="309">
                  <c:v>-28</c:v>
                </c:pt>
                <c:pt idx="310">
                  <c:v>-32</c:v>
                </c:pt>
                <c:pt idx="311">
                  <c:v>-36</c:v>
                </c:pt>
                <c:pt idx="312">
                  <c:v>-36</c:v>
                </c:pt>
                <c:pt idx="313">
                  <c:v>-40</c:v>
                </c:pt>
                <c:pt idx="314">
                  <c:v>-44</c:v>
                </c:pt>
                <c:pt idx="315">
                  <c:v>-44</c:v>
                </c:pt>
                <c:pt idx="316">
                  <c:v>-48</c:v>
                </c:pt>
                <c:pt idx="317">
                  <c:v>-52</c:v>
                </c:pt>
                <c:pt idx="318">
                  <c:v>-52</c:v>
                </c:pt>
                <c:pt idx="319">
                  <c:v>-56</c:v>
                </c:pt>
                <c:pt idx="320">
                  <c:v>-60</c:v>
                </c:pt>
                <c:pt idx="321">
                  <c:v>-60</c:v>
                </c:pt>
                <c:pt idx="322">
                  <c:v>-64</c:v>
                </c:pt>
                <c:pt idx="323">
                  <c:v>-68</c:v>
                </c:pt>
                <c:pt idx="324">
                  <c:v>-72</c:v>
                </c:pt>
                <c:pt idx="325">
                  <c:v>-72</c:v>
                </c:pt>
                <c:pt idx="326">
                  <c:v>-76</c:v>
                </c:pt>
                <c:pt idx="327">
                  <c:v>-80</c:v>
                </c:pt>
                <c:pt idx="328">
                  <c:v>-84</c:v>
                </c:pt>
                <c:pt idx="329">
                  <c:v>-88</c:v>
                </c:pt>
                <c:pt idx="330">
                  <c:v>-92</c:v>
                </c:pt>
                <c:pt idx="331">
                  <c:v>-92</c:v>
                </c:pt>
                <c:pt idx="332">
                  <c:v>-96</c:v>
                </c:pt>
                <c:pt idx="333">
                  <c:v>-100</c:v>
                </c:pt>
                <c:pt idx="334">
                  <c:v>-104</c:v>
                </c:pt>
                <c:pt idx="335">
                  <c:v>-108</c:v>
                </c:pt>
                <c:pt idx="336">
                  <c:v>-112</c:v>
                </c:pt>
                <c:pt idx="337">
                  <c:v>-116</c:v>
                </c:pt>
                <c:pt idx="338">
                  <c:v>-120</c:v>
                </c:pt>
                <c:pt idx="339">
                  <c:v>-128</c:v>
                </c:pt>
                <c:pt idx="340">
                  <c:v>-132</c:v>
                </c:pt>
                <c:pt idx="341">
                  <c:v>-136</c:v>
                </c:pt>
                <c:pt idx="342">
                  <c:v>-140</c:v>
                </c:pt>
                <c:pt idx="343">
                  <c:v>-144</c:v>
                </c:pt>
                <c:pt idx="344">
                  <c:v>-148</c:v>
                </c:pt>
                <c:pt idx="345">
                  <c:v>-152</c:v>
                </c:pt>
                <c:pt idx="346">
                  <c:v>-156</c:v>
                </c:pt>
                <c:pt idx="347">
                  <c:v>-160</c:v>
                </c:pt>
                <c:pt idx="348">
                  <c:v>-164</c:v>
                </c:pt>
                <c:pt idx="349">
                  <c:v>-168</c:v>
                </c:pt>
                <c:pt idx="350">
                  <c:v>-172</c:v>
                </c:pt>
                <c:pt idx="351">
                  <c:v>-176</c:v>
                </c:pt>
                <c:pt idx="352">
                  <c:v>-180</c:v>
                </c:pt>
                <c:pt idx="353">
                  <c:v>-184</c:v>
                </c:pt>
                <c:pt idx="354">
                  <c:v>-188</c:v>
                </c:pt>
                <c:pt idx="355">
                  <c:v>-192</c:v>
                </c:pt>
                <c:pt idx="356">
                  <c:v>-192</c:v>
                </c:pt>
                <c:pt idx="357">
                  <c:v>-196</c:v>
                </c:pt>
                <c:pt idx="358">
                  <c:v>-200</c:v>
                </c:pt>
                <c:pt idx="359">
                  <c:v>-204</c:v>
                </c:pt>
                <c:pt idx="360">
                  <c:v>-208</c:v>
                </c:pt>
                <c:pt idx="361">
                  <c:v>-212</c:v>
                </c:pt>
                <c:pt idx="362">
                  <c:v>-216</c:v>
                </c:pt>
                <c:pt idx="363">
                  <c:v>-220</c:v>
                </c:pt>
                <c:pt idx="364">
                  <c:v>-220</c:v>
                </c:pt>
                <c:pt idx="365">
                  <c:v>-224</c:v>
                </c:pt>
                <c:pt idx="366">
                  <c:v>-228</c:v>
                </c:pt>
                <c:pt idx="367">
                  <c:v>-232</c:v>
                </c:pt>
                <c:pt idx="368">
                  <c:v>-232</c:v>
                </c:pt>
                <c:pt idx="369">
                  <c:v>-236</c:v>
                </c:pt>
                <c:pt idx="370">
                  <c:v>-240</c:v>
                </c:pt>
                <c:pt idx="371">
                  <c:v>-240</c:v>
                </c:pt>
                <c:pt idx="372">
                  <c:v>-244</c:v>
                </c:pt>
                <c:pt idx="373">
                  <c:v>-248</c:v>
                </c:pt>
                <c:pt idx="374">
                  <c:v>-248</c:v>
                </c:pt>
                <c:pt idx="375">
                  <c:v>-252</c:v>
                </c:pt>
                <c:pt idx="376">
                  <c:v>-252</c:v>
                </c:pt>
                <c:pt idx="377">
                  <c:v>-256</c:v>
                </c:pt>
                <c:pt idx="378">
                  <c:v>-256</c:v>
                </c:pt>
                <c:pt idx="379">
                  <c:v>-260</c:v>
                </c:pt>
                <c:pt idx="380">
                  <c:v>-260</c:v>
                </c:pt>
                <c:pt idx="381">
                  <c:v>-264</c:v>
                </c:pt>
                <c:pt idx="382">
                  <c:v>-264</c:v>
                </c:pt>
                <c:pt idx="383">
                  <c:v>-268</c:v>
                </c:pt>
                <c:pt idx="384">
                  <c:v>-268</c:v>
                </c:pt>
                <c:pt idx="385">
                  <c:v>-272</c:v>
                </c:pt>
                <c:pt idx="386">
                  <c:v>-272</c:v>
                </c:pt>
                <c:pt idx="387">
                  <c:v>-276</c:v>
                </c:pt>
                <c:pt idx="388">
                  <c:v>-276</c:v>
                </c:pt>
                <c:pt idx="389">
                  <c:v>-280</c:v>
                </c:pt>
                <c:pt idx="390">
                  <c:v>-280</c:v>
                </c:pt>
                <c:pt idx="391">
                  <c:v>-284</c:v>
                </c:pt>
                <c:pt idx="392">
                  <c:v>-284</c:v>
                </c:pt>
                <c:pt idx="393">
                  <c:v>-288</c:v>
                </c:pt>
                <c:pt idx="394">
                  <c:v>-288</c:v>
                </c:pt>
                <c:pt idx="395">
                  <c:v>-292</c:v>
                </c:pt>
                <c:pt idx="396">
                  <c:v>-292</c:v>
                </c:pt>
                <c:pt idx="397">
                  <c:v>-292</c:v>
                </c:pt>
                <c:pt idx="398">
                  <c:v>-296</c:v>
                </c:pt>
                <c:pt idx="399">
                  <c:v>-296</c:v>
                </c:pt>
                <c:pt idx="400">
                  <c:v>-300</c:v>
                </c:pt>
                <c:pt idx="401">
                  <c:v>-300</c:v>
                </c:pt>
                <c:pt idx="402">
                  <c:v>-304</c:v>
                </c:pt>
                <c:pt idx="403">
                  <c:v>-304</c:v>
                </c:pt>
                <c:pt idx="404">
                  <c:v>-304</c:v>
                </c:pt>
                <c:pt idx="405">
                  <c:v>-308</c:v>
                </c:pt>
                <c:pt idx="406">
                  <c:v>-308</c:v>
                </c:pt>
                <c:pt idx="407">
                  <c:v>-308</c:v>
                </c:pt>
                <c:pt idx="408">
                  <c:v>-312</c:v>
                </c:pt>
                <c:pt idx="409">
                  <c:v>-312</c:v>
                </c:pt>
                <c:pt idx="410">
                  <c:v>-312</c:v>
                </c:pt>
                <c:pt idx="411">
                  <c:v>-312</c:v>
                </c:pt>
                <c:pt idx="412">
                  <c:v>-316</c:v>
                </c:pt>
                <c:pt idx="413">
                  <c:v>-316</c:v>
                </c:pt>
                <c:pt idx="414">
                  <c:v>-316</c:v>
                </c:pt>
                <c:pt idx="415">
                  <c:v>-316</c:v>
                </c:pt>
                <c:pt idx="416">
                  <c:v>-320</c:v>
                </c:pt>
                <c:pt idx="417">
                  <c:v>-320</c:v>
                </c:pt>
                <c:pt idx="418">
                  <c:v>-320</c:v>
                </c:pt>
                <c:pt idx="419">
                  <c:v>-320</c:v>
                </c:pt>
                <c:pt idx="420">
                  <c:v>-320</c:v>
                </c:pt>
                <c:pt idx="421">
                  <c:v>-324</c:v>
                </c:pt>
                <c:pt idx="422">
                  <c:v>-324</c:v>
                </c:pt>
                <c:pt idx="423">
                  <c:v>-324</c:v>
                </c:pt>
                <c:pt idx="424">
                  <c:v>-324</c:v>
                </c:pt>
                <c:pt idx="425">
                  <c:v>-328</c:v>
                </c:pt>
                <c:pt idx="426">
                  <c:v>-328</c:v>
                </c:pt>
                <c:pt idx="427">
                  <c:v>-328</c:v>
                </c:pt>
                <c:pt idx="428">
                  <c:v>-328</c:v>
                </c:pt>
                <c:pt idx="429">
                  <c:v>-332</c:v>
                </c:pt>
                <c:pt idx="430">
                  <c:v>-332</c:v>
                </c:pt>
                <c:pt idx="431">
                  <c:v>-332</c:v>
                </c:pt>
                <c:pt idx="432">
                  <c:v>-332</c:v>
                </c:pt>
                <c:pt idx="433">
                  <c:v>-336</c:v>
                </c:pt>
                <c:pt idx="434">
                  <c:v>-336</c:v>
                </c:pt>
                <c:pt idx="435">
                  <c:v>-336</c:v>
                </c:pt>
                <c:pt idx="436">
                  <c:v>-340</c:v>
                </c:pt>
                <c:pt idx="437">
                  <c:v>-340</c:v>
                </c:pt>
                <c:pt idx="438">
                  <c:v>-340</c:v>
                </c:pt>
                <c:pt idx="439">
                  <c:v>-344</c:v>
                </c:pt>
                <c:pt idx="440">
                  <c:v>-344</c:v>
                </c:pt>
                <c:pt idx="441">
                  <c:v>-344</c:v>
                </c:pt>
                <c:pt idx="442">
                  <c:v>-348</c:v>
                </c:pt>
                <c:pt idx="443">
                  <c:v>-348</c:v>
                </c:pt>
                <c:pt idx="444">
                  <c:v>-348</c:v>
                </c:pt>
                <c:pt idx="445">
                  <c:v>-348</c:v>
                </c:pt>
                <c:pt idx="446">
                  <c:v>-352</c:v>
                </c:pt>
                <c:pt idx="447">
                  <c:v>-352</c:v>
                </c:pt>
                <c:pt idx="448">
                  <c:v>-352</c:v>
                </c:pt>
                <c:pt idx="449">
                  <c:v>-352</c:v>
                </c:pt>
                <c:pt idx="450">
                  <c:v>-352</c:v>
                </c:pt>
                <c:pt idx="451">
                  <c:v>-356</c:v>
                </c:pt>
                <c:pt idx="452">
                  <c:v>-356</c:v>
                </c:pt>
                <c:pt idx="453">
                  <c:v>-356</c:v>
                </c:pt>
                <c:pt idx="454">
                  <c:v>-356</c:v>
                </c:pt>
                <c:pt idx="455">
                  <c:v>-356</c:v>
                </c:pt>
                <c:pt idx="456">
                  <c:v>-356</c:v>
                </c:pt>
                <c:pt idx="457">
                  <c:v>-356</c:v>
                </c:pt>
                <c:pt idx="458">
                  <c:v>-356</c:v>
                </c:pt>
                <c:pt idx="459">
                  <c:v>-360</c:v>
                </c:pt>
                <c:pt idx="460">
                  <c:v>-360</c:v>
                </c:pt>
                <c:pt idx="461">
                  <c:v>-360</c:v>
                </c:pt>
                <c:pt idx="462">
                  <c:v>-360</c:v>
                </c:pt>
                <c:pt idx="463">
                  <c:v>-360</c:v>
                </c:pt>
                <c:pt idx="464">
                  <c:v>-360</c:v>
                </c:pt>
                <c:pt idx="465">
                  <c:v>-360</c:v>
                </c:pt>
                <c:pt idx="466">
                  <c:v>-360</c:v>
                </c:pt>
                <c:pt idx="467">
                  <c:v>-360</c:v>
                </c:pt>
                <c:pt idx="468">
                  <c:v>-360</c:v>
                </c:pt>
                <c:pt idx="469">
                  <c:v>-360</c:v>
                </c:pt>
                <c:pt idx="470">
                  <c:v>-360</c:v>
                </c:pt>
                <c:pt idx="471">
                  <c:v>-364</c:v>
                </c:pt>
                <c:pt idx="472">
                  <c:v>-364</c:v>
                </c:pt>
                <c:pt idx="473">
                  <c:v>-364</c:v>
                </c:pt>
                <c:pt idx="474">
                  <c:v>-364</c:v>
                </c:pt>
                <c:pt idx="475">
                  <c:v>-364</c:v>
                </c:pt>
                <c:pt idx="476">
                  <c:v>-364</c:v>
                </c:pt>
                <c:pt idx="477">
                  <c:v>-368</c:v>
                </c:pt>
                <c:pt idx="478">
                  <c:v>-368</c:v>
                </c:pt>
                <c:pt idx="479">
                  <c:v>-368</c:v>
                </c:pt>
                <c:pt idx="480">
                  <c:v>-368</c:v>
                </c:pt>
                <c:pt idx="481">
                  <c:v>-368</c:v>
                </c:pt>
                <c:pt idx="482">
                  <c:v>-368</c:v>
                </c:pt>
                <c:pt idx="483">
                  <c:v>-372</c:v>
                </c:pt>
                <c:pt idx="484">
                  <c:v>-372</c:v>
                </c:pt>
                <c:pt idx="485">
                  <c:v>-372</c:v>
                </c:pt>
                <c:pt idx="486">
                  <c:v>-372</c:v>
                </c:pt>
                <c:pt idx="487">
                  <c:v>-372</c:v>
                </c:pt>
                <c:pt idx="488">
                  <c:v>-372</c:v>
                </c:pt>
                <c:pt idx="489">
                  <c:v>-372</c:v>
                </c:pt>
                <c:pt idx="490">
                  <c:v>-372</c:v>
                </c:pt>
                <c:pt idx="491">
                  <c:v>-372</c:v>
                </c:pt>
                <c:pt idx="492">
                  <c:v>-372</c:v>
                </c:pt>
                <c:pt idx="493">
                  <c:v>-372</c:v>
                </c:pt>
                <c:pt idx="494">
                  <c:v>-372</c:v>
                </c:pt>
                <c:pt idx="495">
                  <c:v>-372</c:v>
                </c:pt>
                <c:pt idx="496">
                  <c:v>-372</c:v>
                </c:pt>
                <c:pt idx="497">
                  <c:v>-372</c:v>
                </c:pt>
                <c:pt idx="498">
                  <c:v>-372</c:v>
                </c:pt>
                <c:pt idx="499">
                  <c:v>-372</c:v>
                </c:pt>
                <c:pt idx="500">
                  <c:v>-372</c:v>
                </c:pt>
                <c:pt idx="501">
                  <c:v>-372</c:v>
                </c:pt>
                <c:pt idx="502">
                  <c:v>-372</c:v>
                </c:pt>
                <c:pt idx="503">
                  <c:v>-372</c:v>
                </c:pt>
                <c:pt idx="504">
                  <c:v>-372</c:v>
                </c:pt>
                <c:pt idx="505">
                  <c:v>-368</c:v>
                </c:pt>
                <c:pt idx="506">
                  <c:v>-368</c:v>
                </c:pt>
                <c:pt idx="507">
                  <c:v>-368</c:v>
                </c:pt>
                <c:pt idx="508">
                  <c:v>-368</c:v>
                </c:pt>
                <c:pt idx="509">
                  <c:v>-368</c:v>
                </c:pt>
                <c:pt idx="510">
                  <c:v>-368</c:v>
                </c:pt>
                <c:pt idx="511">
                  <c:v>-372</c:v>
                </c:pt>
                <c:pt idx="512">
                  <c:v>-372</c:v>
                </c:pt>
                <c:pt idx="513">
                  <c:v>-372</c:v>
                </c:pt>
                <c:pt idx="514">
                  <c:v>-372</c:v>
                </c:pt>
                <c:pt idx="515">
                  <c:v>-372</c:v>
                </c:pt>
                <c:pt idx="516">
                  <c:v>-372</c:v>
                </c:pt>
                <c:pt idx="517">
                  <c:v>-372</c:v>
                </c:pt>
                <c:pt idx="518">
                  <c:v>-372</c:v>
                </c:pt>
                <c:pt idx="519">
                  <c:v>-372</c:v>
                </c:pt>
                <c:pt idx="520">
                  <c:v>-372</c:v>
                </c:pt>
                <c:pt idx="521">
                  <c:v>-376</c:v>
                </c:pt>
                <c:pt idx="522">
                  <c:v>-376</c:v>
                </c:pt>
                <c:pt idx="523">
                  <c:v>-376</c:v>
                </c:pt>
                <c:pt idx="524">
                  <c:v>-376</c:v>
                </c:pt>
                <c:pt idx="525">
                  <c:v>-376</c:v>
                </c:pt>
                <c:pt idx="526">
                  <c:v>-376</c:v>
                </c:pt>
                <c:pt idx="527">
                  <c:v>-376</c:v>
                </c:pt>
                <c:pt idx="528">
                  <c:v>-376</c:v>
                </c:pt>
                <c:pt idx="529">
                  <c:v>-376</c:v>
                </c:pt>
                <c:pt idx="530">
                  <c:v>-376</c:v>
                </c:pt>
                <c:pt idx="531">
                  <c:v>-376</c:v>
                </c:pt>
                <c:pt idx="532">
                  <c:v>-376</c:v>
                </c:pt>
                <c:pt idx="533">
                  <c:v>-376</c:v>
                </c:pt>
                <c:pt idx="534">
                  <c:v>-376</c:v>
                </c:pt>
                <c:pt idx="535">
                  <c:v>-376</c:v>
                </c:pt>
                <c:pt idx="536">
                  <c:v>-376</c:v>
                </c:pt>
                <c:pt idx="537">
                  <c:v>-376</c:v>
                </c:pt>
                <c:pt idx="538">
                  <c:v>-376</c:v>
                </c:pt>
                <c:pt idx="539">
                  <c:v>-376</c:v>
                </c:pt>
                <c:pt idx="540">
                  <c:v>-376</c:v>
                </c:pt>
                <c:pt idx="541">
                  <c:v>-376</c:v>
                </c:pt>
                <c:pt idx="542">
                  <c:v>-376</c:v>
                </c:pt>
                <c:pt idx="543">
                  <c:v>-376</c:v>
                </c:pt>
                <c:pt idx="544">
                  <c:v>-376</c:v>
                </c:pt>
                <c:pt idx="545">
                  <c:v>-376</c:v>
                </c:pt>
                <c:pt idx="546">
                  <c:v>-376</c:v>
                </c:pt>
                <c:pt idx="547">
                  <c:v>-380</c:v>
                </c:pt>
                <c:pt idx="548">
                  <c:v>-380</c:v>
                </c:pt>
                <c:pt idx="549">
                  <c:v>-380</c:v>
                </c:pt>
                <c:pt idx="550">
                  <c:v>-380</c:v>
                </c:pt>
                <c:pt idx="551">
                  <c:v>-380</c:v>
                </c:pt>
                <c:pt idx="552">
                  <c:v>-380</c:v>
                </c:pt>
                <c:pt idx="553">
                  <c:v>-380</c:v>
                </c:pt>
                <c:pt idx="554">
                  <c:v>-380</c:v>
                </c:pt>
                <c:pt idx="555">
                  <c:v>-380</c:v>
                </c:pt>
                <c:pt idx="556">
                  <c:v>-380</c:v>
                </c:pt>
                <c:pt idx="557">
                  <c:v>-380</c:v>
                </c:pt>
                <c:pt idx="558">
                  <c:v>-380</c:v>
                </c:pt>
                <c:pt idx="559">
                  <c:v>-380</c:v>
                </c:pt>
                <c:pt idx="560">
                  <c:v>-380</c:v>
                </c:pt>
                <c:pt idx="561">
                  <c:v>-380</c:v>
                </c:pt>
                <c:pt idx="562">
                  <c:v>-380</c:v>
                </c:pt>
                <c:pt idx="563">
                  <c:v>-380</c:v>
                </c:pt>
                <c:pt idx="564">
                  <c:v>-380</c:v>
                </c:pt>
                <c:pt idx="565">
                  <c:v>-380</c:v>
                </c:pt>
                <c:pt idx="566">
                  <c:v>-380</c:v>
                </c:pt>
                <c:pt idx="567">
                  <c:v>-380</c:v>
                </c:pt>
                <c:pt idx="568">
                  <c:v>-380</c:v>
                </c:pt>
                <c:pt idx="569">
                  <c:v>-380</c:v>
                </c:pt>
                <c:pt idx="570">
                  <c:v>-380</c:v>
                </c:pt>
                <c:pt idx="571">
                  <c:v>-380</c:v>
                </c:pt>
                <c:pt idx="572">
                  <c:v>-384</c:v>
                </c:pt>
                <c:pt idx="573">
                  <c:v>-384</c:v>
                </c:pt>
                <c:pt idx="574">
                  <c:v>-384</c:v>
                </c:pt>
                <c:pt idx="575">
                  <c:v>-384</c:v>
                </c:pt>
                <c:pt idx="576">
                  <c:v>-384</c:v>
                </c:pt>
                <c:pt idx="577">
                  <c:v>-384</c:v>
                </c:pt>
                <c:pt idx="578">
                  <c:v>-384</c:v>
                </c:pt>
                <c:pt idx="579">
                  <c:v>-384</c:v>
                </c:pt>
                <c:pt idx="580">
                  <c:v>-384</c:v>
                </c:pt>
                <c:pt idx="581">
                  <c:v>-384</c:v>
                </c:pt>
                <c:pt idx="582">
                  <c:v>-384</c:v>
                </c:pt>
                <c:pt idx="583">
                  <c:v>-384</c:v>
                </c:pt>
                <c:pt idx="584">
                  <c:v>-384</c:v>
                </c:pt>
                <c:pt idx="585">
                  <c:v>-384</c:v>
                </c:pt>
                <c:pt idx="586">
                  <c:v>-384</c:v>
                </c:pt>
                <c:pt idx="587">
                  <c:v>-384</c:v>
                </c:pt>
                <c:pt idx="588">
                  <c:v>-384</c:v>
                </c:pt>
                <c:pt idx="589">
                  <c:v>-384</c:v>
                </c:pt>
                <c:pt idx="590">
                  <c:v>-384</c:v>
                </c:pt>
                <c:pt idx="591">
                  <c:v>-384</c:v>
                </c:pt>
                <c:pt idx="592">
                  <c:v>-384</c:v>
                </c:pt>
                <c:pt idx="593">
                  <c:v>-384</c:v>
                </c:pt>
                <c:pt idx="594">
                  <c:v>-384</c:v>
                </c:pt>
                <c:pt idx="595">
                  <c:v>-384</c:v>
                </c:pt>
                <c:pt idx="596">
                  <c:v>-384</c:v>
                </c:pt>
                <c:pt idx="597">
                  <c:v>-384</c:v>
                </c:pt>
                <c:pt idx="598">
                  <c:v>-384</c:v>
                </c:pt>
                <c:pt idx="599">
                  <c:v>-384</c:v>
                </c:pt>
                <c:pt idx="600">
                  <c:v>-384</c:v>
                </c:pt>
                <c:pt idx="601">
                  <c:v>-384</c:v>
                </c:pt>
                <c:pt idx="602">
                  <c:v>-384</c:v>
                </c:pt>
                <c:pt idx="603">
                  <c:v>-384</c:v>
                </c:pt>
                <c:pt idx="604">
                  <c:v>-384</c:v>
                </c:pt>
                <c:pt idx="605">
                  <c:v>-384</c:v>
                </c:pt>
                <c:pt idx="606">
                  <c:v>-384</c:v>
                </c:pt>
                <c:pt idx="607">
                  <c:v>-384</c:v>
                </c:pt>
                <c:pt idx="608">
                  <c:v>-384</c:v>
                </c:pt>
                <c:pt idx="609">
                  <c:v>-384</c:v>
                </c:pt>
                <c:pt idx="610">
                  <c:v>-384</c:v>
                </c:pt>
                <c:pt idx="611">
                  <c:v>-384</c:v>
                </c:pt>
                <c:pt idx="612">
                  <c:v>-384</c:v>
                </c:pt>
                <c:pt idx="613">
                  <c:v>-384</c:v>
                </c:pt>
                <c:pt idx="614">
                  <c:v>-384</c:v>
                </c:pt>
                <c:pt idx="615">
                  <c:v>-384</c:v>
                </c:pt>
                <c:pt idx="616">
                  <c:v>-384</c:v>
                </c:pt>
                <c:pt idx="617">
                  <c:v>-384</c:v>
                </c:pt>
                <c:pt idx="618">
                  <c:v>-384</c:v>
                </c:pt>
                <c:pt idx="619">
                  <c:v>-384</c:v>
                </c:pt>
                <c:pt idx="620">
                  <c:v>-384</c:v>
                </c:pt>
                <c:pt idx="621">
                  <c:v>-384</c:v>
                </c:pt>
                <c:pt idx="622">
                  <c:v>-384</c:v>
                </c:pt>
                <c:pt idx="623">
                  <c:v>-384</c:v>
                </c:pt>
                <c:pt idx="624">
                  <c:v>-384</c:v>
                </c:pt>
                <c:pt idx="625">
                  <c:v>-384</c:v>
                </c:pt>
                <c:pt idx="626">
                  <c:v>-384</c:v>
                </c:pt>
                <c:pt idx="627">
                  <c:v>-384</c:v>
                </c:pt>
                <c:pt idx="628">
                  <c:v>-384</c:v>
                </c:pt>
                <c:pt idx="629">
                  <c:v>-384</c:v>
                </c:pt>
                <c:pt idx="630">
                  <c:v>-384</c:v>
                </c:pt>
                <c:pt idx="631">
                  <c:v>-384</c:v>
                </c:pt>
                <c:pt idx="632">
                  <c:v>-384</c:v>
                </c:pt>
                <c:pt idx="633">
                  <c:v>-384</c:v>
                </c:pt>
                <c:pt idx="634">
                  <c:v>-384</c:v>
                </c:pt>
                <c:pt idx="635">
                  <c:v>-384</c:v>
                </c:pt>
                <c:pt idx="636">
                  <c:v>-384</c:v>
                </c:pt>
                <c:pt idx="637">
                  <c:v>-384</c:v>
                </c:pt>
                <c:pt idx="638">
                  <c:v>-384</c:v>
                </c:pt>
                <c:pt idx="639">
                  <c:v>-384</c:v>
                </c:pt>
                <c:pt idx="640">
                  <c:v>-384</c:v>
                </c:pt>
                <c:pt idx="641">
                  <c:v>-384</c:v>
                </c:pt>
                <c:pt idx="642">
                  <c:v>-384</c:v>
                </c:pt>
                <c:pt idx="643">
                  <c:v>-380</c:v>
                </c:pt>
                <c:pt idx="644">
                  <c:v>-380</c:v>
                </c:pt>
                <c:pt idx="645">
                  <c:v>-380</c:v>
                </c:pt>
                <c:pt idx="646">
                  <c:v>-380</c:v>
                </c:pt>
                <c:pt idx="647">
                  <c:v>-380</c:v>
                </c:pt>
                <c:pt idx="648">
                  <c:v>-380</c:v>
                </c:pt>
                <c:pt idx="649">
                  <c:v>-380</c:v>
                </c:pt>
                <c:pt idx="650">
                  <c:v>-380</c:v>
                </c:pt>
                <c:pt idx="651">
                  <c:v>-380</c:v>
                </c:pt>
                <c:pt idx="652">
                  <c:v>-380</c:v>
                </c:pt>
                <c:pt idx="653">
                  <c:v>-380</c:v>
                </c:pt>
                <c:pt idx="654">
                  <c:v>-380</c:v>
                </c:pt>
                <c:pt idx="655">
                  <c:v>-380</c:v>
                </c:pt>
                <c:pt idx="656">
                  <c:v>-380</c:v>
                </c:pt>
                <c:pt idx="657">
                  <c:v>-380</c:v>
                </c:pt>
                <c:pt idx="658">
                  <c:v>-380</c:v>
                </c:pt>
                <c:pt idx="659">
                  <c:v>-380</c:v>
                </c:pt>
                <c:pt idx="660">
                  <c:v>-380</c:v>
                </c:pt>
                <c:pt idx="661">
                  <c:v>-380</c:v>
                </c:pt>
                <c:pt idx="662">
                  <c:v>-380</c:v>
                </c:pt>
                <c:pt idx="663">
                  <c:v>-380</c:v>
                </c:pt>
                <c:pt idx="664">
                  <c:v>-380</c:v>
                </c:pt>
                <c:pt idx="665">
                  <c:v>-380</c:v>
                </c:pt>
                <c:pt idx="666">
                  <c:v>-380</c:v>
                </c:pt>
                <c:pt idx="667">
                  <c:v>-380</c:v>
                </c:pt>
                <c:pt idx="668">
                  <c:v>-380</c:v>
                </c:pt>
                <c:pt idx="669">
                  <c:v>-380</c:v>
                </c:pt>
                <c:pt idx="670">
                  <c:v>-380</c:v>
                </c:pt>
                <c:pt idx="671">
                  <c:v>-380</c:v>
                </c:pt>
                <c:pt idx="672">
                  <c:v>-380</c:v>
                </c:pt>
                <c:pt idx="673">
                  <c:v>-380</c:v>
                </c:pt>
                <c:pt idx="674">
                  <c:v>-380</c:v>
                </c:pt>
                <c:pt idx="675">
                  <c:v>-380</c:v>
                </c:pt>
                <c:pt idx="676">
                  <c:v>-380</c:v>
                </c:pt>
                <c:pt idx="677">
                  <c:v>-380</c:v>
                </c:pt>
                <c:pt idx="678">
                  <c:v>-380</c:v>
                </c:pt>
                <c:pt idx="679">
                  <c:v>-380</c:v>
                </c:pt>
                <c:pt idx="680">
                  <c:v>-380</c:v>
                </c:pt>
                <c:pt idx="681">
                  <c:v>-380</c:v>
                </c:pt>
                <c:pt idx="682">
                  <c:v>-380</c:v>
                </c:pt>
                <c:pt idx="683">
                  <c:v>-380</c:v>
                </c:pt>
                <c:pt idx="684">
                  <c:v>-380</c:v>
                </c:pt>
                <c:pt idx="685">
                  <c:v>-380</c:v>
                </c:pt>
                <c:pt idx="686">
                  <c:v>-380</c:v>
                </c:pt>
                <c:pt idx="687">
                  <c:v>-380</c:v>
                </c:pt>
                <c:pt idx="688">
                  <c:v>-380</c:v>
                </c:pt>
                <c:pt idx="689">
                  <c:v>-380</c:v>
                </c:pt>
                <c:pt idx="690">
                  <c:v>-380</c:v>
                </c:pt>
                <c:pt idx="691">
                  <c:v>-380</c:v>
                </c:pt>
                <c:pt idx="692">
                  <c:v>-380</c:v>
                </c:pt>
                <c:pt idx="693">
                  <c:v>-380</c:v>
                </c:pt>
                <c:pt idx="694">
                  <c:v>-380</c:v>
                </c:pt>
                <c:pt idx="695">
                  <c:v>-380</c:v>
                </c:pt>
                <c:pt idx="696">
                  <c:v>-380</c:v>
                </c:pt>
                <c:pt idx="697">
                  <c:v>-380</c:v>
                </c:pt>
                <c:pt idx="698">
                  <c:v>-380</c:v>
                </c:pt>
                <c:pt idx="699">
                  <c:v>-380</c:v>
                </c:pt>
                <c:pt idx="700">
                  <c:v>-380</c:v>
                </c:pt>
                <c:pt idx="701">
                  <c:v>-380</c:v>
                </c:pt>
                <c:pt idx="702">
                  <c:v>-380</c:v>
                </c:pt>
                <c:pt idx="703">
                  <c:v>-380</c:v>
                </c:pt>
                <c:pt idx="704">
                  <c:v>-380</c:v>
                </c:pt>
                <c:pt idx="705">
                  <c:v>-380</c:v>
                </c:pt>
                <c:pt idx="706">
                  <c:v>-380</c:v>
                </c:pt>
                <c:pt idx="707">
                  <c:v>-380</c:v>
                </c:pt>
                <c:pt idx="708">
                  <c:v>-380</c:v>
                </c:pt>
                <c:pt idx="709">
                  <c:v>-380</c:v>
                </c:pt>
                <c:pt idx="710">
                  <c:v>-380</c:v>
                </c:pt>
                <c:pt idx="711">
                  <c:v>-380</c:v>
                </c:pt>
                <c:pt idx="712">
                  <c:v>-380</c:v>
                </c:pt>
                <c:pt idx="713">
                  <c:v>-380</c:v>
                </c:pt>
                <c:pt idx="714">
                  <c:v>-380</c:v>
                </c:pt>
                <c:pt idx="715">
                  <c:v>-380</c:v>
                </c:pt>
                <c:pt idx="716">
                  <c:v>-380</c:v>
                </c:pt>
                <c:pt idx="717">
                  <c:v>-380</c:v>
                </c:pt>
                <c:pt idx="718">
                  <c:v>-380</c:v>
                </c:pt>
                <c:pt idx="719">
                  <c:v>-380</c:v>
                </c:pt>
                <c:pt idx="720">
                  <c:v>-380</c:v>
                </c:pt>
                <c:pt idx="721">
                  <c:v>-380</c:v>
                </c:pt>
                <c:pt idx="722">
                  <c:v>-380</c:v>
                </c:pt>
                <c:pt idx="723">
                  <c:v>-380</c:v>
                </c:pt>
                <c:pt idx="724">
                  <c:v>-380</c:v>
                </c:pt>
                <c:pt idx="725">
                  <c:v>-380</c:v>
                </c:pt>
                <c:pt idx="726">
                  <c:v>-380</c:v>
                </c:pt>
                <c:pt idx="727">
                  <c:v>-380</c:v>
                </c:pt>
                <c:pt idx="728">
                  <c:v>-380</c:v>
                </c:pt>
                <c:pt idx="729">
                  <c:v>-380</c:v>
                </c:pt>
                <c:pt idx="730">
                  <c:v>-376</c:v>
                </c:pt>
                <c:pt idx="731">
                  <c:v>-376</c:v>
                </c:pt>
                <c:pt idx="732">
                  <c:v>-376</c:v>
                </c:pt>
                <c:pt idx="733">
                  <c:v>-376</c:v>
                </c:pt>
                <c:pt idx="734">
                  <c:v>-376</c:v>
                </c:pt>
                <c:pt idx="735">
                  <c:v>-380</c:v>
                </c:pt>
                <c:pt idx="736">
                  <c:v>-380</c:v>
                </c:pt>
                <c:pt idx="737">
                  <c:v>-380</c:v>
                </c:pt>
                <c:pt idx="738">
                  <c:v>-380</c:v>
                </c:pt>
                <c:pt idx="739">
                  <c:v>-380</c:v>
                </c:pt>
                <c:pt idx="740">
                  <c:v>-380</c:v>
                </c:pt>
                <c:pt idx="741">
                  <c:v>-380</c:v>
                </c:pt>
                <c:pt idx="742">
                  <c:v>-380</c:v>
                </c:pt>
                <c:pt idx="743">
                  <c:v>-380</c:v>
                </c:pt>
                <c:pt idx="744">
                  <c:v>-380</c:v>
                </c:pt>
                <c:pt idx="745">
                  <c:v>-380</c:v>
                </c:pt>
                <c:pt idx="746">
                  <c:v>-380</c:v>
                </c:pt>
                <c:pt idx="747">
                  <c:v>-380</c:v>
                </c:pt>
                <c:pt idx="748">
                  <c:v>-380</c:v>
                </c:pt>
                <c:pt idx="749">
                  <c:v>-380</c:v>
                </c:pt>
                <c:pt idx="750">
                  <c:v>-380</c:v>
                </c:pt>
                <c:pt idx="751">
                  <c:v>-380</c:v>
                </c:pt>
                <c:pt idx="752">
                  <c:v>-380</c:v>
                </c:pt>
                <c:pt idx="753">
                  <c:v>-380</c:v>
                </c:pt>
                <c:pt idx="754">
                  <c:v>-380</c:v>
                </c:pt>
                <c:pt idx="755">
                  <c:v>-380</c:v>
                </c:pt>
                <c:pt idx="756">
                  <c:v>-380</c:v>
                </c:pt>
                <c:pt idx="757">
                  <c:v>-380</c:v>
                </c:pt>
                <c:pt idx="758">
                  <c:v>-380</c:v>
                </c:pt>
                <c:pt idx="759">
                  <c:v>-380</c:v>
                </c:pt>
                <c:pt idx="760">
                  <c:v>-380</c:v>
                </c:pt>
                <c:pt idx="761">
                  <c:v>-380</c:v>
                </c:pt>
                <c:pt idx="762">
                  <c:v>-380</c:v>
                </c:pt>
                <c:pt idx="763">
                  <c:v>-380</c:v>
                </c:pt>
                <c:pt idx="764">
                  <c:v>-380</c:v>
                </c:pt>
                <c:pt idx="765">
                  <c:v>-380</c:v>
                </c:pt>
                <c:pt idx="766">
                  <c:v>-380</c:v>
                </c:pt>
                <c:pt idx="767">
                  <c:v>-380</c:v>
                </c:pt>
                <c:pt idx="768">
                  <c:v>-380</c:v>
                </c:pt>
                <c:pt idx="769">
                  <c:v>-380</c:v>
                </c:pt>
                <c:pt idx="770">
                  <c:v>-380</c:v>
                </c:pt>
                <c:pt idx="771">
                  <c:v>-380</c:v>
                </c:pt>
                <c:pt idx="772">
                  <c:v>-380</c:v>
                </c:pt>
                <c:pt idx="773">
                  <c:v>-380</c:v>
                </c:pt>
                <c:pt idx="774">
                  <c:v>-380</c:v>
                </c:pt>
                <c:pt idx="775">
                  <c:v>-380</c:v>
                </c:pt>
                <c:pt idx="776">
                  <c:v>-380</c:v>
                </c:pt>
                <c:pt idx="777">
                  <c:v>-380</c:v>
                </c:pt>
                <c:pt idx="778">
                  <c:v>-380</c:v>
                </c:pt>
                <c:pt idx="779">
                  <c:v>-380</c:v>
                </c:pt>
                <c:pt idx="780">
                  <c:v>-380</c:v>
                </c:pt>
                <c:pt idx="781">
                  <c:v>-380</c:v>
                </c:pt>
                <c:pt idx="782">
                  <c:v>-380</c:v>
                </c:pt>
                <c:pt idx="783">
                  <c:v>-380</c:v>
                </c:pt>
                <c:pt idx="784">
                  <c:v>-380</c:v>
                </c:pt>
                <c:pt idx="785">
                  <c:v>-380</c:v>
                </c:pt>
                <c:pt idx="786">
                  <c:v>-380</c:v>
                </c:pt>
                <c:pt idx="787">
                  <c:v>-380</c:v>
                </c:pt>
                <c:pt idx="788">
                  <c:v>-380</c:v>
                </c:pt>
                <c:pt idx="789">
                  <c:v>-380</c:v>
                </c:pt>
                <c:pt idx="790">
                  <c:v>-380</c:v>
                </c:pt>
                <c:pt idx="791">
                  <c:v>-380</c:v>
                </c:pt>
                <c:pt idx="792">
                  <c:v>-380</c:v>
                </c:pt>
                <c:pt idx="793">
                  <c:v>-376</c:v>
                </c:pt>
                <c:pt idx="794">
                  <c:v>-376</c:v>
                </c:pt>
                <c:pt idx="795">
                  <c:v>-376</c:v>
                </c:pt>
                <c:pt idx="796">
                  <c:v>-376</c:v>
                </c:pt>
                <c:pt idx="797">
                  <c:v>-376</c:v>
                </c:pt>
                <c:pt idx="798">
                  <c:v>-376</c:v>
                </c:pt>
                <c:pt idx="799">
                  <c:v>-376</c:v>
                </c:pt>
                <c:pt idx="800">
                  <c:v>-376</c:v>
                </c:pt>
                <c:pt idx="801">
                  <c:v>-376</c:v>
                </c:pt>
                <c:pt idx="802">
                  <c:v>-376</c:v>
                </c:pt>
                <c:pt idx="803">
                  <c:v>-376</c:v>
                </c:pt>
                <c:pt idx="804">
                  <c:v>-376</c:v>
                </c:pt>
                <c:pt idx="805">
                  <c:v>-376</c:v>
                </c:pt>
                <c:pt idx="806">
                  <c:v>-376</c:v>
                </c:pt>
                <c:pt idx="807">
                  <c:v>-376</c:v>
                </c:pt>
                <c:pt idx="808">
                  <c:v>-376</c:v>
                </c:pt>
                <c:pt idx="809">
                  <c:v>-376</c:v>
                </c:pt>
                <c:pt idx="810">
                  <c:v>-376</c:v>
                </c:pt>
                <c:pt idx="811">
                  <c:v>-376</c:v>
                </c:pt>
                <c:pt idx="812">
                  <c:v>-376</c:v>
                </c:pt>
                <c:pt idx="813">
                  <c:v>-376</c:v>
                </c:pt>
                <c:pt idx="814">
                  <c:v>-376</c:v>
                </c:pt>
                <c:pt idx="815">
                  <c:v>-376</c:v>
                </c:pt>
                <c:pt idx="816">
                  <c:v>-376</c:v>
                </c:pt>
                <c:pt idx="817">
                  <c:v>-376</c:v>
                </c:pt>
                <c:pt idx="818">
                  <c:v>-376</c:v>
                </c:pt>
                <c:pt idx="819">
                  <c:v>-376</c:v>
                </c:pt>
                <c:pt idx="820">
                  <c:v>-376</c:v>
                </c:pt>
                <c:pt idx="821">
                  <c:v>-376</c:v>
                </c:pt>
                <c:pt idx="822">
                  <c:v>-376</c:v>
                </c:pt>
                <c:pt idx="823">
                  <c:v>-376</c:v>
                </c:pt>
                <c:pt idx="824">
                  <c:v>-376</c:v>
                </c:pt>
                <c:pt idx="825">
                  <c:v>-376</c:v>
                </c:pt>
                <c:pt idx="826">
                  <c:v>-376</c:v>
                </c:pt>
                <c:pt idx="827">
                  <c:v>-376</c:v>
                </c:pt>
                <c:pt idx="828">
                  <c:v>-376</c:v>
                </c:pt>
                <c:pt idx="829">
                  <c:v>-376</c:v>
                </c:pt>
                <c:pt idx="830">
                  <c:v>-376</c:v>
                </c:pt>
                <c:pt idx="831">
                  <c:v>-376</c:v>
                </c:pt>
                <c:pt idx="832">
                  <c:v>-376</c:v>
                </c:pt>
                <c:pt idx="833">
                  <c:v>-376</c:v>
                </c:pt>
                <c:pt idx="834">
                  <c:v>-380</c:v>
                </c:pt>
                <c:pt idx="835">
                  <c:v>-380</c:v>
                </c:pt>
                <c:pt idx="836">
                  <c:v>-380</c:v>
                </c:pt>
                <c:pt idx="837">
                  <c:v>-380</c:v>
                </c:pt>
                <c:pt idx="838">
                  <c:v>-380</c:v>
                </c:pt>
                <c:pt idx="839">
                  <c:v>-380</c:v>
                </c:pt>
                <c:pt idx="840">
                  <c:v>-380</c:v>
                </c:pt>
                <c:pt idx="841">
                  <c:v>-380</c:v>
                </c:pt>
                <c:pt idx="842">
                  <c:v>-380</c:v>
                </c:pt>
                <c:pt idx="843">
                  <c:v>-380</c:v>
                </c:pt>
                <c:pt idx="844">
                  <c:v>-380</c:v>
                </c:pt>
                <c:pt idx="845">
                  <c:v>-380</c:v>
                </c:pt>
                <c:pt idx="846">
                  <c:v>-380</c:v>
                </c:pt>
                <c:pt idx="847">
                  <c:v>-380</c:v>
                </c:pt>
                <c:pt idx="848">
                  <c:v>-380</c:v>
                </c:pt>
                <c:pt idx="849">
                  <c:v>-380</c:v>
                </c:pt>
                <c:pt idx="850">
                  <c:v>-380</c:v>
                </c:pt>
                <c:pt idx="851">
                  <c:v>-380</c:v>
                </c:pt>
                <c:pt idx="852">
                  <c:v>-380</c:v>
                </c:pt>
                <c:pt idx="853">
                  <c:v>-380</c:v>
                </c:pt>
                <c:pt idx="854">
                  <c:v>-380</c:v>
                </c:pt>
                <c:pt idx="855">
                  <c:v>-380</c:v>
                </c:pt>
                <c:pt idx="856">
                  <c:v>-376</c:v>
                </c:pt>
                <c:pt idx="857">
                  <c:v>-376</c:v>
                </c:pt>
                <c:pt idx="858">
                  <c:v>-376</c:v>
                </c:pt>
                <c:pt idx="859">
                  <c:v>-376</c:v>
                </c:pt>
                <c:pt idx="860">
                  <c:v>-376</c:v>
                </c:pt>
                <c:pt idx="861">
                  <c:v>-376</c:v>
                </c:pt>
                <c:pt idx="862">
                  <c:v>-376</c:v>
                </c:pt>
                <c:pt idx="863">
                  <c:v>-376</c:v>
                </c:pt>
                <c:pt idx="864">
                  <c:v>-376</c:v>
                </c:pt>
                <c:pt idx="865">
                  <c:v>-376</c:v>
                </c:pt>
                <c:pt idx="866">
                  <c:v>-376</c:v>
                </c:pt>
                <c:pt idx="867">
                  <c:v>-376</c:v>
                </c:pt>
                <c:pt idx="868">
                  <c:v>-372</c:v>
                </c:pt>
                <c:pt idx="869">
                  <c:v>-372</c:v>
                </c:pt>
                <c:pt idx="870">
                  <c:v>-372</c:v>
                </c:pt>
                <c:pt idx="871">
                  <c:v>-372</c:v>
                </c:pt>
                <c:pt idx="872">
                  <c:v>-372</c:v>
                </c:pt>
                <c:pt idx="873">
                  <c:v>-372</c:v>
                </c:pt>
                <c:pt idx="874">
                  <c:v>-372</c:v>
                </c:pt>
                <c:pt idx="875">
                  <c:v>-372</c:v>
                </c:pt>
                <c:pt idx="876">
                  <c:v>-372</c:v>
                </c:pt>
                <c:pt idx="877">
                  <c:v>-372</c:v>
                </c:pt>
                <c:pt idx="878">
                  <c:v>-372</c:v>
                </c:pt>
                <c:pt idx="879">
                  <c:v>-372</c:v>
                </c:pt>
                <c:pt idx="880">
                  <c:v>-372</c:v>
                </c:pt>
                <c:pt idx="881">
                  <c:v>-372</c:v>
                </c:pt>
                <c:pt idx="882">
                  <c:v>-372</c:v>
                </c:pt>
                <c:pt idx="883">
                  <c:v>-372</c:v>
                </c:pt>
                <c:pt idx="884">
                  <c:v>-372</c:v>
                </c:pt>
                <c:pt idx="885">
                  <c:v>-372</c:v>
                </c:pt>
                <c:pt idx="886">
                  <c:v>-372</c:v>
                </c:pt>
                <c:pt idx="887">
                  <c:v>-372</c:v>
                </c:pt>
                <c:pt idx="888">
                  <c:v>-372</c:v>
                </c:pt>
                <c:pt idx="889">
                  <c:v>-372</c:v>
                </c:pt>
                <c:pt idx="890">
                  <c:v>-372</c:v>
                </c:pt>
                <c:pt idx="891">
                  <c:v>-372</c:v>
                </c:pt>
                <c:pt idx="892">
                  <c:v>-372</c:v>
                </c:pt>
                <c:pt idx="893">
                  <c:v>-368</c:v>
                </c:pt>
                <c:pt idx="894">
                  <c:v>-368</c:v>
                </c:pt>
                <c:pt idx="895">
                  <c:v>-368</c:v>
                </c:pt>
                <c:pt idx="896">
                  <c:v>-368</c:v>
                </c:pt>
                <c:pt idx="897">
                  <c:v>-368</c:v>
                </c:pt>
                <c:pt idx="898">
                  <c:v>-368</c:v>
                </c:pt>
                <c:pt idx="899">
                  <c:v>-368</c:v>
                </c:pt>
                <c:pt idx="900">
                  <c:v>-368</c:v>
                </c:pt>
                <c:pt idx="901">
                  <c:v>-368</c:v>
                </c:pt>
                <c:pt idx="902">
                  <c:v>-368</c:v>
                </c:pt>
                <c:pt idx="903">
                  <c:v>-368</c:v>
                </c:pt>
                <c:pt idx="904">
                  <c:v>-368</c:v>
                </c:pt>
                <c:pt idx="905">
                  <c:v>-368</c:v>
                </c:pt>
                <c:pt idx="906">
                  <c:v>-368</c:v>
                </c:pt>
                <c:pt idx="907">
                  <c:v>-368</c:v>
                </c:pt>
                <c:pt idx="908">
                  <c:v>-368</c:v>
                </c:pt>
                <c:pt idx="909">
                  <c:v>-368</c:v>
                </c:pt>
                <c:pt idx="910">
                  <c:v>-368</c:v>
                </c:pt>
                <c:pt idx="911">
                  <c:v>-368</c:v>
                </c:pt>
                <c:pt idx="912">
                  <c:v>-368</c:v>
                </c:pt>
                <c:pt idx="913">
                  <c:v>-368</c:v>
                </c:pt>
                <c:pt idx="914">
                  <c:v>-368</c:v>
                </c:pt>
                <c:pt idx="915">
                  <c:v>-368</c:v>
                </c:pt>
                <c:pt idx="916">
                  <c:v>-368</c:v>
                </c:pt>
                <c:pt idx="917">
                  <c:v>-368</c:v>
                </c:pt>
                <c:pt idx="918">
                  <c:v>-368</c:v>
                </c:pt>
                <c:pt idx="919">
                  <c:v>-368</c:v>
                </c:pt>
                <c:pt idx="920">
                  <c:v>-368</c:v>
                </c:pt>
                <c:pt idx="921">
                  <c:v>-368</c:v>
                </c:pt>
                <c:pt idx="922">
                  <c:v>-368</c:v>
                </c:pt>
                <c:pt idx="923">
                  <c:v>-368</c:v>
                </c:pt>
                <c:pt idx="924">
                  <c:v>-368</c:v>
                </c:pt>
                <c:pt idx="925">
                  <c:v>-368</c:v>
                </c:pt>
                <c:pt idx="926">
                  <c:v>-368</c:v>
                </c:pt>
                <c:pt idx="927">
                  <c:v>-368</c:v>
                </c:pt>
                <c:pt idx="928">
                  <c:v>-368</c:v>
                </c:pt>
                <c:pt idx="929">
                  <c:v>-368</c:v>
                </c:pt>
                <c:pt idx="930">
                  <c:v>-368</c:v>
                </c:pt>
                <c:pt idx="931">
                  <c:v>-368</c:v>
                </c:pt>
                <c:pt idx="932">
                  <c:v>-368</c:v>
                </c:pt>
                <c:pt idx="933">
                  <c:v>-368</c:v>
                </c:pt>
                <c:pt idx="934">
                  <c:v>-368</c:v>
                </c:pt>
                <c:pt idx="935">
                  <c:v>-368</c:v>
                </c:pt>
                <c:pt idx="936">
                  <c:v>-368</c:v>
                </c:pt>
                <c:pt idx="937">
                  <c:v>-368</c:v>
                </c:pt>
                <c:pt idx="938">
                  <c:v>-368</c:v>
                </c:pt>
                <c:pt idx="939">
                  <c:v>-368</c:v>
                </c:pt>
                <c:pt idx="940">
                  <c:v>-368</c:v>
                </c:pt>
                <c:pt idx="941">
                  <c:v>-368</c:v>
                </c:pt>
                <c:pt idx="942">
                  <c:v>-368</c:v>
                </c:pt>
                <c:pt idx="943">
                  <c:v>-368</c:v>
                </c:pt>
                <c:pt idx="944">
                  <c:v>-368</c:v>
                </c:pt>
                <c:pt idx="945">
                  <c:v>-368</c:v>
                </c:pt>
                <c:pt idx="946">
                  <c:v>-368</c:v>
                </c:pt>
                <c:pt idx="947">
                  <c:v>-368</c:v>
                </c:pt>
                <c:pt idx="948">
                  <c:v>-368</c:v>
                </c:pt>
                <c:pt idx="949">
                  <c:v>-368</c:v>
                </c:pt>
                <c:pt idx="950">
                  <c:v>-368</c:v>
                </c:pt>
                <c:pt idx="951">
                  <c:v>-368</c:v>
                </c:pt>
                <c:pt idx="952">
                  <c:v>-368</c:v>
                </c:pt>
                <c:pt idx="953">
                  <c:v>-368</c:v>
                </c:pt>
                <c:pt idx="954">
                  <c:v>-368</c:v>
                </c:pt>
                <c:pt idx="955">
                  <c:v>-368</c:v>
                </c:pt>
                <c:pt idx="956">
                  <c:v>-364</c:v>
                </c:pt>
                <c:pt idx="957">
                  <c:v>-364</c:v>
                </c:pt>
                <c:pt idx="958">
                  <c:v>-364</c:v>
                </c:pt>
                <c:pt idx="959">
                  <c:v>-364</c:v>
                </c:pt>
                <c:pt idx="960">
                  <c:v>-364</c:v>
                </c:pt>
                <c:pt idx="961">
                  <c:v>-364</c:v>
                </c:pt>
                <c:pt idx="962">
                  <c:v>-364</c:v>
                </c:pt>
                <c:pt idx="963">
                  <c:v>-364</c:v>
                </c:pt>
                <c:pt idx="964">
                  <c:v>-364</c:v>
                </c:pt>
                <c:pt idx="965">
                  <c:v>-364</c:v>
                </c:pt>
                <c:pt idx="966">
                  <c:v>-364</c:v>
                </c:pt>
                <c:pt idx="967">
                  <c:v>-364</c:v>
                </c:pt>
                <c:pt idx="968">
                  <c:v>-364</c:v>
                </c:pt>
                <c:pt idx="969">
                  <c:v>-364</c:v>
                </c:pt>
                <c:pt idx="970">
                  <c:v>-364</c:v>
                </c:pt>
                <c:pt idx="971">
                  <c:v>-364</c:v>
                </c:pt>
                <c:pt idx="972">
                  <c:v>-364</c:v>
                </c:pt>
                <c:pt idx="973">
                  <c:v>-364</c:v>
                </c:pt>
                <c:pt idx="974">
                  <c:v>-364</c:v>
                </c:pt>
                <c:pt idx="975">
                  <c:v>-364</c:v>
                </c:pt>
                <c:pt idx="976">
                  <c:v>-364</c:v>
                </c:pt>
                <c:pt idx="977">
                  <c:v>-364</c:v>
                </c:pt>
                <c:pt idx="978">
                  <c:v>-364</c:v>
                </c:pt>
                <c:pt idx="979">
                  <c:v>-364</c:v>
                </c:pt>
                <c:pt idx="980">
                  <c:v>-364</c:v>
                </c:pt>
                <c:pt idx="981">
                  <c:v>-364</c:v>
                </c:pt>
                <c:pt idx="982">
                  <c:v>-364</c:v>
                </c:pt>
                <c:pt idx="983">
                  <c:v>-364</c:v>
                </c:pt>
                <c:pt idx="984">
                  <c:v>-364</c:v>
                </c:pt>
                <c:pt idx="985">
                  <c:v>-364</c:v>
                </c:pt>
                <c:pt idx="986">
                  <c:v>-364</c:v>
                </c:pt>
                <c:pt idx="987">
                  <c:v>-364</c:v>
                </c:pt>
                <c:pt idx="988">
                  <c:v>-364</c:v>
                </c:pt>
                <c:pt idx="989">
                  <c:v>-364</c:v>
                </c:pt>
                <c:pt idx="990">
                  <c:v>-364</c:v>
                </c:pt>
                <c:pt idx="991">
                  <c:v>-364</c:v>
                </c:pt>
                <c:pt idx="992">
                  <c:v>-364</c:v>
                </c:pt>
                <c:pt idx="993">
                  <c:v>-364</c:v>
                </c:pt>
                <c:pt idx="994">
                  <c:v>-360</c:v>
                </c:pt>
                <c:pt idx="995">
                  <c:v>-360</c:v>
                </c:pt>
                <c:pt idx="996">
                  <c:v>-360</c:v>
                </c:pt>
                <c:pt idx="997">
                  <c:v>-360</c:v>
                </c:pt>
                <c:pt idx="998">
                  <c:v>-360</c:v>
                </c:pt>
                <c:pt idx="999">
                  <c:v>-360</c:v>
                </c:pt>
                <c:pt idx="1000">
                  <c:v>-356</c:v>
                </c:pt>
                <c:pt idx="1001">
                  <c:v>-356</c:v>
                </c:pt>
                <c:pt idx="1002">
                  <c:v>-356</c:v>
                </c:pt>
                <c:pt idx="1003">
                  <c:v>-356</c:v>
                </c:pt>
                <c:pt idx="1004">
                  <c:v>-356</c:v>
                </c:pt>
                <c:pt idx="1005">
                  <c:v>-356</c:v>
                </c:pt>
                <c:pt idx="1006">
                  <c:v>-352</c:v>
                </c:pt>
                <c:pt idx="1007">
                  <c:v>-352</c:v>
                </c:pt>
                <c:pt idx="1008">
                  <c:v>-352</c:v>
                </c:pt>
                <c:pt idx="1009">
                  <c:v>-352</c:v>
                </c:pt>
                <c:pt idx="1010">
                  <c:v>-352</c:v>
                </c:pt>
                <c:pt idx="1011">
                  <c:v>-356</c:v>
                </c:pt>
                <c:pt idx="1012">
                  <c:v>-356</c:v>
                </c:pt>
                <c:pt idx="1013">
                  <c:v>-356</c:v>
                </c:pt>
                <c:pt idx="1014">
                  <c:v>-356</c:v>
                </c:pt>
                <c:pt idx="1015">
                  <c:v>-356</c:v>
                </c:pt>
                <c:pt idx="1016">
                  <c:v>-356</c:v>
                </c:pt>
                <c:pt idx="1017">
                  <c:v>-356</c:v>
                </c:pt>
                <c:pt idx="1018">
                  <c:v>-356</c:v>
                </c:pt>
                <c:pt idx="1019">
                  <c:v>-356</c:v>
                </c:pt>
                <c:pt idx="1020">
                  <c:v>-356</c:v>
                </c:pt>
                <c:pt idx="1021">
                  <c:v>-356</c:v>
                </c:pt>
                <c:pt idx="1022">
                  <c:v>-356</c:v>
                </c:pt>
                <c:pt idx="1023">
                  <c:v>-356</c:v>
                </c:pt>
                <c:pt idx="1024">
                  <c:v>-356</c:v>
                </c:pt>
                <c:pt idx="1025">
                  <c:v>-356</c:v>
                </c:pt>
                <c:pt idx="1026">
                  <c:v>-356</c:v>
                </c:pt>
                <c:pt idx="1027">
                  <c:v>-356</c:v>
                </c:pt>
                <c:pt idx="1028">
                  <c:v>-356</c:v>
                </c:pt>
                <c:pt idx="1029">
                  <c:v>-356</c:v>
                </c:pt>
                <c:pt idx="1030">
                  <c:v>-352</c:v>
                </c:pt>
                <c:pt idx="1031">
                  <c:v>-352</c:v>
                </c:pt>
                <c:pt idx="1032">
                  <c:v>-352</c:v>
                </c:pt>
                <c:pt idx="1033">
                  <c:v>-352</c:v>
                </c:pt>
                <c:pt idx="1034">
                  <c:v>-352</c:v>
                </c:pt>
                <c:pt idx="1035">
                  <c:v>-356</c:v>
                </c:pt>
                <c:pt idx="1036">
                  <c:v>-356</c:v>
                </c:pt>
                <c:pt idx="1037">
                  <c:v>-356</c:v>
                </c:pt>
                <c:pt idx="1038">
                  <c:v>-356</c:v>
                </c:pt>
                <c:pt idx="1039">
                  <c:v>-356</c:v>
                </c:pt>
                <c:pt idx="1040">
                  <c:v>-356</c:v>
                </c:pt>
                <c:pt idx="1041">
                  <c:v>-356</c:v>
                </c:pt>
                <c:pt idx="1042">
                  <c:v>-356</c:v>
                </c:pt>
                <c:pt idx="1043">
                  <c:v>-356</c:v>
                </c:pt>
                <c:pt idx="1044">
                  <c:v>-356</c:v>
                </c:pt>
                <c:pt idx="1045">
                  <c:v>-356</c:v>
                </c:pt>
                <c:pt idx="1046">
                  <c:v>-356</c:v>
                </c:pt>
                <c:pt idx="1047">
                  <c:v>-356</c:v>
                </c:pt>
                <c:pt idx="1048">
                  <c:v>-356</c:v>
                </c:pt>
                <c:pt idx="1049">
                  <c:v>-356</c:v>
                </c:pt>
                <c:pt idx="1050">
                  <c:v>-356</c:v>
                </c:pt>
                <c:pt idx="1051">
                  <c:v>-356</c:v>
                </c:pt>
                <c:pt idx="1052">
                  <c:v>-356</c:v>
                </c:pt>
                <c:pt idx="1053">
                  <c:v>-356</c:v>
                </c:pt>
                <c:pt idx="1054">
                  <c:v>-356</c:v>
                </c:pt>
                <c:pt idx="1055">
                  <c:v>-356</c:v>
                </c:pt>
                <c:pt idx="1056">
                  <c:v>-352</c:v>
                </c:pt>
                <c:pt idx="1057">
                  <c:v>-352</c:v>
                </c:pt>
                <c:pt idx="1058">
                  <c:v>-352</c:v>
                </c:pt>
                <c:pt idx="1059">
                  <c:v>-352</c:v>
                </c:pt>
                <c:pt idx="1060">
                  <c:v>-352</c:v>
                </c:pt>
                <c:pt idx="1061">
                  <c:v>-352</c:v>
                </c:pt>
                <c:pt idx="1062">
                  <c:v>-352</c:v>
                </c:pt>
                <c:pt idx="1063">
                  <c:v>-352</c:v>
                </c:pt>
                <c:pt idx="1064">
                  <c:v>-352</c:v>
                </c:pt>
                <c:pt idx="1065">
                  <c:v>-352</c:v>
                </c:pt>
                <c:pt idx="1066">
                  <c:v>-352</c:v>
                </c:pt>
                <c:pt idx="1067">
                  <c:v>-348</c:v>
                </c:pt>
                <c:pt idx="1068">
                  <c:v>-348</c:v>
                </c:pt>
                <c:pt idx="1069">
                  <c:v>-348</c:v>
                </c:pt>
                <c:pt idx="1070">
                  <c:v>-348</c:v>
                </c:pt>
                <c:pt idx="1071">
                  <c:v>-348</c:v>
                </c:pt>
                <c:pt idx="1072">
                  <c:v>-352</c:v>
                </c:pt>
                <c:pt idx="1073">
                  <c:v>-352</c:v>
                </c:pt>
                <c:pt idx="1074">
                  <c:v>-352</c:v>
                </c:pt>
                <c:pt idx="1075">
                  <c:v>-352</c:v>
                </c:pt>
                <c:pt idx="1076">
                  <c:v>-352</c:v>
                </c:pt>
                <c:pt idx="1077">
                  <c:v>-352</c:v>
                </c:pt>
                <c:pt idx="1078">
                  <c:v>-352</c:v>
                </c:pt>
                <c:pt idx="1079">
                  <c:v>-352</c:v>
                </c:pt>
                <c:pt idx="1080">
                  <c:v>-352</c:v>
                </c:pt>
                <c:pt idx="1081">
                  <c:v>-352</c:v>
                </c:pt>
                <c:pt idx="1082">
                  <c:v>-352</c:v>
                </c:pt>
                <c:pt idx="1083">
                  <c:v>-352</c:v>
                </c:pt>
                <c:pt idx="1084">
                  <c:v>-352</c:v>
                </c:pt>
                <c:pt idx="1085">
                  <c:v>-352</c:v>
                </c:pt>
                <c:pt idx="1086">
                  <c:v>-352</c:v>
                </c:pt>
                <c:pt idx="1087">
                  <c:v>-352</c:v>
                </c:pt>
                <c:pt idx="1088">
                  <c:v>-352</c:v>
                </c:pt>
                <c:pt idx="1089">
                  <c:v>-352</c:v>
                </c:pt>
                <c:pt idx="1090">
                  <c:v>-352</c:v>
                </c:pt>
                <c:pt idx="1091">
                  <c:v>-352</c:v>
                </c:pt>
                <c:pt idx="1092">
                  <c:v>-352</c:v>
                </c:pt>
                <c:pt idx="1093">
                  <c:v>-352</c:v>
                </c:pt>
                <c:pt idx="1094">
                  <c:v>-348</c:v>
                </c:pt>
                <c:pt idx="1095">
                  <c:v>-348</c:v>
                </c:pt>
                <c:pt idx="1096">
                  <c:v>-348</c:v>
                </c:pt>
                <c:pt idx="1097">
                  <c:v>-348</c:v>
                </c:pt>
                <c:pt idx="1098">
                  <c:v>-348</c:v>
                </c:pt>
                <c:pt idx="1099">
                  <c:v>-348</c:v>
                </c:pt>
                <c:pt idx="1100">
                  <c:v>-348</c:v>
                </c:pt>
                <c:pt idx="1101">
                  <c:v>-348</c:v>
                </c:pt>
                <c:pt idx="1102">
                  <c:v>-348</c:v>
                </c:pt>
                <c:pt idx="1103">
                  <c:v>-348</c:v>
                </c:pt>
                <c:pt idx="1104">
                  <c:v>-348</c:v>
                </c:pt>
                <c:pt idx="1105">
                  <c:v>-344</c:v>
                </c:pt>
                <c:pt idx="1106">
                  <c:v>-344</c:v>
                </c:pt>
                <c:pt idx="1107">
                  <c:v>-344</c:v>
                </c:pt>
                <c:pt idx="1108">
                  <c:v>-344</c:v>
                </c:pt>
                <c:pt idx="1109">
                  <c:v>-344</c:v>
                </c:pt>
                <c:pt idx="1110">
                  <c:v>-344</c:v>
                </c:pt>
                <c:pt idx="1111">
                  <c:v>-344</c:v>
                </c:pt>
                <c:pt idx="1112">
                  <c:v>-344</c:v>
                </c:pt>
                <c:pt idx="1113">
                  <c:v>-344</c:v>
                </c:pt>
                <c:pt idx="1114">
                  <c:v>-344</c:v>
                </c:pt>
                <c:pt idx="1115">
                  <c:v>-344</c:v>
                </c:pt>
                <c:pt idx="1116">
                  <c:v>-344</c:v>
                </c:pt>
                <c:pt idx="1117">
                  <c:v>-344</c:v>
                </c:pt>
                <c:pt idx="1118">
                  <c:v>-344</c:v>
                </c:pt>
                <c:pt idx="1119">
                  <c:v>-344</c:v>
                </c:pt>
                <c:pt idx="1120">
                  <c:v>-344</c:v>
                </c:pt>
                <c:pt idx="1121">
                  <c:v>-344</c:v>
                </c:pt>
                <c:pt idx="1122">
                  <c:v>-344</c:v>
                </c:pt>
                <c:pt idx="1123">
                  <c:v>-344</c:v>
                </c:pt>
                <c:pt idx="1124">
                  <c:v>-344</c:v>
                </c:pt>
                <c:pt idx="1125">
                  <c:v>-344</c:v>
                </c:pt>
                <c:pt idx="1126">
                  <c:v>-344</c:v>
                </c:pt>
                <c:pt idx="1127">
                  <c:v>-344</c:v>
                </c:pt>
                <c:pt idx="1128">
                  <c:v>-344</c:v>
                </c:pt>
                <c:pt idx="1129">
                  <c:v>-344</c:v>
                </c:pt>
                <c:pt idx="1130">
                  <c:v>-344</c:v>
                </c:pt>
                <c:pt idx="1131">
                  <c:v>-340</c:v>
                </c:pt>
                <c:pt idx="1132">
                  <c:v>-340</c:v>
                </c:pt>
                <c:pt idx="1133">
                  <c:v>-340</c:v>
                </c:pt>
                <c:pt idx="1134">
                  <c:v>-340</c:v>
                </c:pt>
                <c:pt idx="1135">
                  <c:v>-340</c:v>
                </c:pt>
                <c:pt idx="1136">
                  <c:v>-340</c:v>
                </c:pt>
                <c:pt idx="1137">
                  <c:v>-340</c:v>
                </c:pt>
                <c:pt idx="1138">
                  <c:v>-340</c:v>
                </c:pt>
                <c:pt idx="1139">
                  <c:v>-340</c:v>
                </c:pt>
                <c:pt idx="1140">
                  <c:v>-340</c:v>
                </c:pt>
                <c:pt idx="1141">
                  <c:v>-340</c:v>
                </c:pt>
                <c:pt idx="1142">
                  <c:v>-340</c:v>
                </c:pt>
                <c:pt idx="1143">
                  <c:v>-336</c:v>
                </c:pt>
                <c:pt idx="1144">
                  <c:v>-336</c:v>
                </c:pt>
                <c:pt idx="1145">
                  <c:v>-336</c:v>
                </c:pt>
                <c:pt idx="1146">
                  <c:v>-336</c:v>
                </c:pt>
                <c:pt idx="1147">
                  <c:v>-336</c:v>
                </c:pt>
                <c:pt idx="1148">
                  <c:v>-336</c:v>
                </c:pt>
                <c:pt idx="1149">
                  <c:v>-336</c:v>
                </c:pt>
                <c:pt idx="1150">
                  <c:v>-336</c:v>
                </c:pt>
                <c:pt idx="1151">
                  <c:v>-336</c:v>
                </c:pt>
                <c:pt idx="1152">
                  <c:v>-336</c:v>
                </c:pt>
                <c:pt idx="1153">
                  <c:v>-336</c:v>
                </c:pt>
                <c:pt idx="1154">
                  <c:v>-336</c:v>
                </c:pt>
                <c:pt idx="1155">
                  <c:v>-336</c:v>
                </c:pt>
                <c:pt idx="1156">
                  <c:v>-336</c:v>
                </c:pt>
                <c:pt idx="1157">
                  <c:v>-336</c:v>
                </c:pt>
                <c:pt idx="1158">
                  <c:v>-336</c:v>
                </c:pt>
                <c:pt idx="1159">
                  <c:v>-336</c:v>
                </c:pt>
                <c:pt idx="1160">
                  <c:v>-336</c:v>
                </c:pt>
                <c:pt idx="1161">
                  <c:v>-336</c:v>
                </c:pt>
                <c:pt idx="1162">
                  <c:v>-336</c:v>
                </c:pt>
                <c:pt idx="1163">
                  <c:v>-336</c:v>
                </c:pt>
                <c:pt idx="1164">
                  <c:v>-336</c:v>
                </c:pt>
                <c:pt idx="1165">
                  <c:v>-336</c:v>
                </c:pt>
                <c:pt idx="1166">
                  <c:v>-336</c:v>
                </c:pt>
                <c:pt idx="1167">
                  <c:v>-336</c:v>
                </c:pt>
                <c:pt idx="1168">
                  <c:v>-336</c:v>
                </c:pt>
                <c:pt idx="1169">
                  <c:v>-336</c:v>
                </c:pt>
                <c:pt idx="1170">
                  <c:v>-336</c:v>
                </c:pt>
                <c:pt idx="1171">
                  <c:v>-336</c:v>
                </c:pt>
                <c:pt idx="1172">
                  <c:v>-336</c:v>
                </c:pt>
                <c:pt idx="1173">
                  <c:v>-336</c:v>
                </c:pt>
                <c:pt idx="1174">
                  <c:v>-336</c:v>
                </c:pt>
                <c:pt idx="1175">
                  <c:v>-336</c:v>
                </c:pt>
                <c:pt idx="1176">
                  <c:v>-336</c:v>
                </c:pt>
                <c:pt idx="1177">
                  <c:v>-336</c:v>
                </c:pt>
                <c:pt idx="1178">
                  <c:v>-336</c:v>
                </c:pt>
                <c:pt idx="1179">
                  <c:v>-336</c:v>
                </c:pt>
                <c:pt idx="1180">
                  <c:v>-336</c:v>
                </c:pt>
                <c:pt idx="1181">
                  <c:v>-332</c:v>
                </c:pt>
                <c:pt idx="1182">
                  <c:v>-332</c:v>
                </c:pt>
                <c:pt idx="1183">
                  <c:v>-332</c:v>
                </c:pt>
                <c:pt idx="1184">
                  <c:v>-332</c:v>
                </c:pt>
                <c:pt idx="1185">
                  <c:v>-332</c:v>
                </c:pt>
                <c:pt idx="1186">
                  <c:v>-332</c:v>
                </c:pt>
                <c:pt idx="1187">
                  <c:v>-332</c:v>
                </c:pt>
                <c:pt idx="1188">
                  <c:v>-328</c:v>
                </c:pt>
                <c:pt idx="1189">
                  <c:v>-328</c:v>
                </c:pt>
                <c:pt idx="1190">
                  <c:v>-328</c:v>
                </c:pt>
                <c:pt idx="1191">
                  <c:v>-328</c:v>
                </c:pt>
                <c:pt idx="1192">
                  <c:v>-328</c:v>
                </c:pt>
                <c:pt idx="1193">
                  <c:v>-328</c:v>
                </c:pt>
                <c:pt idx="1194">
                  <c:v>-324</c:v>
                </c:pt>
                <c:pt idx="1195">
                  <c:v>-324</c:v>
                </c:pt>
                <c:pt idx="1196">
                  <c:v>-324</c:v>
                </c:pt>
                <c:pt idx="1197">
                  <c:v>-324</c:v>
                </c:pt>
                <c:pt idx="1198">
                  <c:v>-324</c:v>
                </c:pt>
                <c:pt idx="1199">
                  <c:v>-324</c:v>
                </c:pt>
                <c:pt idx="1200">
                  <c:v>-324</c:v>
                </c:pt>
                <c:pt idx="1201">
                  <c:v>-324</c:v>
                </c:pt>
                <c:pt idx="1202">
                  <c:v>-324</c:v>
                </c:pt>
                <c:pt idx="1203">
                  <c:v>-324</c:v>
                </c:pt>
                <c:pt idx="1204">
                  <c:v>-324</c:v>
                </c:pt>
                <c:pt idx="1205">
                  <c:v>-324</c:v>
                </c:pt>
                <c:pt idx="1206">
                  <c:v>-324</c:v>
                </c:pt>
                <c:pt idx="1207">
                  <c:v>-324</c:v>
                </c:pt>
                <c:pt idx="1208">
                  <c:v>-324</c:v>
                </c:pt>
                <c:pt idx="1209">
                  <c:v>-324</c:v>
                </c:pt>
                <c:pt idx="1210">
                  <c:v>-324</c:v>
                </c:pt>
                <c:pt idx="1211">
                  <c:v>-324</c:v>
                </c:pt>
                <c:pt idx="1212">
                  <c:v>-324</c:v>
                </c:pt>
                <c:pt idx="1213">
                  <c:v>-324</c:v>
                </c:pt>
                <c:pt idx="1214">
                  <c:v>-324</c:v>
                </c:pt>
                <c:pt idx="1215">
                  <c:v>-324</c:v>
                </c:pt>
                <c:pt idx="1216">
                  <c:v>-324</c:v>
                </c:pt>
                <c:pt idx="1217">
                  <c:v>-324</c:v>
                </c:pt>
                <c:pt idx="1218">
                  <c:v>-324</c:v>
                </c:pt>
                <c:pt idx="1219">
                  <c:v>-324</c:v>
                </c:pt>
                <c:pt idx="1220">
                  <c:v>-324</c:v>
                </c:pt>
                <c:pt idx="1221">
                  <c:v>-324</c:v>
                </c:pt>
                <c:pt idx="1222">
                  <c:v>-324</c:v>
                </c:pt>
                <c:pt idx="1223">
                  <c:v>-324</c:v>
                </c:pt>
                <c:pt idx="1224">
                  <c:v>-324</c:v>
                </c:pt>
                <c:pt idx="1225">
                  <c:v>-324</c:v>
                </c:pt>
                <c:pt idx="1226">
                  <c:v>-324</c:v>
                </c:pt>
                <c:pt idx="1227">
                  <c:v>-324</c:v>
                </c:pt>
                <c:pt idx="1228">
                  <c:v>-324</c:v>
                </c:pt>
                <c:pt idx="1229">
                  <c:v>-324</c:v>
                </c:pt>
                <c:pt idx="1230">
                  <c:v>-324</c:v>
                </c:pt>
                <c:pt idx="1231">
                  <c:v>-324</c:v>
                </c:pt>
                <c:pt idx="1232">
                  <c:v>-324</c:v>
                </c:pt>
                <c:pt idx="1233">
                  <c:v>-324</c:v>
                </c:pt>
                <c:pt idx="1234">
                  <c:v>-324</c:v>
                </c:pt>
                <c:pt idx="1235">
                  <c:v>-324</c:v>
                </c:pt>
                <c:pt idx="1236">
                  <c:v>-324</c:v>
                </c:pt>
                <c:pt idx="1237">
                  <c:v>-324</c:v>
                </c:pt>
                <c:pt idx="1238">
                  <c:v>-324</c:v>
                </c:pt>
                <c:pt idx="1239">
                  <c:v>-324</c:v>
                </c:pt>
                <c:pt idx="1240">
                  <c:v>-324</c:v>
                </c:pt>
                <c:pt idx="1241">
                  <c:v>-324</c:v>
                </c:pt>
                <c:pt idx="1242">
                  <c:v>-324</c:v>
                </c:pt>
                <c:pt idx="1243">
                  <c:v>-324</c:v>
                </c:pt>
                <c:pt idx="1244">
                  <c:v>-320</c:v>
                </c:pt>
                <c:pt idx="1245">
                  <c:v>-320</c:v>
                </c:pt>
                <c:pt idx="1246">
                  <c:v>-320</c:v>
                </c:pt>
                <c:pt idx="1247">
                  <c:v>-320</c:v>
                </c:pt>
                <c:pt idx="1248">
                  <c:v>-320</c:v>
                </c:pt>
                <c:pt idx="1249">
                  <c:v>-320</c:v>
                </c:pt>
                <c:pt idx="1250">
                  <c:v>-320</c:v>
                </c:pt>
                <c:pt idx="1251">
                  <c:v>-320</c:v>
                </c:pt>
                <c:pt idx="1252">
                  <c:v>-320</c:v>
                </c:pt>
                <c:pt idx="1253">
                  <c:v>-320</c:v>
                </c:pt>
                <c:pt idx="1254">
                  <c:v>-320</c:v>
                </c:pt>
                <c:pt idx="1255">
                  <c:v>-316</c:v>
                </c:pt>
                <c:pt idx="1256">
                  <c:v>-316</c:v>
                </c:pt>
                <c:pt idx="1257">
                  <c:v>-316</c:v>
                </c:pt>
                <c:pt idx="1258">
                  <c:v>-316</c:v>
                </c:pt>
                <c:pt idx="1259">
                  <c:v>-316</c:v>
                </c:pt>
                <c:pt idx="1260">
                  <c:v>-316</c:v>
                </c:pt>
                <c:pt idx="1261">
                  <c:v>-316</c:v>
                </c:pt>
                <c:pt idx="1262">
                  <c:v>-316</c:v>
                </c:pt>
                <c:pt idx="1263">
                  <c:v>-316</c:v>
                </c:pt>
                <c:pt idx="1264">
                  <c:v>-316</c:v>
                </c:pt>
                <c:pt idx="1265">
                  <c:v>-316</c:v>
                </c:pt>
                <c:pt idx="1266">
                  <c:v>-316</c:v>
                </c:pt>
                <c:pt idx="1267">
                  <c:v>-316</c:v>
                </c:pt>
                <c:pt idx="1268">
                  <c:v>-316</c:v>
                </c:pt>
                <c:pt idx="1269">
                  <c:v>-316</c:v>
                </c:pt>
                <c:pt idx="1270">
                  <c:v>-316</c:v>
                </c:pt>
                <c:pt idx="1271">
                  <c:v>-316</c:v>
                </c:pt>
                <c:pt idx="1272">
                  <c:v>-316</c:v>
                </c:pt>
                <c:pt idx="1273">
                  <c:v>-316</c:v>
                </c:pt>
                <c:pt idx="1274">
                  <c:v>-316</c:v>
                </c:pt>
                <c:pt idx="1275">
                  <c:v>-316</c:v>
                </c:pt>
                <c:pt idx="1276">
                  <c:v>-320</c:v>
                </c:pt>
                <c:pt idx="1277">
                  <c:v>-320</c:v>
                </c:pt>
                <c:pt idx="1278">
                  <c:v>-320</c:v>
                </c:pt>
                <c:pt idx="1279">
                  <c:v>-320</c:v>
                </c:pt>
                <c:pt idx="1280">
                  <c:v>-316</c:v>
                </c:pt>
                <c:pt idx="1281">
                  <c:v>-316</c:v>
                </c:pt>
                <c:pt idx="1282">
                  <c:v>-316</c:v>
                </c:pt>
                <c:pt idx="1283">
                  <c:v>-316</c:v>
                </c:pt>
                <c:pt idx="1284">
                  <c:v>-316</c:v>
                </c:pt>
                <c:pt idx="1285">
                  <c:v>-316</c:v>
                </c:pt>
                <c:pt idx="1286">
                  <c:v>-316</c:v>
                </c:pt>
                <c:pt idx="1287">
                  <c:v>-316</c:v>
                </c:pt>
                <c:pt idx="1288">
                  <c:v>-312</c:v>
                </c:pt>
                <c:pt idx="1289">
                  <c:v>-312</c:v>
                </c:pt>
                <c:pt idx="1290">
                  <c:v>-312</c:v>
                </c:pt>
                <c:pt idx="1291">
                  <c:v>-312</c:v>
                </c:pt>
                <c:pt idx="1292">
                  <c:v>-312</c:v>
                </c:pt>
                <c:pt idx="1293">
                  <c:v>-312</c:v>
                </c:pt>
                <c:pt idx="1294">
                  <c:v>-308</c:v>
                </c:pt>
                <c:pt idx="1295">
                  <c:v>-308</c:v>
                </c:pt>
                <c:pt idx="1296">
                  <c:v>-308</c:v>
                </c:pt>
                <c:pt idx="1297">
                  <c:v>-308</c:v>
                </c:pt>
                <c:pt idx="1298">
                  <c:v>-308</c:v>
                </c:pt>
                <c:pt idx="1299">
                  <c:v>-308</c:v>
                </c:pt>
                <c:pt idx="1300">
                  <c:v>-308</c:v>
                </c:pt>
                <c:pt idx="1301">
                  <c:v>-308</c:v>
                </c:pt>
                <c:pt idx="1302">
                  <c:v>-308</c:v>
                </c:pt>
                <c:pt idx="1303">
                  <c:v>-308</c:v>
                </c:pt>
                <c:pt idx="1304">
                  <c:v>-308</c:v>
                </c:pt>
                <c:pt idx="1305">
                  <c:v>-308</c:v>
                </c:pt>
                <c:pt idx="1306">
                  <c:v>-308</c:v>
                </c:pt>
                <c:pt idx="1307">
                  <c:v>-308</c:v>
                </c:pt>
                <c:pt idx="1308">
                  <c:v>-308</c:v>
                </c:pt>
                <c:pt idx="1309">
                  <c:v>-308</c:v>
                </c:pt>
                <c:pt idx="1310">
                  <c:v>-308</c:v>
                </c:pt>
                <c:pt idx="1311">
                  <c:v>-308</c:v>
                </c:pt>
                <c:pt idx="1312">
                  <c:v>-308</c:v>
                </c:pt>
                <c:pt idx="1313">
                  <c:v>-308</c:v>
                </c:pt>
                <c:pt idx="1314">
                  <c:v>-308</c:v>
                </c:pt>
                <c:pt idx="1315">
                  <c:v>-308</c:v>
                </c:pt>
                <c:pt idx="1316">
                  <c:v>-308</c:v>
                </c:pt>
                <c:pt idx="1317">
                  <c:v>-308</c:v>
                </c:pt>
                <c:pt idx="1318">
                  <c:v>-304</c:v>
                </c:pt>
                <c:pt idx="1319">
                  <c:v>-304</c:v>
                </c:pt>
                <c:pt idx="1320">
                  <c:v>-304</c:v>
                </c:pt>
                <c:pt idx="1321">
                  <c:v>-304</c:v>
                </c:pt>
                <c:pt idx="1322">
                  <c:v>-304</c:v>
                </c:pt>
                <c:pt idx="1323">
                  <c:v>-304</c:v>
                </c:pt>
                <c:pt idx="1324">
                  <c:v>-304</c:v>
                </c:pt>
                <c:pt idx="1325">
                  <c:v>-304</c:v>
                </c:pt>
                <c:pt idx="1326">
                  <c:v>-304</c:v>
                </c:pt>
                <c:pt idx="1327">
                  <c:v>-304</c:v>
                </c:pt>
                <c:pt idx="1328">
                  <c:v>-304</c:v>
                </c:pt>
                <c:pt idx="1329">
                  <c:v>-304</c:v>
                </c:pt>
                <c:pt idx="1330">
                  <c:v>-304</c:v>
                </c:pt>
                <c:pt idx="1331">
                  <c:v>-304</c:v>
                </c:pt>
                <c:pt idx="1332">
                  <c:v>-304</c:v>
                </c:pt>
                <c:pt idx="1333">
                  <c:v>-304</c:v>
                </c:pt>
                <c:pt idx="1334">
                  <c:v>-304</c:v>
                </c:pt>
                <c:pt idx="1335">
                  <c:v>-304</c:v>
                </c:pt>
                <c:pt idx="1336">
                  <c:v>-304</c:v>
                </c:pt>
                <c:pt idx="1337">
                  <c:v>-304</c:v>
                </c:pt>
                <c:pt idx="1338">
                  <c:v>-304</c:v>
                </c:pt>
                <c:pt idx="1339">
                  <c:v>-304</c:v>
                </c:pt>
                <c:pt idx="1340">
                  <c:v>-304</c:v>
                </c:pt>
                <c:pt idx="1341">
                  <c:v>-304</c:v>
                </c:pt>
                <c:pt idx="1342">
                  <c:v>-304</c:v>
                </c:pt>
                <c:pt idx="1343">
                  <c:v>-300</c:v>
                </c:pt>
                <c:pt idx="1344">
                  <c:v>-300</c:v>
                </c:pt>
                <c:pt idx="1345">
                  <c:v>-300</c:v>
                </c:pt>
                <c:pt idx="1346">
                  <c:v>-300</c:v>
                </c:pt>
                <c:pt idx="1347">
                  <c:v>-304</c:v>
                </c:pt>
                <c:pt idx="1348">
                  <c:v>-304</c:v>
                </c:pt>
                <c:pt idx="1349">
                  <c:v>-304</c:v>
                </c:pt>
                <c:pt idx="1350">
                  <c:v>-304</c:v>
                </c:pt>
                <c:pt idx="1351">
                  <c:v>-304</c:v>
                </c:pt>
                <c:pt idx="1352">
                  <c:v>-304</c:v>
                </c:pt>
                <c:pt idx="1353">
                  <c:v>-304</c:v>
                </c:pt>
                <c:pt idx="1354">
                  <c:v>-304</c:v>
                </c:pt>
                <c:pt idx="1355">
                  <c:v>-304</c:v>
                </c:pt>
                <c:pt idx="1356">
                  <c:v>-304</c:v>
                </c:pt>
                <c:pt idx="1357">
                  <c:v>-304</c:v>
                </c:pt>
                <c:pt idx="1358">
                  <c:v>-304</c:v>
                </c:pt>
                <c:pt idx="1359">
                  <c:v>-304</c:v>
                </c:pt>
                <c:pt idx="1360">
                  <c:v>-304</c:v>
                </c:pt>
                <c:pt idx="1361">
                  <c:v>-304</c:v>
                </c:pt>
                <c:pt idx="1362">
                  <c:v>-304</c:v>
                </c:pt>
                <c:pt idx="1363">
                  <c:v>-304</c:v>
                </c:pt>
                <c:pt idx="1364">
                  <c:v>-304</c:v>
                </c:pt>
                <c:pt idx="1365">
                  <c:v>-304</c:v>
                </c:pt>
                <c:pt idx="1366">
                  <c:v>-304</c:v>
                </c:pt>
                <c:pt idx="1367">
                  <c:v>-304</c:v>
                </c:pt>
                <c:pt idx="1368">
                  <c:v>-304</c:v>
                </c:pt>
                <c:pt idx="1369">
                  <c:v>-300</c:v>
                </c:pt>
                <c:pt idx="1370">
                  <c:v>-300</c:v>
                </c:pt>
                <c:pt idx="1371">
                  <c:v>-300</c:v>
                </c:pt>
                <c:pt idx="1372">
                  <c:v>-300</c:v>
                </c:pt>
                <c:pt idx="1373">
                  <c:v>-300</c:v>
                </c:pt>
                <c:pt idx="1374">
                  <c:v>-300</c:v>
                </c:pt>
                <c:pt idx="1375">
                  <c:v>-296</c:v>
                </c:pt>
                <c:pt idx="1376">
                  <c:v>-296</c:v>
                </c:pt>
                <c:pt idx="1377">
                  <c:v>-296</c:v>
                </c:pt>
                <c:pt idx="1378">
                  <c:v>-296</c:v>
                </c:pt>
                <c:pt idx="1379">
                  <c:v>-296</c:v>
                </c:pt>
                <c:pt idx="1380">
                  <c:v>-296</c:v>
                </c:pt>
                <c:pt idx="1381">
                  <c:v>-292</c:v>
                </c:pt>
                <c:pt idx="1382">
                  <c:v>-292</c:v>
                </c:pt>
                <c:pt idx="1383">
                  <c:v>-292</c:v>
                </c:pt>
                <c:pt idx="1384">
                  <c:v>-292</c:v>
                </c:pt>
                <c:pt idx="1385">
                  <c:v>-292</c:v>
                </c:pt>
                <c:pt idx="1386">
                  <c:v>-292</c:v>
                </c:pt>
                <c:pt idx="1387">
                  <c:v>-292</c:v>
                </c:pt>
                <c:pt idx="1388">
                  <c:v>-292</c:v>
                </c:pt>
                <c:pt idx="1389">
                  <c:v>-292</c:v>
                </c:pt>
                <c:pt idx="1390">
                  <c:v>-292</c:v>
                </c:pt>
                <c:pt idx="1391">
                  <c:v>-292</c:v>
                </c:pt>
                <c:pt idx="1392">
                  <c:v>-292</c:v>
                </c:pt>
                <c:pt idx="1393">
                  <c:v>-292</c:v>
                </c:pt>
                <c:pt idx="1394">
                  <c:v>-292</c:v>
                </c:pt>
                <c:pt idx="1395">
                  <c:v>-292</c:v>
                </c:pt>
                <c:pt idx="1396">
                  <c:v>-292</c:v>
                </c:pt>
                <c:pt idx="1397">
                  <c:v>-292</c:v>
                </c:pt>
                <c:pt idx="1398">
                  <c:v>-292</c:v>
                </c:pt>
                <c:pt idx="1399">
                  <c:v>-292</c:v>
                </c:pt>
                <c:pt idx="1400">
                  <c:v>-292</c:v>
                </c:pt>
                <c:pt idx="1401">
                  <c:v>-292</c:v>
                </c:pt>
                <c:pt idx="1402">
                  <c:v>-292</c:v>
                </c:pt>
                <c:pt idx="1403">
                  <c:v>-292</c:v>
                </c:pt>
                <c:pt idx="1404">
                  <c:v>-292</c:v>
                </c:pt>
                <c:pt idx="1405">
                  <c:v>-292</c:v>
                </c:pt>
                <c:pt idx="1406">
                  <c:v>-288</c:v>
                </c:pt>
                <c:pt idx="1407">
                  <c:v>-288</c:v>
                </c:pt>
                <c:pt idx="1408">
                  <c:v>-288</c:v>
                </c:pt>
                <c:pt idx="1409">
                  <c:v>-288</c:v>
                </c:pt>
                <c:pt idx="1410">
                  <c:v>-288</c:v>
                </c:pt>
                <c:pt idx="1411">
                  <c:v>-288</c:v>
                </c:pt>
                <c:pt idx="1412">
                  <c:v>-288</c:v>
                </c:pt>
                <c:pt idx="1413">
                  <c:v>-288</c:v>
                </c:pt>
                <c:pt idx="1414">
                  <c:v>-288</c:v>
                </c:pt>
                <c:pt idx="1415">
                  <c:v>-288</c:v>
                </c:pt>
                <c:pt idx="1416">
                  <c:v>-288</c:v>
                </c:pt>
                <c:pt idx="1417">
                  <c:v>-288</c:v>
                </c:pt>
                <c:pt idx="1418">
                  <c:v>-284</c:v>
                </c:pt>
                <c:pt idx="1419">
                  <c:v>-284</c:v>
                </c:pt>
                <c:pt idx="1420">
                  <c:v>-284</c:v>
                </c:pt>
                <c:pt idx="1421">
                  <c:v>-284</c:v>
                </c:pt>
                <c:pt idx="1422">
                  <c:v>-284</c:v>
                </c:pt>
                <c:pt idx="1423">
                  <c:v>-284</c:v>
                </c:pt>
                <c:pt idx="1424">
                  <c:v>-284</c:v>
                </c:pt>
                <c:pt idx="1425">
                  <c:v>-284</c:v>
                </c:pt>
                <c:pt idx="1426">
                  <c:v>-284</c:v>
                </c:pt>
                <c:pt idx="1427">
                  <c:v>-284</c:v>
                </c:pt>
                <c:pt idx="1428">
                  <c:v>-284</c:v>
                </c:pt>
                <c:pt idx="1429">
                  <c:v>-284</c:v>
                </c:pt>
                <c:pt idx="1430">
                  <c:v>-284</c:v>
                </c:pt>
                <c:pt idx="1431">
                  <c:v>-284</c:v>
                </c:pt>
                <c:pt idx="1432">
                  <c:v>-284</c:v>
                </c:pt>
                <c:pt idx="1433">
                  <c:v>-284</c:v>
                </c:pt>
                <c:pt idx="1434">
                  <c:v>-284</c:v>
                </c:pt>
                <c:pt idx="1435">
                  <c:v>-284</c:v>
                </c:pt>
                <c:pt idx="1436">
                  <c:v>-284</c:v>
                </c:pt>
                <c:pt idx="1437">
                  <c:v>-284</c:v>
                </c:pt>
                <c:pt idx="1438">
                  <c:v>-284</c:v>
                </c:pt>
                <c:pt idx="1439">
                  <c:v>-284</c:v>
                </c:pt>
                <c:pt idx="1440">
                  <c:v>-284</c:v>
                </c:pt>
                <c:pt idx="1441">
                  <c:v>-284</c:v>
                </c:pt>
                <c:pt idx="1442">
                  <c:v>-284</c:v>
                </c:pt>
                <c:pt idx="1443">
                  <c:v>-280</c:v>
                </c:pt>
                <c:pt idx="1444">
                  <c:v>-280</c:v>
                </c:pt>
                <c:pt idx="1445">
                  <c:v>-280</c:v>
                </c:pt>
                <c:pt idx="1446">
                  <c:v>-280</c:v>
                </c:pt>
                <c:pt idx="1447">
                  <c:v>-280</c:v>
                </c:pt>
                <c:pt idx="1448">
                  <c:v>-280</c:v>
                </c:pt>
                <c:pt idx="1449">
                  <c:v>-280</c:v>
                </c:pt>
                <c:pt idx="1450">
                  <c:v>-280</c:v>
                </c:pt>
                <c:pt idx="1451">
                  <c:v>-280</c:v>
                </c:pt>
                <c:pt idx="1452">
                  <c:v>-280</c:v>
                </c:pt>
                <c:pt idx="1453">
                  <c:v>-280</c:v>
                </c:pt>
                <c:pt idx="1454">
                  <c:v>-280</c:v>
                </c:pt>
                <c:pt idx="1455">
                  <c:v>-280</c:v>
                </c:pt>
                <c:pt idx="1456">
                  <c:v>-280</c:v>
                </c:pt>
                <c:pt idx="1457">
                  <c:v>-280</c:v>
                </c:pt>
                <c:pt idx="1458">
                  <c:v>-280</c:v>
                </c:pt>
                <c:pt idx="1459">
                  <c:v>-280</c:v>
                </c:pt>
                <c:pt idx="1460">
                  <c:v>-280</c:v>
                </c:pt>
                <c:pt idx="1461">
                  <c:v>-280</c:v>
                </c:pt>
                <c:pt idx="1462">
                  <c:v>-280</c:v>
                </c:pt>
                <c:pt idx="1463">
                  <c:v>-280</c:v>
                </c:pt>
                <c:pt idx="1464">
                  <c:v>-280</c:v>
                </c:pt>
                <c:pt idx="1465">
                  <c:v>-280</c:v>
                </c:pt>
                <c:pt idx="1466">
                  <c:v>-280</c:v>
                </c:pt>
                <c:pt idx="1467">
                  <c:v>-280</c:v>
                </c:pt>
                <c:pt idx="1468">
                  <c:v>-276</c:v>
                </c:pt>
                <c:pt idx="1469">
                  <c:v>-276</c:v>
                </c:pt>
                <c:pt idx="1470">
                  <c:v>-276</c:v>
                </c:pt>
                <c:pt idx="1471">
                  <c:v>-276</c:v>
                </c:pt>
                <c:pt idx="1472">
                  <c:v>-276</c:v>
                </c:pt>
                <c:pt idx="1473">
                  <c:v>-276</c:v>
                </c:pt>
                <c:pt idx="1474">
                  <c:v>-276</c:v>
                </c:pt>
                <c:pt idx="1475">
                  <c:v>-276</c:v>
                </c:pt>
                <c:pt idx="1476">
                  <c:v>-276</c:v>
                </c:pt>
                <c:pt idx="1477">
                  <c:v>-276</c:v>
                </c:pt>
                <c:pt idx="1478">
                  <c:v>-276</c:v>
                </c:pt>
                <c:pt idx="1479">
                  <c:v>-276</c:v>
                </c:pt>
                <c:pt idx="1480">
                  <c:v>-276</c:v>
                </c:pt>
                <c:pt idx="1481">
                  <c:v>-276</c:v>
                </c:pt>
                <c:pt idx="1482">
                  <c:v>-276</c:v>
                </c:pt>
                <c:pt idx="1483">
                  <c:v>-276</c:v>
                </c:pt>
                <c:pt idx="1484">
                  <c:v>-276</c:v>
                </c:pt>
                <c:pt idx="1485">
                  <c:v>-276</c:v>
                </c:pt>
                <c:pt idx="1486">
                  <c:v>-276</c:v>
                </c:pt>
                <c:pt idx="1487">
                  <c:v>-276</c:v>
                </c:pt>
                <c:pt idx="1488">
                  <c:v>-276</c:v>
                </c:pt>
                <c:pt idx="1489">
                  <c:v>-276</c:v>
                </c:pt>
                <c:pt idx="1490">
                  <c:v>-276</c:v>
                </c:pt>
                <c:pt idx="1491">
                  <c:v>-276</c:v>
                </c:pt>
                <c:pt idx="1492">
                  <c:v>-276</c:v>
                </c:pt>
                <c:pt idx="1493">
                  <c:v>-276</c:v>
                </c:pt>
                <c:pt idx="1494">
                  <c:v>-272</c:v>
                </c:pt>
                <c:pt idx="1495">
                  <c:v>-272</c:v>
                </c:pt>
                <c:pt idx="1496">
                  <c:v>-272</c:v>
                </c:pt>
                <c:pt idx="1497">
                  <c:v>-272</c:v>
                </c:pt>
                <c:pt idx="1498">
                  <c:v>-272</c:v>
                </c:pt>
                <c:pt idx="1499">
                  <c:v>-272</c:v>
                </c:pt>
                <c:pt idx="1500">
                  <c:v>-272</c:v>
                </c:pt>
                <c:pt idx="1501">
                  <c:v>-272</c:v>
                </c:pt>
                <c:pt idx="1502">
                  <c:v>-272</c:v>
                </c:pt>
                <c:pt idx="1503">
                  <c:v>-272</c:v>
                </c:pt>
                <c:pt idx="1504">
                  <c:v>-272</c:v>
                </c:pt>
                <c:pt idx="1505">
                  <c:v>-268</c:v>
                </c:pt>
                <c:pt idx="1506">
                  <c:v>-268</c:v>
                </c:pt>
                <c:pt idx="1507">
                  <c:v>-268</c:v>
                </c:pt>
                <c:pt idx="1508">
                  <c:v>-268</c:v>
                </c:pt>
                <c:pt idx="1509">
                  <c:v>-268</c:v>
                </c:pt>
                <c:pt idx="1510">
                  <c:v>-268</c:v>
                </c:pt>
                <c:pt idx="1511">
                  <c:v>-268</c:v>
                </c:pt>
                <c:pt idx="1512">
                  <c:v>-268</c:v>
                </c:pt>
                <c:pt idx="1513">
                  <c:v>-268</c:v>
                </c:pt>
                <c:pt idx="1514">
                  <c:v>-268</c:v>
                </c:pt>
                <c:pt idx="1515">
                  <c:v>-268</c:v>
                </c:pt>
                <c:pt idx="1516">
                  <c:v>-268</c:v>
                </c:pt>
                <c:pt idx="1517">
                  <c:v>-268</c:v>
                </c:pt>
                <c:pt idx="1518">
                  <c:v>-268</c:v>
                </c:pt>
                <c:pt idx="1519">
                  <c:v>-268</c:v>
                </c:pt>
                <c:pt idx="1520">
                  <c:v>-268</c:v>
                </c:pt>
                <c:pt idx="1521">
                  <c:v>-268</c:v>
                </c:pt>
                <c:pt idx="1522">
                  <c:v>-268</c:v>
                </c:pt>
                <c:pt idx="1523">
                  <c:v>-268</c:v>
                </c:pt>
                <c:pt idx="1524">
                  <c:v>-268</c:v>
                </c:pt>
                <c:pt idx="1525">
                  <c:v>-268</c:v>
                </c:pt>
                <c:pt idx="1526">
                  <c:v>-268</c:v>
                </c:pt>
                <c:pt idx="1527">
                  <c:v>-268</c:v>
                </c:pt>
                <c:pt idx="1528">
                  <c:v>-268</c:v>
                </c:pt>
                <c:pt idx="1529">
                  <c:v>-268</c:v>
                </c:pt>
                <c:pt idx="1530">
                  <c:v>-268</c:v>
                </c:pt>
                <c:pt idx="1531">
                  <c:v>-268</c:v>
                </c:pt>
                <c:pt idx="1532">
                  <c:v>-268</c:v>
                </c:pt>
                <c:pt idx="1533">
                  <c:v>-268</c:v>
                </c:pt>
                <c:pt idx="1534">
                  <c:v>-268</c:v>
                </c:pt>
                <c:pt idx="1535">
                  <c:v>-268</c:v>
                </c:pt>
                <c:pt idx="1536">
                  <c:v>-268</c:v>
                </c:pt>
                <c:pt idx="1537">
                  <c:v>-268</c:v>
                </c:pt>
                <c:pt idx="1538">
                  <c:v>-268</c:v>
                </c:pt>
                <c:pt idx="1539">
                  <c:v>-268</c:v>
                </c:pt>
                <c:pt idx="1540">
                  <c:v>-268</c:v>
                </c:pt>
                <c:pt idx="1541">
                  <c:v>-268</c:v>
                </c:pt>
                <c:pt idx="1542">
                  <c:v>-268</c:v>
                </c:pt>
                <c:pt idx="1543">
                  <c:v>-268</c:v>
                </c:pt>
                <c:pt idx="1544">
                  <c:v>-264</c:v>
                </c:pt>
                <c:pt idx="1545">
                  <c:v>-264</c:v>
                </c:pt>
                <c:pt idx="1546">
                  <c:v>-264</c:v>
                </c:pt>
                <c:pt idx="1547">
                  <c:v>-264</c:v>
                </c:pt>
                <c:pt idx="1548">
                  <c:v>-264</c:v>
                </c:pt>
                <c:pt idx="1549">
                  <c:v>-264</c:v>
                </c:pt>
                <c:pt idx="1550">
                  <c:v>-264</c:v>
                </c:pt>
                <c:pt idx="1551">
                  <c:v>-264</c:v>
                </c:pt>
                <c:pt idx="1552">
                  <c:v>-264</c:v>
                </c:pt>
                <c:pt idx="1553">
                  <c:v>-264</c:v>
                </c:pt>
                <c:pt idx="1554">
                  <c:v>-264</c:v>
                </c:pt>
                <c:pt idx="1555">
                  <c:v>-264</c:v>
                </c:pt>
                <c:pt idx="1556">
                  <c:v>-260</c:v>
                </c:pt>
                <c:pt idx="1557">
                  <c:v>-260</c:v>
                </c:pt>
                <c:pt idx="1558">
                  <c:v>-260</c:v>
                </c:pt>
                <c:pt idx="1559">
                  <c:v>-260</c:v>
                </c:pt>
                <c:pt idx="1560">
                  <c:v>-260</c:v>
                </c:pt>
                <c:pt idx="1561">
                  <c:v>-260</c:v>
                </c:pt>
                <c:pt idx="1562">
                  <c:v>-260</c:v>
                </c:pt>
                <c:pt idx="1563">
                  <c:v>-260</c:v>
                </c:pt>
                <c:pt idx="1564">
                  <c:v>-260</c:v>
                </c:pt>
                <c:pt idx="1565">
                  <c:v>-260</c:v>
                </c:pt>
                <c:pt idx="1566">
                  <c:v>-260</c:v>
                </c:pt>
                <c:pt idx="1567">
                  <c:v>-260</c:v>
                </c:pt>
                <c:pt idx="1568">
                  <c:v>-256</c:v>
                </c:pt>
                <c:pt idx="1569">
                  <c:v>-256</c:v>
                </c:pt>
                <c:pt idx="1570">
                  <c:v>-256</c:v>
                </c:pt>
                <c:pt idx="1571">
                  <c:v>-256</c:v>
                </c:pt>
                <c:pt idx="1572">
                  <c:v>-256</c:v>
                </c:pt>
                <c:pt idx="1573">
                  <c:v>-256</c:v>
                </c:pt>
                <c:pt idx="1574">
                  <c:v>-256</c:v>
                </c:pt>
                <c:pt idx="1575">
                  <c:v>-256</c:v>
                </c:pt>
                <c:pt idx="1576">
                  <c:v>-256</c:v>
                </c:pt>
                <c:pt idx="1577">
                  <c:v>-256</c:v>
                </c:pt>
                <c:pt idx="1578">
                  <c:v>-256</c:v>
                </c:pt>
                <c:pt idx="1579">
                  <c:v>-256</c:v>
                </c:pt>
                <c:pt idx="1580">
                  <c:v>-256</c:v>
                </c:pt>
                <c:pt idx="1581">
                  <c:v>-252</c:v>
                </c:pt>
                <c:pt idx="1582">
                  <c:v>-252</c:v>
                </c:pt>
                <c:pt idx="1583">
                  <c:v>-252</c:v>
                </c:pt>
                <c:pt idx="1584">
                  <c:v>-252</c:v>
                </c:pt>
                <c:pt idx="1585">
                  <c:v>-252</c:v>
                </c:pt>
                <c:pt idx="1586">
                  <c:v>-252</c:v>
                </c:pt>
                <c:pt idx="1587">
                  <c:v>-252</c:v>
                </c:pt>
                <c:pt idx="1588">
                  <c:v>-252</c:v>
                </c:pt>
                <c:pt idx="1589">
                  <c:v>-252</c:v>
                </c:pt>
                <c:pt idx="1590">
                  <c:v>-252</c:v>
                </c:pt>
                <c:pt idx="1591">
                  <c:v>-252</c:v>
                </c:pt>
                <c:pt idx="1592">
                  <c:v>-252</c:v>
                </c:pt>
                <c:pt idx="1593">
                  <c:v>-248</c:v>
                </c:pt>
                <c:pt idx="1594">
                  <c:v>-248</c:v>
                </c:pt>
                <c:pt idx="1595">
                  <c:v>-248</c:v>
                </c:pt>
                <c:pt idx="1596">
                  <c:v>-248</c:v>
                </c:pt>
                <c:pt idx="1597">
                  <c:v>-248</c:v>
                </c:pt>
                <c:pt idx="1598">
                  <c:v>-248</c:v>
                </c:pt>
                <c:pt idx="1599">
                  <c:v>-248</c:v>
                </c:pt>
                <c:pt idx="1600">
                  <c:v>-248</c:v>
                </c:pt>
                <c:pt idx="1601">
                  <c:v>-248</c:v>
                </c:pt>
                <c:pt idx="1602">
                  <c:v>-248</c:v>
                </c:pt>
                <c:pt idx="1603">
                  <c:v>-248</c:v>
                </c:pt>
                <c:pt idx="1604">
                  <c:v>-248</c:v>
                </c:pt>
                <c:pt idx="1605">
                  <c:v>-248</c:v>
                </c:pt>
                <c:pt idx="1606">
                  <c:v>-244</c:v>
                </c:pt>
                <c:pt idx="1607">
                  <c:v>-244</c:v>
                </c:pt>
                <c:pt idx="1608">
                  <c:v>-244</c:v>
                </c:pt>
                <c:pt idx="1609">
                  <c:v>-244</c:v>
                </c:pt>
                <c:pt idx="1610">
                  <c:v>-244</c:v>
                </c:pt>
                <c:pt idx="1611">
                  <c:v>-244</c:v>
                </c:pt>
                <c:pt idx="1612">
                  <c:v>-244</c:v>
                </c:pt>
                <c:pt idx="1613">
                  <c:v>-244</c:v>
                </c:pt>
                <c:pt idx="1614">
                  <c:v>-244</c:v>
                </c:pt>
                <c:pt idx="1615">
                  <c:v>-244</c:v>
                </c:pt>
                <c:pt idx="1616">
                  <c:v>-244</c:v>
                </c:pt>
                <c:pt idx="1617">
                  <c:v>-244</c:v>
                </c:pt>
                <c:pt idx="1618">
                  <c:v>-240</c:v>
                </c:pt>
                <c:pt idx="1619">
                  <c:v>-240</c:v>
                </c:pt>
                <c:pt idx="1620">
                  <c:v>-240</c:v>
                </c:pt>
                <c:pt idx="1621">
                  <c:v>-240</c:v>
                </c:pt>
                <c:pt idx="1622">
                  <c:v>-240</c:v>
                </c:pt>
                <c:pt idx="1623">
                  <c:v>-240</c:v>
                </c:pt>
                <c:pt idx="1624">
                  <c:v>-240</c:v>
                </c:pt>
                <c:pt idx="1625">
                  <c:v>-240</c:v>
                </c:pt>
                <c:pt idx="1626">
                  <c:v>-240</c:v>
                </c:pt>
                <c:pt idx="1627">
                  <c:v>-240</c:v>
                </c:pt>
                <c:pt idx="1628">
                  <c:v>-240</c:v>
                </c:pt>
                <c:pt idx="1629">
                  <c:v>-240</c:v>
                </c:pt>
                <c:pt idx="1630">
                  <c:v>-240</c:v>
                </c:pt>
                <c:pt idx="1631">
                  <c:v>-236</c:v>
                </c:pt>
                <c:pt idx="1632">
                  <c:v>-236</c:v>
                </c:pt>
                <c:pt idx="1633">
                  <c:v>-236</c:v>
                </c:pt>
                <c:pt idx="1634">
                  <c:v>-236</c:v>
                </c:pt>
                <c:pt idx="1635">
                  <c:v>-236</c:v>
                </c:pt>
                <c:pt idx="1636">
                  <c:v>-236</c:v>
                </c:pt>
                <c:pt idx="1637">
                  <c:v>-236</c:v>
                </c:pt>
                <c:pt idx="1638">
                  <c:v>-236</c:v>
                </c:pt>
                <c:pt idx="1639">
                  <c:v>-236</c:v>
                </c:pt>
                <c:pt idx="1640">
                  <c:v>-236</c:v>
                </c:pt>
                <c:pt idx="1641">
                  <c:v>-236</c:v>
                </c:pt>
                <c:pt idx="1642">
                  <c:v>-236</c:v>
                </c:pt>
                <c:pt idx="1643">
                  <c:v>-232</c:v>
                </c:pt>
                <c:pt idx="1644">
                  <c:v>-232</c:v>
                </c:pt>
                <c:pt idx="1645">
                  <c:v>-232</c:v>
                </c:pt>
                <c:pt idx="1646">
                  <c:v>-232</c:v>
                </c:pt>
                <c:pt idx="1647">
                  <c:v>-232</c:v>
                </c:pt>
                <c:pt idx="1648">
                  <c:v>-232</c:v>
                </c:pt>
                <c:pt idx="1649">
                  <c:v>-232</c:v>
                </c:pt>
                <c:pt idx="1650">
                  <c:v>-232</c:v>
                </c:pt>
                <c:pt idx="1651">
                  <c:v>-232</c:v>
                </c:pt>
                <c:pt idx="1652">
                  <c:v>-232</c:v>
                </c:pt>
                <c:pt idx="1653">
                  <c:v>-232</c:v>
                </c:pt>
                <c:pt idx="1654">
                  <c:v>-232</c:v>
                </c:pt>
                <c:pt idx="1655">
                  <c:v>-232</c:v>
                </c:pt>
                <c:pt idx="1656">
                  <c:v>-228</c:v>
                </c:pt>
                <c:pt idx="1657">
                  <c:v>-228</c:v>
                </c:pt>
                <c:pt idx="1658">
                  <c:v>-228</c:v>
                </c:pt>
                <c:pt idx="1659">
                  <c:v>-228</c:v>
                </c:pt>
                <c:pt idx="1660">
                  <c:v>-228</c:v>
                </c:pt>
                <c:pt idx="1661">
                  <c:v>-228</c:v>
                </c:pt>
                <c:pt idx="1662">
                  <c:v>-228</c:v>
                </c:pt>
                <c:pt idx="1663">
                  <c:v>-224</c:v>
                </c:pt>
                <c:pt idx="1664">
                  <c:v>-224</c:v>
                </c:pt>
                <c:pt idx="1665">
                  <c:v>-224</c:v>
                </c:pt>
                <c:pt idx="1666">
                  <c:v>-224</c:v>
                </c:pt>
                <c:pt idx="1667">
                  <c:v>-224</c:v>
                </c:pt>
                <c:pt idx="1668">
                  <c:v>-224</c:v>
                </c:pt>
                <c:pt idx="1669">
                  <c:v>-220</c:v>
                </c:pt>
                <c:pt idx="1670">
                  <c:v>-220</c:v>
                </c:pt>
                <c:pt idx="1671">
                  <c:v>-220</c:v>
                </c:pt>
                <c:pt idx="1672">
                  <c:v>-220</c:v>
                </c:pt>
                <c:pt idx="1673">
                  <c:v>-220</c:v>
                </c:pt>
                <c:pt idx="1674">
                  <c:v>-220</c:v>
                </c:pt>
                <c:pt idx="1675">
                  <c:v>-220</c:v>
                </c:pt>
                <c:pt idx="1676">
                  <c:v>-220</c:v>
                </c:pt>
                <c:pt idx="1677">
                  <c:v>-220</c:v>
                </c:pt>
                <c:pt idx="1678">
                  <c:v>-220</c:v>
                </c:pt>
                <c:pt idx="1679">
                  <c:v>-220</c:v>
                </c:pt>
                <c:pt idx="1680">
                  <c:v>-220</c:v>
                </c:pt>
                <c:pt idx="1681">
                  <c:v>-220</c:v>
                </c:pt>
                <c:pt idx="1682">
                  <c:v>-220</c:v>
                </c:pt>
                <c:pt idx="1683">
                  <c:v>-220</c:v>
                </c:pt>
                <c:pt idx="1684">
                  <c:v>-220</c:v>
                </c:pt>
                <c:pt idx="1685">
                  <c:v>-220</c:v>
                </c:pt>
                <c:pt idx="1686">
                  <c:v>-220</c:v>
                </c:pt>
                <c:pt idx="1687">
                  <c:v>-224</c:v>
                </c:pt>
                <c:pt idx="1688">
                  <c:v>-224</c:v>
                </c:pt>
                <c:pt idx="1689">
                  <c:v>-224</c:v>
                </c:pt>
                <c:pt idx="1690">
                  <c:v>-224</c:v>
                </c:pt>
                <c:pt idx="1691">
                  <c:v>-220</c:v>
                </c:pt>
                <c:pt idx="1692">
                  <c:v>-220</c:v>
                </c:pt>
                <c:pt idx="1693">
                  <c:v>-220</c:v>
                </c:pt>
                <c:pt idx="1694">
                  <c:v>-220</c:v>
                </c:pt>
                <c:pt idx="1695">
                  <c:v>-220</c:v>
                </c:pt>
                <c:pt idx="1696">
                  <c:v>-220</c:v>
                </c:pt>
                <c:pt idx="1697">
                  <c:v>-220</c:v>
                </c:pt>
                <c:pt idx="1698">
                  <c:v>-220</c:v>
                </c:pt>
                <c:pt idx="1699">
                  <c:v>-220</c:v>
                </c:pt>
                <c:pt idx="1700">
                  <c:v>-220</c:v>
                </c:pt>
                <c:pt idx="1701">
                  <c:v>-216</c:v>
                </c:pt>
                <c:pt idx="1702">
                  <c:v>-216</c:v>
                </c:pt>
                <c:pt idx="1703">
                  <c:v>-216</c:v>
                </c:pt>
                <c:pt idx="1704">
                  <c:v>-216</c:v>
                </c:pt>
                <c:pt idx="1705">
                  <c:v>-216</c:v>
                </c:pt>
                <c:pt idx="1706">
                  <c:v>-216</c:v>
                </c:pt>
                <c:pt idx="1707">
                  <c:v>-212</c:v>
                </c:pt>
                <c:pt idx="1708">
                  <c:v>-212</c:v>
                </c:pt>
                <c:pt idx="1709">
                  <c:v>-212</c:v>
                </c:pt>
                <c:pt idx="1710">
                  <c:v>-212</c:v>
                </c:pt>
                <c:pt idx="1711">
                  <c:v>-212</c:v>
                </c:pt>
                <c:pt idx="1712">
                  <c:v>-212</c:v>
                </c:pt>
                <c:pt idx="1713">
                  <c:v>-212</c:v>
                </c:pt>
                <c:pt idx="1714">
                  <c:v>-212</c:v>
                </c:pt>
                <c:pt idx="1715">
                  <c:v>-212</c:v>
                </c:pt>
                <c:pt idx="1716">
                  <c:v>-212</c:v>
                </c:pt>
                <c:pt idx="1717">
                  <c:v>-212</c:v>
                </c:pt>
                <c:pt idx="1718">
                  <c:v>-212</c:v>
                </c:pt>
                <c:pt idx="1719">
                  <c:v>-212</c:v>
                </c:pt>
                <c:pt idx="1720">
                  <c:v>-212</c:v>
                </c:pt>
                <c:pt idx="1721">
                  <c:v>-212</c:v>
                </c:pt>
                <c:pt idx="1722">
                  <c:v>-212</c:v>
                </c:pt>
                <c:pt idx="1723">
                  <c:v>-212</c:v>
                </c:pt>
                <c:pt idx="1724">
                  <c:v>-212</c:v>
                </c:pt>
                <c:pt idx="1725">
                  <c:v>-212</c:v>
                </c:pt>
                <c:pt idx="1726">
                  <c:v>-212</c:v>
                </c:pt>
                <c:pt idx="1727">
                  <c:v>-212</c:v>
                </c:pt>
                <c:pt idx="1728">
                  <c:v>-212</c:v>
                </c:pt>
                <c:pt idx="1729">
                  <c:v>-212</c:v>
                </c:pt>
                <c:pt idx="1730">
                  <c:v>-212</c:v>
                </c:pt>
                <c:pt idx="1731">
                  <c:v>-208</c:v>
                </c:pt>
                <c:pt idx="1732">
                  <c:v>-208</c:v>
                </c:pt>
                <c:pt idx="1733">
                  <c:v>-208</c:v>
                </c:pt>
                <c:pt idx="1734">
                  <c:v>-208</c:v>
                </c:pt>
                <c:pt idx="1735">
                  <c:v>-208</c:v>
                </c:pt>
                <c:pt idx="1736">
                  <c:v>-208</c:v>
                </c:pt>
                <c:pt idx="1737">
                  <c:v>-208</c:v>
                </c:pt>
                <c:pt idx="1738">
                  <c:v>-204</c:v>
                </c:pt>
                <c:pt idx="1739">
                  <c:v>-204</c:v>
                </c:pt>
                <c:pt idx="1740">
                  <c:v>-204</c:v>
                </c:pt>
                <c:pt idx="1741">
                  <c:v>-204</c:v>
                </c:pt>
                <c:pt idx="1742">
                  <c:v>-204</c:v>
                </c:pt>
                <c:pt idx="1743">
                  <c:v>-204</c:v>
                </c:pt>
                <c:pt idx="1744">
                  <c:v>-200</c:v>
                </c:pt>
                <c:pt idx="1745">
                  <c:v>-200</c:v>
                </c:pt>
                <c:pt idx="1746">
                  <c:v>-200</c:v>
                </c:pt>
                <c:pt idx="1747">
                  <c:v>-200</c:v>
                </c:pt>
                <c:pt idx="1748">
                  <c:v>-200</c:v>
                </c:pt>
                <c:pt idx="1749">
                  <c:v>-200</c:v>
                </c:pt>
                <c:pt idx="1750">
                  <c:v>-200</c:v>
                </c:pt>
                <c:pt idx="1751">
                  <c:v>-200</c:v>
                </c:pt>
                <c:pt idx="1752">
                  <c:v>-200</c:v>
                </c:pt>
                <c:pt idx="1753">
                  <c:v>-200</c:v>
                </c:pt>
                <c:pt idx="1754">
                  <c:v>-200</c:v>
                </c:pt>
                <c:pt idx="1755">
                  <c:v>-200</c:v>
                </c:pt>
                <c:pt idx="1756">
                  <c:v>-200</c:v>
                </c:pt>
                <c:pt idx="1757">
                  <c:v>-200</c:v>
                </c:pt>
                <c:pt idx="1758">
                  <c:v>-200</c:v>
                </c:pt>
                <c:pt idx="1759">
                  <c:v>-200</c:v>
                </c:pt>
                <c:pt idx="1760">
                  <c:v>-200</c:v>
                </c:pt>
                <c:pt idx="1761">
                  <c:v>-200</c:v>
                </c:pt>
                <c:pt idx="1762">
                  <c:v>-200</c:v>
                </c:pt>
                <c:pt idx="1763">
                  <c:v>-200</c:v>
                </c:pt>
                <c:pt idx="1764">
                  <c:v>-200</c:v>
                </c:pt>
                <c:pt idx="1765">
                  <c:v>-200</c:v>
                </c:pt>
                <c:pt idx="1766">
                  <c:v>-200</c:v>
                </c:pt>
                <c:pt idx="1767">
                  <c:v>-200</c:v>
                </c:pt>
                <c:pt idx="1768">
                  <c:v>-200</c:v>
                </c:pt>
                <c:pt idx="1769">
                  <c:v>-196</c:v>
                </c:pt>
                <c:pt idx="1770">
                  <c:v>-196</c:v>
                </c:pt>
                <c:pt idx="1771">
                  <c:v>-196</c:v>
                </c:pt>
                <c:pt idx="1772">
                  <c:v>-196</c:v>
                </c:pt>
                <c:pt idx="1773">
                  <c:v>-196</c:v>
                </c:pt>
                <c:pt idx="1774">
                  <c:v>-196</c:v>
                </c:pt>
                <c:pt idx="1775">
                  <c:v>-192</c:v>
                </c:pt>
                <c:pt idx="1776">
                  <c:v>-192</c:v>
                </c:pt>
                <c:pt idx="1777">
                  <c:v>-192</c:v>
                </c:pt>
                <c:pt idx="1778">
                  <c:v>-192</c:v>
                </c:pt>
                <c:pt idx="1779">
                  <c:v>-192</c:v>
                </c:pt>
                <c:pt idx="1780">
                  <c:v>-192</c:v>
                </c:pt>
                <c:pt idx="1781">
                  <c:v>-188</c:v>
                </c:pt>
                <c:pt idx="1782">
                  <c:v>-188</c:v>
                </c:pt>
                <c:pt idx="1783">
                  <c:v>-188</c:v>
                </c:pt>
                <c:pt idx="1784">
                  <c:v>-188</c:v>
                </c:pt>
                <c:pt idx="1785">
                  <c:v>-188</c:v>
                </c:pt>
                <c:pt idx="1786">
                  <c:v>-188</c:v>
                </c:pt>
                <c:pt idx="1787">
                  <c:v>-188</c:v>
                </c:pt>
                <c:pt idx="1788">
                  <c:v>-188</c:v>
                </c:pt>
                <c:pt idx="1789">
                  <c:v>-188</c:v>
                </c:pt>
                <c:pt idx="1790">
                  <c:v>-188</c:v>
                </c:pt>
                <c:pt idx="1791">
                  <c:v>-188</c:v>
                </c:pt>
                <c:pt idx="1792">
                  <c:v>-188</c:v>
                </c:pt>
                <c:pt idx="1793">
                  <c:v>-188</c:v>
                </c:pt>
                <c:pt idx="1794">
                  <c:v>-188</c:v>
                </c:pt>
                <c:pt idx="1795">
                  <c:v>-188</c:v>
                </c:pt>
                <c:pt idx="1796">
                  <c:v>-188</c:v>
                </c:pt>
                <c:pt idx="1797">
                  <c:v>-188</c:v>
                </c:pt>
                <c:pt idx="1798">
                  <c:v>-188</c:v>
                </c:pt>
                <c:pt idx="1799">
                  <c:v>-188</c:v>
                </c:pt>
                <c:pt idx="1800">
                  <c:v>-188</c:v>
                </c:pt>
                <c:pt idx="1801">
                  <c:v>-184</c:v>
                </c:pt>
                <c:pt idx="1802">
                  <c:v>-184</c:v>
                </c:pt>
                <c:pt idx="1803">
                  <c:v>-184</c:v>
                </c:pt>
                <c:pt idx="1804">
                  <c:v>-184</c:v>
                </c:pt>
                <c:pt idx="1805">
                  <c:v>-184</c:v>
                </c:pt>
                <c:pt idx="1806">
                  <c:v>-184</c:v>
                </c:pt>
                <c:pt idx="1807">
                  <c:v>-180</c:v>
                </c:pt>
                <c:pt idx="1808">
                  <c:v>-180</c:v>
                </c:pt>
                <c:pt idx="1809">
                  <c:v>-180</c:v>
                </c:pt>
                <c:pt idx="1810">
                  <c:v>-180</c:v>
                </c:pt>
                <c:pt idx="1811">
                  <c:v>-180</c:v>
                </c:pt>
                <c:pt idx="1812">
                  <c:v>-180</c:v>
                </c:pt>
                <c:pt idx="1813">
                  <c:v>-176</c:v>
                </c:pt>
                <c:pt idx="1814">
                  <c:v>-176</c:v>
                </c:pt>
                <c:pt idx="1815">
                  <c:v>-176</c:v>
                </c:pt>
                <c:pt idx="1816">
                  <c:v>-176</c:v>
                </c:pt>
                <c:pt idx="1817">
                  <c:v>-176</c:v>
                </c:pt>
                <c:pt idx="1818">
                  <c:v>-176</c:v>
                </c:pt>
                <c:pt idx="1819">
                  <c:v>-172</c:v>
                </c:pt>
                <c:pt idx="1820">
                  <c:v>-172</c:v>
                </c:pt>
                <c:pt idx="1821">
                  <c:v>-172</c:v>
                </c:pt>
                <c:pt idx="1822">
                  <c:v>-172</c:v>
                </c:pt>
                <c:pt idx="1823">
                  <c:v>-172</c:v>
                </c:pt>
                <c:pt idx="1824">
                  <c:v>-172</c:v>
                </c:pt>
                <c:pt idx="1825">
                  <c:v>-172</c:v>
                </c:pt>
                <c:pt idx="1826">
                  <c:v>-172</c:v>
                </c:pt>
                <c:pt idx="1827">
                  <c:v>-172</c:v>
                </c:pt>
                <c:pt idx="1828">
                  <c:v>-172</c:v>
                </c:pt>
                <c:pt idx="1829">
                  <c:v>-172</c:v>
                </c:pt>
                <c:pt idx="1830">
                  <c:v>-172</c:v>
                </c:pt>
                <c:pt idx="1831">
                  <c:v>-168</c:v>
                </c:pt>
                <c:pt idx="1832">
                  <c:v>-168</c:v>
                </c:pt>
                <c:pt idx="1833">
                  <c:v>-168</c:v>
                </c:pt>
                <c:pt idx="1834">
                  <c:v>-168</c:v>
                </c:pt>
                <c:pt idx="1835">
                  <c:v>-168</c:v>
                </c:pt>
                <c:pt idx="1836">
                  <c:v>-168</c:v>
                </c:pt>
                <c:pt idx="1837">
                  <c:v>-168</c:v>
                </c:pt>
                <c:pt idx="1838">
                  <c:v>-164</c:v>
                </c:pt>
                <c:pt idx="1839">
                  <c:v>-164</c:v>
                </c:pt>
                <c:pt idx="1840">
                  <c:v>-164</c:v>
                </c:pt>
                <c:pt idx="1841">
                  <c:v>-164</c:v>
                </c:pt>
                <c:pt idx="1842">
                  <c:v>-164</c:v>
                </c:pt>
                <c:pt idx="1843">
                  <c:v>-164</c:v>
                </c:pt>
                <c:pt idx="1844">
                  <c:v>-160</c:v>
                </c:pt>
                <c:pt idx="1845">
                  <c:v>-160</c:v>
                </c:pt>
                <c:pt idx="1846">
                  <c:v>-160</c:v>
                </c:pt>
                <c:pt idx="1847">
                  <c:v>-160</c:v>
                </c:pt>
                <c:pt idx="1848">
                  <c:v>-160</c:v>
                </c:pt>
                <c:pt idx="1849">
                  <c:v>-160</c:v>
                </c:pt>
                <c:pt idx="1850">
                  <c:v>-160</c:v>
                </c:pt>
                <c:pt idx="1851">
                  <c:v>-160</c:v>
                </c:pt>
                <c:pt idx="1852">
                  <c:v>-160</c:v>
                </c:pt>
                <c:pt idx="1853">
                  <c:v>-160</c:v>
                </c:pt>
                <c:pt idx="1854">
                  <c:v>-160</c:v>
                </c:pt>
                <c:pt idx="1855">
                  <c:v>-160</c:v>
                </c:pt>
                <c:pt idx="1856">
                  <c:v>-156</c:v>
                </c:pt>
                <c:pt idx="1857">
                  <c:v>-156</c:v>
                </c:pt>
                <c:pt idx="1858">
                  <c:v>-156</c:v>
                </c:pt>
                <c:pt idx="1859">
                  <c:v>-156</c:v>
                </c:pt>
                <c:pt idx="1860">
                  <c:v>-156</c:v>
                </c:pt>
                <c:pt idx="1861">
                  <c:v>-156</c:v>
                </c:pt>
                <c:pt idx="1862">
                  <c:v>-156</c:v>
                </c:pt>
                <c:pt idx="1863">
                  <c:v>-156</c:v>
                </c:pt>
                <c:pt idx="1864">
                  <c:v>-156</c:v>
                </c:pt>
                <c:pt idx="1865">
                  <c:v>-156</c:v>
                </c:pt>
                <c:pt idx="1866">
                  <c:v>-156</c:v>
                </c:pt>
                <c:pt idx="1867">
                  <c:v>-156</c:v>
                </c:pt>
                <c:pt idx="1868">
                  <c:v>-152</c:v>
                </c:pt>
                <c:pt idx="1869">
                  <c:v>-152</c:v>
                </c:pt>
                <c:pt idx="1870">
                  <c:v>-152</c:v>
                </c:pt>
                <c:pt idx="1871">
                  <c:v>-152</c:v>
                </c:pt>
                <c:pt idx="1872">
                  <c:v>-152</c:v>
                </c:pt>
                <c:pt idx="1873">
                  <c:v>-152</c:v>
                </c:pt>
                <c:pt idx="1874">
                  <c:v>-152</c:v>
                </c:pt>
                <c:pt idx="1875">
                  <c:v>-152</c:v>
                </c:pt>
                <c:pt idx="1876">
                  <c:v>-152</c:v>
                </c:pt>
                <c:pt idx="1877">
                  <c:v>-152</c:v>
                </c:pt>
                <c:pt idx="1878">
                  <c:v>-152</c:v>
                </c:pt>
                <c:pt idx="1879">
                  <c:v>-152</c:v>
                </c:pt>
                <c:pt idx="1880">
                  <c:v>-152</c:v>
                </c:pt>
                <c:pt idx="1881">
                  <c:v>-148</c:v>
                </c:pt>
                <c:pt idx="1882">
                  <c:v>-148</c:v>
                </c:pt>
                <c:pt idx="1883">
                  <c:v>-148</c:v>
                </c:pt>
                <c:pt idx="1884">
                  <c:v>-148</c:v>
                </c:pt>
                <c:pt idx="1885">
                  <c:v>-148</c:v>
                </c:pt>
                <c:pt idx="1886">
                  <c:v>-148</c:v>
                </c:pt>
                <c:pt idx="1887">
                  <c:v>-148</c:v>
                </c:pt>
                <c:pt idx="1888">
                  <c:v>-144</c:v>
                </c:pt>
                <c:pt idx="1889">
                  <c:v>-144</c:v>
                </c:pt>
                <c:pt idx="1890">
                  <c:v>-144</c:v>
                </c:pt>
                <c:pt idx="1891">
                  <c:v>-144</c:v>
                </c:pt>
                <c:pt idx="1892">
                  <c:v>-144</c:v>
                </c:pt>
                <c:pt idx="1893">
                  <c:v>-144</c:v>
                </c:pt>
                <c:pt idx="1894">
                  <c:v>-140</c:v>
                </c:pt>
                <c:pt idx="1895">
                  <c:v>-140</c:v>
                </c:pt>
                <c:pt idx="1896">
                  <c:v>-140</c:v>
                </c:pt>
                <c:pt idx="1897">
                  <c:v>-140</c:v>
                </c:pt>
                <c:pt idx="1898">
                  <c:v>-140</c:v>
                </c:pt>
                <c:pt idx="1899">
                  <c:v>-140</c:v>
                </c:pt>
                <c:pt idx="1900">
                  <c:v>-140</c:v>
                </c:pt>
                <c:pt idx="1901">
                  <c:v>-140</c:v>
                </c:pt>
                <c:pt idx="1902">
                  <c:v>-140</c:v>
                </c:pt>
                <c:pt idx="1903">
                  <c:v>-140</c:v>
                </c:pt>
                <c:pt idx="1904">
                  <c:v>-140</c:v>
                </c:pt>
                <c:pt idx="1905">
                  <c:v>-140</c:v>
                </c:pt>
                <c:pt idx="1906">
                  <c:v>-140</c:v>
                </c:pt>
                <c:pt idx="1907">
                  <c:v>-140</c:v>
                </c:pt>
                <c:pt idx="1908">
                  <c:v>-140</c:v>
                </c:pt>
                <c:pt idx="1909">
                  <c:v>-140</c:v>
                </c:pt>
                <c:pt idx="1910">
                  <c:v>-140</c:v>
                </c:pt>
                <c:pt idx="1911">
                  <c:v>-140</c:v>
                </c:pt>
                <c:pt idx="1912">
                  <c:v>-140</c:v>
                </c:pt>
                <c:pt idx="1913">
                  <c:v>-140</c:v>
                </c:pt>
                <c:pt idx="1914">
                  <c:v>-136</c:v>
                </c:pt>
                <c:pt idx="1915">
                  <c:v>-136</c:v>
                </c:pt>
                <c:pt idx="1916">
                  <c:v>-136</c:v>
                </c:pt>
                <c:pt idx="1917">
                  <c:v>-136</c:v>
                </c:pt>
                <c:pt idx="1918">
                  <c:v>-136</c:v>
                </c:pt>
                <c:pt idx="1919">
                  <c:v>-132</c:v>
                </c:pt>
                <c:pt idx="1920">
                  <c:v>-132</c:v>
                </c:pt>
                <c:pt idx="1921">
                  <c:v>-132</c:v>
                </c:pt>
                <c:pt idx="1922">
                  <c:v>-132</c:v>
                </c:pt>
                <c:pt idx="1923">
                  <c:v>-132</c:v>
                </c:pt>
                <c:pt idx="1924">
                  <c:v>-128</c:v>
                </c:pt>
                <c:pt idx="1925">
                  <c:v>-128</c:v>
                </c:pt>
                <c:pt idx="1926">
                  <c:v>-128</c:v>
                </c:pt>
                <c:pt idx="1927">
                  <c:v>-128</c:v>
                </c:pt>
                <c:pt idx="1928">
                  <c:v>-124</c:v>
                </c:pt>
                <c:pt idx="1929">
                  <c:v>-124</c:v>
                </c:pt>
                <c:pt idx="1930">
                  <c:v>-124</c:v>
                </c:pt>
                <c:pt idx="1931">
                  <c:v>-124</c:v>
                </c:pt>
                <c:pt idx="1932">
                  <c:v>-120</c:v>
                </c:pt>
                <c:pt idx="1933">
                  <c:v>-120</c:v>
                </c:pt>
                <c:pt idx="1934">
                  <c:v>-120</c:v>
                </c:pt>
                <c:pt idx="1935">
                  <c:v>-120</c:v>
                </c:pt>
                <c:pt idx="1936">
                  <c:v>-116</c:v>
                </c:pt>
                <c:pt idx="1937">
                  <c:v>-116</c:v>
                </c:pt>
                <c:pt idx="1938">
                  <c:v>-116</c:v>
                </c:pt>
                <c:pt idx="1939">
                  <c:v>-112</c:v>
                </c:pt>
                <c:pt idx="1940">
                  <c:v>-112</c:v>
                </c:pt>
                <c:pt idx="1941">
                  <c:v>-112</c:v>
                </c:pt>
                <c:pt idx="1942">
                  <c:v>-112</c:v>
                </c:pt>
                <c:pt idx="1943">
                  <c:v>-112</c:v>
                </c:pt>
                <c:pt idx="1944">
                  <c:v>-108</c:v>
                </c:pt>
                <c:pt idx="1945">
                  <c:v>-108</c:v>
                </c:pt>
                <c:pt idx="1946">
                  <c:v>-108</c:v>
                </c:pt>
                <c:pt idx="1947">
                  <c:v>-108</c:v>
                </c:pt>
                <c:pt idx="1948">
                  <c:v>-108</c:v>
                </c:pt>
                <c:pt idx="1949">
                  <c:v>-108</c:v>
                </c:pt>
                <c:pt idx="1950">
                  <c:v>-108</c:v>
                </c:pt>
                <c:pt idx="1951">
                  <c:v>-108</c:v>
                </c:pt>
                <c:pt idx="1952">
                  <c:v>-108</c:v>
                </c:pt>
                <c:pt idx="1953">
                  <c:v>-108</c:v>
                </c:pt>
                <c:pt idx="1954">
                  <c:v>-108</c:v>
                </c:pt>
                <c:pt idx="1955">
                  <c:v>-108</c:v>
                </c:pt>
                <c:pt idx="1956">
                  <c:v>-108</c:v>
                </c:pt>
                <c:pt idx="1957">
                  <c:v>-108</c:v>
                </c:pt>
                <c:pt idx="1958">
                  <c:v>-108</c:v>
                </c:pt>
                <c:pt idx="1959">
                  <c:v>-108</c:v>
                </c:pt>
                <c:pt idx="1960">
                  <c:v>-108</c:v>
                </c:pt>
                <c:pt idx="1961">
                  <c:v>-108</c:v>
                </c:pt>
                <c:pt idx="1962">
                  <c:v>-108</c:v>
                </c:pt>
                <c:pt idx="1963">
                  <c:v>-108</c:v>
                </c:pt>
                <c:pt idx="1964">
                  <c:v>-108</c:v>
                </c:pt>
                <c:pt idx="1965">
                  <c:v>-108</c:v>
                </c:pt>
                <c:pt idx="1966">
                  <c:v>-108</c:v>
                </c:pt>
                <c:pt idx="1967">
                  <c:v>-108</c:v>
                </c:pt>
                <c:pt idx="1968">
                  <c:v>-108</c:v>
                </c:pt>
                <c:pt idx="1969">
                  <c:v>-104</c:v>
                </c:pt>
                <c:pt idx="1970">
                  <c:v>-104</c:v>
                </c:pt>
                <c:pt idx="1971">
                  <c:v>-104</c:v>
                </c:pt>
                <c:pt idx="1972">
                  <c:v>-104</c:v>
                </c:pt>
                <c:pt idx="1973">
                  <c:v>-104</c:v>
                </c:pt>
                <c:pt idx="1974">
                  <c:v>-100</c:v>
                </c:pt>
                <c:pt idx="1975">
                  <c:v>-100</c:v>
                </c:pt>
                <c:pt idx="1976">
                  <c:v>-100</c:v>
                </c:pt>
                <c:pt idx="1977">
                  <c:v>-96</c:v>
                </c:pt>
                <c:pt idx="1978">
                  <c:v>-96</c:v>
                </c:pt>
                <c:pt idx="1979">
                  <c:v>-96</c:v>
                </c:pt>
                <c:pt idx="1980">
                  <c:v>-96</c:v>
                </c:pt>
                <c:pt idx="1981">
                  <c:v>-96</c:v>
                </c:pt>
                <c:pt idx="1982">
                  <c:v>-92</c:v>
                </c:pt>
                <c:pt idx="1983">
                  <c:v>-92</c:v>
                </c:pt>
                <c:pt idx="1984">
                  <c:v>-92</c:v>
                </c:pt>
                <c:pt idx="1985">
                  <c:v>-92</c:v>
                </c:pt>
                <c:pt idx="1986">
                  <c:v>-92</c:v>
                </c:pt>
                <c:pt idx="1987">
                  <c:v>-92</c:v>
                </c:pt>
                <c:pt idx="1988">
                  <c:v>-92</c:v>
                </c:pt>
                <c:pt idx="1989">
                  <c:v>-92</c:v>
                </c:pt>
                <c:pt idx="1990">
                  <c:v>-92</c:v>
                </c:pt>
                <c:pt idx="1991">
                  <c:v>-92</c:v>
                </c:pt>
                <c:pt idx="1992">
                  <c:v>-92</c:v>
                </c:pt>
                <c:pt idx="1993">
                  <c:v>-92</c:v>
                </c:pt>
                <c:pt idx="1994">
                  <c:v>-92</c:v>
                </c:pt>
                <c:pt idx="1995">
                  <c:v>-92</c:v>
                </c:pt>
                <c:pt idx="1996">
                  <c:v>-92</c:v>
                </c:pt>
                <c:pt idx="1997">
                  <c:v>-92</c:v>
                </c:pt>
                <c:pt idx="1998">
                  <c:v>-92</c:v>
                </c:pt>
                <c:pt idx="1999">
                  <c:v>-92</c:v>
                </c:pt>
                <c:pt idx="2000">
                  <c:v>-92</c:v>
                </c:pt>
                <c:pt idx="2001">
                  <c:v>-92</c:v>
                </c:pt>
                <c:pt idx="2002">
                  <c:v>-88</c:v>
                </c:pt>
                <c:pt idx="2003">
                  <c:v>-88</c:v>
                </c:pt>
                <c:pt idx="2004">
                  <c:v>-88</c:v>
                </c:pt>
                <c:pt idx="2005">
                  <c:v>-88</c:v>
                </c:pt>
                <c:pt idx="2006">
                  <c:v>-88</c:v>
                </c:pt>
                <c:pt idx="2007">
                  <c:v>-84</c:v>
                </c:pt>
                <c:pt idx="2008">
                  <c:v>-84</c:v>
                </c:pt>
                <c:pt idx="2009">
                  <c:v>-84</c:v>
                </c:pt>
                <c:pt idx="2010">
                  <c:v>-84</c:v>
                </c:pt>
                <c:pt idx="2011">
                  <c:v>-80</c:v>
                </c:pt>
                <c:pt idx="2012">
                  <c:v>-80</c:v>
                </c:pt>
                <c:pt idx="2013">
                  <c:v>-80</c:v>
                </c:pt>
                <c:pt idx="2014">
                  <c:v>-80</c:v>
                </c:pt>
                <c:pt idx="2015">
                  <c:v>-76</c:v>
                </c:pt>
                <c:pt idx="2016">
                  <c:v>-76</c:v>
                </c:pt>
                <c:pt idx="2017">
                  <c:v>-76</c:v>
                </c:pt>
                <c:pt idx="2018">
                  <c:v>-76</c:v>
                </c:pt>
                <c:pt idx="2019">
                  <c:v>-72</c:v>
                </c:pt>
                <c:pt idx="2020">
                  <c:v>-72</c:v>
                </c:pt>
                <c:pt idx="2021">
                  <c:v>-72</c:v>
                </c:pt>
                <c:pt idx="2022">
                  <c:v>-72</c:v>
                </c:pt>
                <c:pt idx="2023">
                  <c:v>-72</c:v>
                </c:pt>
                <c:pt idx="2024">
                  <c:v>-72</c:v>
                </c:pt>
                <c:pt idx="2025">
                  <c:v>-72</c:v>
                </c:pt>
                <c:pt idx="2026">
                  <c:v>-72</c:v>
                </c:pt>
                <c:pt idx="2027">
                  <c:v>-72</c:v>
                </c:pt>
                <c:pt idx="2028">
                  <c:v>-72</c:v>
                </c:pt>
                <c:pt idx="2029">
                  <c:v>-72</c:v>
                </c:pt>
                <c:pt idx="2030">
                  <c:v>-72</c:v>
                </c:pt>
                <c:pt idx="2031">
                  <c:v>-68</c:v>
                </c:pt>
                <c:pt idx="2032">
                  <c:v>-68</c:v>
                </c:pt>
                <c:pt idx="2033">
                  <c:v>-68</c:v>
                </c:pt>
                <c:pt idx="2034">
                  <c:v>-68</c:v>
                </c:pt>
                <c:pt idx="2035">
                  <c:v>-68</c:v>
                </c:pt>
                <c:pt idx="2036">
                  <c:v>-68</c:v>
                </c:pt>
                <c:pt idx="2037">
                  <c:v>-68</c:v>
                </c:pt>
                <c:pt idx="2038">
                  <c:v>-64</c:v>
                </c:pt>
                <c:pt idx="2039">
                  <c:v>-64</c:v>
                </c:pt>
                <c:pt idx="2040">
                  <c:v>-64</c:v>
                </c:pt>
                <c:pt idx="2041">
                  <c:v>-64</c:v>
                </c:pt>
                <c:pt idx="2042">
                  <c:v>-64</c:v>
                </c:pt>
                <c:pt idx="2043">
                  <c:v>-64</c:v>
                </c:pt>
                <c:pt idx="2044">
                  <c:v>-60</c:v>
                </c:pt>
                <c:pt idx="2045">
                  <c:v>-60</c:v>
                </c:pt>
                <c:pt idx="2046">
                  <c:v>-60</c:v>
                </c:pt>
                <c:pt idx="2047">
                  <c:v>-60</c:v>
                </c:pt>
                <c:pt idx="2048">
                  <c:v>-60</c:v>
                </c:pt>
                <c:pt idx="2049">
                  <c:v>-60</c:v>
                </c:pt>
                <c:pt idx="2050">
                  <c:v>-60</c:v>
                </c:pt>
                <c:pt idx="2051">
                  <c:v>-60</c:v>
                </c:pt>
                <c:pt idx="2052">
                  <c:v>-60</c:v>
                </c:pt>
                <c:pt idx="2053">
                  <c:v>-60</c:v>
                </c:pt>
                <c:pt idx="2054">
                  <c:v>-60</c:v>
                </c:pt>
                <c:pt idx="2055">
                  <c:v>-60</c:v>
                </c:pt>
                <c:pt idx="2056">
                  <c:v>-56</c:v>
                </c:pt>
                <c:pt idx="2057">
                  <c:v>-56</c:v>
                </c:pt>
                <c:pt idx="2058">
                  <c:v>-56</c:v>
                </c:pt>
                <c:pt idx="2059">
                  <c:v>-56</c:v>
                </c:pt>
                <c:pt idx="2060">
                  <c:v>-56</c:v>
                </c:pt>
                <c:pt idx="2061">
                  <c:v>-56</c:v>
                </c:pt>
                <c:pt idx="2062">
                  <c:v>-56</c:v>
                </c:pt>
                <c:pt idx="2063">
                  <c:v>-52</c:v>
                </c:pt>
                <c:pt idx="2064">
                  <c:v>-52</c:v>
                </c:pt>
                <c:pt idx="2065">
                  <c:v>-52</c:v>
                </c:pt>
                <c:pt idx="2066">
                  <c:v>-52</c:v>
                </c:pt>
                <c:pt idx="2067">
                  <c:v>-52</c:v>
                </c:pt>
                <c:pt idx="2068">
                  <c:v>-52</c:v>
                </c:pt>
                <c:pt idx="2069">
                  <c:v>-48</c:v>
                </c:pt>
                <c:pt idx="2070">
                  <c:v>-48</c:v>
                </c:pt>
                <c:pt idx="2071">
                  <c:v>-48</c:v>
                </c:pt>
                <c:pt idx="2072">
                  <c:v>-48</c:v>
                </c:pt>
                <c:pt idx="2073">
                  <c:v>-48</c:v>
                </c:pt>
                <c:pt idx="2074">
                  <c:v>-48</c:v>
                </c:pt>
                <c:pt idx="2075">
                  <c:v>-44</c:v>
                </c:pt>
                <c:pt idx="2076">
                  <c:v>-44</c:v>
                </c:pt>
                <c:pt idx="2077">
                  <c:v>-44</c:v>
                </c:pt>
                <c:pt idx="2078">
                  <c:v>-44</c:v>
                </c:pt>
                <c:pt idx="2079">
                  <c:v>-44</c:v>
                </c:pt>
                <c:pt idx="2080">
                  <c:v>-44</c:v>
                </c:pt>
                <c:pt idx="2081">
                  <c:v>-40</c:v>
                </c:pt>
                <c:pt idx="2082">
                  <c:v>-40</c:v>
                </c:pt>
                <c:pt idx="2083">
                  <c:v>-40</c:v>
                </c:pt>
                <c:pt idx="2084">
                  <c:v>-40</c:v>
                </c:pt>
                <c:pt idx="2085">
                  <c:v>-40</c:v>
                </c:pt>
                <c:pt idx="2086">
                  <c:v>-40</c:v>
                </c:pt>
                <c:pt idx="2087">
                  <c:v>-40</c:v>
                </c:pt>
                <c:pt idx="2088">
                  <c:v>-40</c:v>
                </c:pt>
                <c:pt idx="2089">
                  <c:v>-40</c:v>
                </c:pt>
                <c:pt idx="2090">
                  <c:v>-40</c:v>
                </c:pt>
                <c:pt idx="2091">
                  <c:v>-40</c:v>
                </c:pt>
                <c:pt idx="2092">
                  <c:v>-40</c:v>
                </c:pt>
                <c:pt idx="2093">
                  <c:v>-40</c:v>
                </c:pt>
                <c:pt idx="2094">
                  <c:v>-40</c:v>
                </c:pt>
                <c:pt idx="2095">
                  <c:v>-40</c:v>
                </c:pt>
                <c:pt idx="2096">
                  <c:v>-40</c:v>
                </c:pt>
                <c:pt idx="2097">
                  <c:v>-40</c:v>
                </c:pt>
                <c:pt idx="2098">
                  <c:v>-40</c:v>
                </c:pt>
                <c:pt idx="2099">
                  <c:v>-40</c:v>
                </c:pt>
                <c:pt idx="2100">
                  <c:v>-40</c:v>
                </c:pt>
                <c:pt idx="2101">
                  <c:v>-36</c:v>
                </c:pt>
                <c:pt idx="2102">
                  <c:v>-36</c:v>
                </c:pt>
                <c:pt idx="2103">
                  <c:v>-36</c:v>
                </c:pt>
                <c:pt idx="2104">
                  <c:v>-36</c:v>
                </c:pt>
                <c:pt idx="2105">
                  <c:v>-36</c:v>
                </c:pt>
                <c:pt idx="2106">
                  <c:v>-36</c:v>
                </c:pt>
                <c:pt idx="2107">
                  <c:v>-32</c:v>
                </c:pt>
                <c:pt idx="2108">
                  <c:v>-32</c:v>
                </c:pt>
                <c:pt idx="2109">
                  <c:v>-32</c:v>
                </c:pt>
                <c:pt idx="2110">
                  <c:v>-32</c:v>
                </c:pt>
                <c:pt idx="2111">
                  <c:v>-32</c:v>
                </c:pt>
                <c:pt idx="2112">
                  <c:v>-28</c:v>
                </c:pt>
                <c:pt idx="2113">
                  <c:v>-28</c:v>
                </c:pt>
                <c:pt idx="2114">
                  <c:v>-28</c:v>
                </c:pt>
                <c:pt idx="2115">
                  <c:v>-28</c:v>
                </c:pt>
                <c:pt idx="2116">
                  <c:v>-28</c:v>
                </c:pt>
                <c:pt idx="2117">
                  <c:v>-28</c:v>
                </c:pt>
                <c:pt idx="2118">
                  <c:v>-24</c:v>
                </c:pt>
                <c:pt idx="2119">
                  <c:v>-24</c:v>
                </c:pt>
                <c:pt idx="2120">
                  <c:v>-24</c:v>
                </c:pt>
                <c:pt idx="2121">
                  <c:v>-24</c:v>
                </c:pt>
                <c:pt idx="2122">
                  <c:v>-28</c:v>
                </c:pt>
                <c:pt idx="2123">
                  <c:v>-28</c:v>
                </c:pt>
                <c:pt idx="2124">
                  <c:v>-28</c:v>
                </c:pt>
                <c:pt idx="2125">
                  <c:v>-28</c:v>
                </c:pt>
                <c:pt idx="2126">
                  <c:v>-28</c:v>
                </c:pt>
                <c:pt idx="2127">
                  <c:v>-28</c:v>
                </c:pt>
                <c:pt idx="2128">
                  <c:v>-28</c:v>
                </c:pt>
                <c:pt idx="2129">
                  <c:v>-28</c:v>
                </c:pt>
                <c:pt idx="2130">
                  <c:v>-28</c:v>
                </c:pt>
                <c:pt idx="2131">
                  <c:v>-28</c:v>
                </c:pt>
                <c:pt idx="2132">
                  <c:v>-28</c:v>
                </c:pt>
                <c:pt idx="2133">
                  <c:v>-28</c:v>
                </c:pt>
                <c:pt idx="2134">
                  <c:v>-28</c:v>
                </c:pt>
                <c:pt idx="2135">
                  <c:v>-28</c:v>
                </c:pt>
                <c:pt idx="2136">
                  <c:v>-28</c:v>
                </c:pt>
                <c:pt idx="2137">
                  <c:v>-24</c:v>
                </c:pt>
                <c:pt idx="2138">
                  <c:v>-24</c:v>
                </c:pt>
                <c:pt idx="2139">
                  <c:v>-24</c:v>
                </c:pt>
                <c:pt idx="2140">
                  <c:v>-24</c:v>
                </c:pt>
                <c:pt idx="2141">
                  <c:v>-20</c:v>
                </c:pt>
                <c:pt idx="2142">
                  <c:v>-20</c:v>
                </c:pt>
                <c:pt idx="2143">
                  <c:v>-20</c:v>
                </c:pt>
                <c:pt idx="2144">
                  <c:v>-20</c:v>
                </c:pt>
                <c:pt idx="2145">
                  <c:v>-16</c:v>
                </c:pt>
                <c:pt idx="2146">
                  <c:v>-16</c:v>
                </c:pt>
                <c:pt idx="2147">
                  <c:v>-16</c:v>
                </c:pt>
                <c:pt idx="2148">
                  <c:v>-16</c:v>
                </c:pt>
                <c:pt idx="2149">
                  <c:v>-16</c:v>
                </c:pt>
                <c:pt idx="2150">
                  <c:v>-12</c:v>
                </c:pt>
                <c:pt idx="2151">
                  <c:v>-12</c:v>
                </c:pt>
                <c:pt idx="2152">
                  <c:v>-12</c:v>
                </c:pt>
                <c:pt idx="2153">
                  <c:v>-12</c:v>
                </c:pt>
                <c:pt idx="2154">
                  <c:v>-12</c:v>
                </c:pt>
                <c:pt idx="2155">
                  <c:v>-12</c:v>
                </c:pt>
                <c:pt idx="2156">
                  <c:v>-8</c:v>
                </c:pt>
                <c:pt idx="2157">
                  <c:v>-8</c:v>
                </c:pt>
                <c:pt idx="2158">
                  <c:v>-8</c:v>
                </c:pt>
                <c:pt idx="2159">
                  <c:v>-8</c:v>
                </c:pt>
                <c:pt idx="2160">
                  <c:v>-8</c:v>
                </c:pt>
                <c:pt idx="2161">
                  <c:v>-8</c:v>
                </c:pt>
                <c:pt idx="2162">
                  <c:v>-8</c:v>
                </c:pt>
                <c:pt idx="2163">
                  <c:v>-8</c:v>
                </c:pt>
                <c:pt idx="2164">
                  <c:v>-8</c:v>
                </c:pt>
                <c:pt idx="2165">
                  <c:v>-8</c:v>
                </c:pt>
                <c:pt idx="2166">
                  <c:v>-8</c:v>
                </c:pt>
                <c:pt idx="2167">
                  <c:v>-8</c:v>
                </c:pt>
                <c:pt idx="2168">
                  <c:v>-4</c:v>
                </c:pt>
                <c:pt idx="2169">
                  <c:v>-4</c:v>
                </c:pt>
                <c:pt idx="2170">
                  <c:v>-4</c:v>
                </c:pt>
                <c:pt idx="2171">
                  <c:v>-4</c:v>
                </c:pt>
                <c:pt idx="2172">
                  <c:v>-4</c:v>
                </c:pt>
                <c:pt idx="2173">
                  <c:v>-4</c:v>
                </c:pt>
                <c:pt idx="2174">
                  <c:v>-4</c:v>
                </c:pt>
                <c:pt idx="2175">
                  <c:v>-4</c:v>
                </c:pt>
                <c:pt idx="2176">
                  <c:v>-4</c:v>
                </c:pt>
                <c:pt idx="2177">
                  <c:v>-4</c:v>
                </c:pt>
                <c:pt idx="2178">
                  <c:v>-4</c:v>
                </c:pt>
                <c:pt idx="2179">
                  <c:v>-4</c:v>
                </c:pt>
                <c:pt idx="2180">
                  <c:v>-4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4</c:v>
                </c:pt>
                <c:pt idx="2194">
                  <c:v>4</c:v>
                </c:pt>
                <c:pt idx="2195">
                  <c:v>4</c:v>
                </c:pt>
                <c:pt idx="2196">
                  <c:v>4</c:v>
                </c:pt>
                <c:pt idx="2197">
                  <c:v>4</c:v>
                </c:pt>
                <c:pt idx="2198">
                  <c:v>4</c:v>
                </c:pt>
                <c:pt idx="2199">
                  <c:v>4</c:v>
                </c:pt>
                <c:pt idx="2200">
                  <c:v>4</c:v>
                </c:pt>
                <c:pt idx="2201">
                  <c:v>4</c:v>
                </c:pt>
                <c:pt idx="2202">
                  <c:v>4</c:v>
                </c:pt>
                <c:pt idx="2203">
                  <c:v>4</c:v>
                </c:pt>
                <c:pt idx="2204">
                  <c:v>4</c:v>
                </c:pt>
                <c:pt idx="2205">
                  <c:v>4</c:v>
                </c:pt>
                <c:pt idx="2206">
                  <c:v>8</c:v>
                </c:pt>
                <c:pt idx="2207">
                  <c:v>8</c:v>
                </c:pt>
                <c:pt idx="2208">
                  <c:v>8</c:v>
                </c:pt>
                <c:pt idx="2209">
                  <c:v>8</c:v>
                </c:pt>
                <c:pt idx="2210">
                  <c:v>8</c:v>
                </c:pt>
                <c:pt idx="2211">
                  <c:v>8</c:v>
                </c:pt>
                <c:pt idx="2212">
                  <c:v>8</c:v>
                </c:pt>
                <c:pt idx="2213">
                  <c:v>8</c:v>
                </c:pt>
                <c:pt idx="2214">
                  <c:v>8</c:v>
                </c:pt>
                <c:pt idx="2215">
                  <c:v>8</c:v>
                </c:pt>
                <c:pt idx="2216">
                  <c:v>8</c:v>
                </c:pt>
                <c:pt idx="2217">
                  <c:v>8</c:v>
                </c:pt>
                <c:pt idx="2218">
                  <c:v>12</c:v>
                </c:pt>
                <c:pt idx="2219">
                  <c:v>12</c:v>
                </c:pt>
                <c:pt idx="2220">
                  <c:v>12</c:v>
                </c:pt>
                <c:pt idx="2221">
                  <c:v>12</c:v>
                </c:pt>
                <c:pt idx="2222">
                  <c:v>12</c:v>
                </c:pt>
                <c:pt idx="2223">
                  <c:v>12</c:v>
                </c:pt>
                <c:pt idx="2224">
                  <c:v>12</c:v>
                </c:pt>
                <c:pt idx="2225">
                  <c:v>12</c:v>
                </c:pt>
                <c:pt idx="2226">
                  <c:v>12</c:v>
                </c:pt>
                <c:pt idx="2227">
                  <c:v>12</c:v>
                </c:pt>
                <c:pt idx="2228">
                  <c:v>12</c:v>
                </c:pt>
                <c:pt idx="2229">
                  <c:v>12</c:v>
                </c:pt>
                <c:pt idx="2230">
                  <c:v>12</c:v>
                </c:pt>
                <c:pt idx="2231">
                  <c:v>16</c:v>
                </c:pt>
                <c:pt idx="2232">
                  <c:v>16</c:v>
                </c:pt>
                <c:pt idx="2233">
                  <c:v>16</c:v>
                </c:pt>
                <c:pt idx="2234">
                  <c:v>16</c:v>
                </c:pt>
                <c:pt idx="2235">
                  <c:v>16</c:v>
                </c:pt>
                <c:pt idx="2236">
                  <c:v>16</c:v>
                </c:pt>
                <c:pt idx="2237">
                  <c:v>16</c:v>
                </c:pt>
                <c:pt idx="2238">
                  <c:v>16</c:v>
                </c:pt>
                <c:pt idx="2239">
                  <c:v>16</c:v>
                </c:pt>
                <c:pt idx="2240">
                  <c:v>16</c:v>
                </c:pt>
                <c:pt idx="2241">
                  <c:v>16</c:v>
                </c:pt>
                <c:pt idx="2242">
                  <c:v>16</c:v>
                </c:pt>
                <c:pt idx="2243">
                  <c:v>20</c:v>
                </c:pt>
                <c:pt idx="2244">
                  <c:v>20</c:v>
                </c:pt>
                <c:pt idx="2245">
                  <c:v>20</c:v>
                </c:pt>
                <c:pt idx="2246">
                  <c:v>20</c:v>
                </c:pt>
                <c:pt idx="2247">
                  <c:v>20</c:v>
                </c:pt>
                <c:pt idx="2248">
                  <c:v>20</c:v>
                </c:pt>
                <c:pt idx="2249">
                  <c:v>20</c:v>
                </c:pt>
                <c:pt idx="2250">
                  <c:v>20</c:v>
                </c:pt>
                <c:pt idx="2251">
                  <c:v>20</c:v>
                </c:pt>
                <c:pt idx="2252">
                  <c:v>20</c:v>
                </c:pt>
                <c:pt idx="2253">
                  <c:v>20</c:v>
                </c:pt>
                <c:pt idx="2254">
                  <c:v>20</c:v>
                </c:pt>
                <c:pt idx="2255">
                  <c:v>20</c:v>
                </c:pt>
                <c:pt idx="2256">
                  <c:v>24</c:v>
                </c:pt>
                <c:pt idx="2257">
                  <c:v>24</c:v>
                </c:pt>
                <c:pt idx="2258">
                  <c:v>24</c:v>
                </c:pt>
                <c:pt idx="2259">
                  <c:v>24</c:v>
                </c:pt>
                <c:pt idx="2260">
                  <c:v>24</c:v>
                </c:pt>
                <c:pt idx="2261">
                  <c:v>24</c:v>
                </c:pt>
                <c:pt idx="2262">
                  <c:v>24</c:v>
                </c:pt>
                <c:pt idx="2263">
                  <c:v>24</c:v>
                </c:pt>
                <c:pt idx="2264">
                  <c:v>24</c:v>
                </c:pt>
                <c:pt idx="2265">
                  <c:v>24</c:v>
                </c:pt>
                <c:pt idx="2266">
                  <c:v>24</c:v>
                </c:pt>
                <c:pt idx="2267">
                  <c:v>24</c:v>
                </c:pt>
                <c:pt idx="2268">
                  <c:v>28</c:v>
                </c:pt>
                <c:pt idx="2269">
                  <c:v>28</c:v>
                </c:pt>
                <c:pt idx="2270">
                  <c:v>28</c:v>
                </c:pt>
                <c:pt idx="2271">
                  <c:v>28</c:v>
                </c:pt>
                <c:pt idx="2272">
                  <c:v>28</c:v>
                </c:pt>
                <c:pt idx="2273">
                  <c:v>28</c:v>
                </c:pt>
                <c:pt idx="2274">
                  <c:v>28</c:v>
                </c:pt>
                <c:pt idx="2275">
                  <c:v>28</c:v>
                </c:pt>
                <c:pt idx="2276">
                  <c:v>28</c:v>
                </c:pt>
                <c:pt idx="2277">
                  <c:v>28</c:v>
                </c:pt>
                <c:pt idx="2278">
                  <c:v>28</c:v>
                </c:pt>
                <c:pt idx="2279">
                  <c:v>28</c:v>
                </c:pt>
                <c:pt idx="2280">
                  <c:v>32</c:v>
                </c:pt>
                <c:pt idx="2281">
                  <c:v>32</c:v>
                </c:pt>
                <c:pt idx="2282">
                  <c:v>32</c:v>
                </c:pt>
                <c:pt idx="2283">
                  <c:v>32</c:v>
                </c:pt>
                <c:pt idx="2284">
                  <c:v>32</c:v>
                </c:pt>
                <c:pt idx="2285">
                  <c:v>32</c:v>
                </c:pt>
                <c:pt idx="2286">
                  <c:v>32</c:v>
                </c:pt>
                <c:pt idx="2287">
                  <c:v>32</c:v>
                </c:pt>
                <c:pt idx="2288">
                  <c:v>32</c:v>
                </c:pt>
                <c:pt idx="2289">
                  <c:v>32</c:v>
                </c:pt>
                <c:pt idx="2290">
                  <c:v>32</c:v>
                </c:pt>
                <c:pt idx="2291">
                  <c:v>32</c:v>
                </c:pt>
                <c:pt idx="2292">
                  <c:v>32</c:v>
                </c:pt>
                <c:pt idx="2293">
                  <c:v>32</c:v>
                </c:pt>
                <c:pt idx="2294">
                  <c:v>32</c:v>
                </c:pt>
                <c:pt idx="2295">
                  <c:v>32</c:v>
                </c:pt>
                <c:pt idx="2296">
                  <c:v>32</c:v>
                </c:pt>
                <c:pt idx="2297">
                  <c:v>32</c:v>
                </c:pt>
                <c:pt idx="2298">
                  <c:v>32</c:v>
                </c:pt>
                <c:pt idx="2299">
                  <c:v>32</c:v>
                </c:pt>
                <c:pt idx="2300">
                  <c:v>32</c:v>
                </c:pt>
                <c:pt idx="2301">
                  <c:v>32</c:v>
                </c:pt>
                <c:pt idx="2302">
                  <c:v>32</c:v>
                </c:pt>
                <c:pt idx="2303">
                  <c:v>32</c:v>
                </c:pt>
                <c:pt idx="2304">
                  <c:v>32</c:v>
                </c:pt>
                <c:pt idx="2305">
                  <c:v>32</c:v>
                </c:pt>
                <c:pt idx="2306">
                  <c:v>36</c:v>
                </c:pt>
                <c:pt idx="2307">
                  <c:v>36</c:v>
                </c:pt>
                <c:pt idx="2308">
                  <c:v>36</c:v>
                </c:pt>
                <c:pt idx="2309">
                  <c:v>36</c:v>
                </c:pt>
                <c:pt idx="2310">
                  <c:v>36</c:v>
                </c:pt>
                <c:pt idx="2311">
                  <c:v>36</c:v>
                </c:pt>
                <c:pt idx="2312">
                  <c:v>36</c:v>
                </c:pt>
                <c:pt idx="2313">
                  <c:v>36</c:v>
                </c:pt>
                <c:pt idx="2314">
                  <c:v>36</c:v>
                </c:pt>
                <c:pt idx="2315">
                  <c:v>36</c:v>
                </c:pt>
                <c:pt idx="2316">
                  <c:v>36</c:v>
                </c:pt>
                <c:pt idx="2317">
                  <c:v>40</c:v>
                </c:pt>
                <c:pt idx="2318">
                  <c:v>40</c:v>
                </c:pt>
                <c:pt idx="2319">
                  <c:v>40</c:v>
                </c:pt>
                <c:pt idx="2320">
                  <c:v>40</c:v>
                </c:pt>
                <c:pt idx="2321">
                  <c:v>40</c:v>
                </c:pt>
                <c:pt idx="2322">
                  <c:v>36</c:v>
                </c:pt>
                <c:pt idx="2323">
                  <c:v>36</c:v>
                </c:pt>
                <c:pt idx="2324">
                  <c:v>36</c:v>
                </c:pt>
                <c:pt idx="2325">
                  <c:v>36</c:v>
                </c:pt>
                <c:pt idx="2326">
                  <c:v>36</c:v>
                </c:pt>
                <c:pt idx="2327">
                  <c:v>36</c:v>
                </c:pt>
                <c:pt idx="2328">
                  <c:v>36</c:v>
                </c:pt>
                <c:pt idx="2329">
                  <c:v>36</c:v>
                </c:pt>
                <c:pt idx="2330">
                  <c:v>36</c:v>
                </c:pt>
                <c:pt idx="2331">
                  <c:v>36</c:v>
                </c:pt>
                <c:pt idx="2332">
                  <c:v>36</c:v>
                </c:pt>
                <c:pt idx="2333">
                  <c:v>36</c:v>
                </c:pt>
                <c:pt idx="2334">
                  <c:v>36</c:v>
                </c:pt>
                <c:pt idx="2335">
                  <c:v>36</c:v>
                </c:pt>
                <c:pt idx="2336">
                  <c:v>36</c:v>
                </c:pt>
                <c:pt idx="2337">
                  <c:v>32</c:v>
                </c:pt>
                <c:pt idx="2338">
                  <c:v>32</c:v>
                </c:pt>
                <c:pt idx="2339">
                  <c:v>32</c:v>
                </c:pt>
                <c:pt idx="2340">
                  <c:v>32</c:v>
                </c:pt>
                <c:pt idx="2341">
                  <c:v>36</c:v>
                </c:pt>
                <c:pt idx="2342">
                  <c:v>36</c:v>
                </c:pt>
                <c:pt idx="2343">
                  <c:v>36</c:v>
                </c:pt>
                <c:pt idx="2344">
                  <c:v>36</c:v>
                </c:pt>
                <c:pt idx="2345">
                  <c:v>36</c:v>
                </c:pt>
                <c:pt idx="2346">
                  <c:v>36</c:v>
                </c:pt>
                <c:pt idx="2347">
                  <c:v>36</c:v>
                </c:pt>
                <c:pt idx="2348">
                  <c:v>36</c:v>
                </c:pt>
                <c:pt idx="2349">
                  <c:v>36</c:v>
                </c:pt>
                <c:pt idx="2350">
                  <c:v>36</c:v>
                </c:pt>
                <c:pt idx="2351">
                  <c:v>36</c:v>
                </c:pt>
                <c:pt idx="2352">
                  <c:v>36</c:v>
                </c:pt>
                <c:pt idx="2353">
                  <c:v>36</c:v>
                </c:pt>
                <c:pt idx="2354">
                  <c:v>36</c:v>
                </c:pt>
                <c:pt idx="2355">
                  <c:v>40</c:v>
                </c:pt>
                <c:pt idx="2356">
                  <c:v>40</c:v>
                </c:pt>
                <c:pt idx="2357">
                  <c:v>40</c:v>
                </c:pt>
                <c:pt idx="2358">
                  <c:v>40</c:v>
                </c:pt>
                <c:pt idx="2359">
                  <c:v>40</c:v>
                </c:pt>
                <c:pt idx="2360">
                  <c:v>36</c:v>
                </c:pt>
                <c:pt idx="2361">
                  <c:v>36</c:v>
                </c:pt>
                <c:pt idx="2362">
                  <c:v>36</c:v>
                </c:pt>
                <c:pt idx="2363">
                  <c:v>36</c:v>
                </c:pt>
                <c:pt idx="2364">
                  <c:v>36</c:v>
                </c:pt>
                <c:pt idx="2365">
                  <c:v>36</c:v>
                </c:pt>
                <c:pt idx="2366">
                  <c:v>36</c:v>
                </c:pt>
                <c:pt idx="2367">
                  <c:v>36</c:v>
                </c:pt>
                <c:pt idx="2368">
                  <c:v>36</c:v>
                </c:pt>
                <c:pt idx="2369">
                  <c:v>36</c:v>
                </c:pt>
                <c:pt idx="2370">
                  <c:v>36</c:v>
                </c:pt>
                <c:pt idx="2371">
                  <c:v>36</c:v>
                </c:pt>
                <c:pt idx="2372">
                  <c:v>36</c:v>
                </c:pt>
                <c:pt idx="2373">
                  <c:v>36</c:v>
                </c:pt>
                <c:pt idx="2374">
                  <c:v>36</c:v>
                </c:pt>
                <c:pt idx="2375">
                  <c:v>36</c:v>
                </c:pt>
                <c:pt idx="2376">
                  <c:v>36</c:v>
                </c:pt>
                <c:pt idx="2377">
                  <c:v>36</c:v>
                </c:pt>
                <c:pt idx="2378">
                  <c:v>36</c:v>
                </c:pt>
                <c:pt idx="2379">
                  <c:v>36</c:v>
                </c:pt>
                <c:pt idx="2380">
                  <c:v>36</c:v>
                </c:pt>
                <c:pt idx="2381">
                  <c:v>36</c:v>
                </c:pt>
                <c:pt idx="2382">
                  <c:v>40</c:v>
                </c:pt>
                <c:pt idx="2383">
                  <c:v>40</c:v>
                </c:pt>
                <c:pt idx="2384">
                  <c:v>40</c:v>
                </c:pt>
                <c:pt idx="2385">
                  <c:v>40</c:v>
                </c:pt>
                <c:pt idx="2386">
                  <c:v>40</c:v>
                </c:pt>
                <c:pt idx="2387">
                  <c:v>44</c:v>
                </c:pt>
                <c:pt idx="2388">
                  <c:v>44</c:v>
                </c:pt>
                <c:pt idx="2389">
                  <c:v>44</c:v>
                </c:pt>
                <c:pt idx="2390">
                  <c:v>44</c:v>
                </c:pt>
                <c:pt idx="2391">
                  <c:v>44</c:v>
                </c:pt>
                <c:pt idx="2392">
                  <c:v>44</c:v>
                </c:pt>
                <c:pt idx="2393">
                  <c:v>44</c:v>
                </c:pt>
                <c:pt idx="2394">
                  <c:v>48</c:v>
                </c:pt>
                <c:pt idx="2395">
                  <c:v>48</c:v>
                </c:pt>
                <c:pt idx="2396">
                  <c:v>48</c:v>
                </c:pt>
                <c:pt idx="2397">
                  <c:v>48</c:v>
                </c:pt>
                <c:pt idx="2398">
                  <c:v>44</c:v>
                </c:pt>
                <c:pt idx="2399">
                  <c:v>44</c:v>
                </c:pt>
                <c:pt idx="2400">
                  <c:v>44</c:v>
                </c:pt>
                <c:pt idx="2401">
                  <c:v>44</c:v>
                </c:pt>
                <c:pt idx="2402">
                  <c:v>44</c:v>
                </c:pt>
                <c:pt idx="2403">
                  <c:v>44</c:v>
                </c:pt>
                <c:pt idx="2404">
                  <c:v>44</c:v>
                </c:pt>
                <c:pt idx="2405">
                  <c:v>44</c:v>
                </c:pt>
                <c:pt idx="2406">
                  <c:v>44</c:v>
                </c:pt>
                <c:pt idx="2407">
                  <c:v>44</c:v>
                </c:pt>
                <c:pt idx="2408">
                  <c:v>44</c:v>
                </c:pt>
                <c:pt idx="2409">
                  <c:v>44</c:v>
                </c:pt>
                <c:pt idx="2410">
                  <c:v>44</c:v>
                </c:pt>
                <c:pt idx="2411">
                  <c:v>44</c:v>
                </c:pt>
                <c:pt idx="2412">
                  <c:v>40</c:v>
                </c:pt>
                <c:pt idx="2413">
                  <c:v>40</c:v>
                </c:pt>
                <c:pt idx="2414">
                  <c:v>40</c:v>
                </c:pt>
                <c:pt idx="2415">
                  <c:v>40</c:v>
                </c:pt>
                <c:pt idx="2416">
                  <c:v>44</c:v>
                </c:pt>
                <c:pt idx="2417">
                  <c:v>44</c:v>
                </c:pt>
                <c:pt idx="2418">
                  <c:v>44</c:v>
                </c:pt>
                <c:pt idx="2419">
                  <c:v>44</c:v>
                </c:pt>
                <c:pt idx="2420">
                  <c:v>44</c:v>
                </c:pt>
                <c:pt idx="2421">
                  <c:v>44</c:v>
                </c:pt>
                <c:pt idx="2422">
                  <c:v>44</c:v>
                </c:pt>
                <c:pt idx="2423">
                  <c:v>44</c:v>
                </c:pt>
                <c:pt idx="2424">
                  <c:v>44</c:v>
                </c:pt>
                <c:pt idx="2425">
                  <c:v>44</c:v>
                </c:pt>
                <c:pt idx="2426">
                  <c:v>44</c:v>
                </c:pt>
                <c:pt idx="2427">
                  <c:v>44</c:v>
                </c:pt>
                <c:pt idx="2428">
                  <c:v>44</c:v>
                </c:pt>
                <c:pt idx="2429">
                  <c:v>44</c:v>
                </c:pt>
                <c:pt idx="2430">
                  <c:v>44</c:v>
                </c:pt>
                <c:pt idx="2431">
                  <c:v>48</c:v>
                </c:pt>
                <c:pt idx="2432">
                  <c:v>48</c:v>
                </c:pt>
                <c:pt idx="2433">
                  <c:v>48</c:v>
                </c:pt>
                <c:pt idx="2434">
                  <c:v>48</c:v>
                </c:pt>
                <c:pt idx="2435">
                  <c:v>48</c:v>
                </c:pt>
                <c:pt idx="2436">
                  <c:v>48</c:v>
                </c:pt>
                <c:pt idx="2437">
                  <c:v>48</c:v>
                </c:pt>
                <c:pt idx="2438">
                  <c:v>48</c:v>
                </c:pt>
                <c:pt idx="2439">
                  <c:v>48</c:v>
                </c:pt>
                <c:pt idx="2440">
                  <c:v>48</c:v>
                </c:pt>
                <c:pt idx="2441">
                  <c:v>48</c:v>
                </c:pt>
                <c:pt idx="2442">
                  <c:v>48</c:v>
                </c:pt>
                <c:pt idx="2443">
                  <c:v>48</c:v>
                </c:pt>
                <c:pt idx="2444">
                  <c:v>48</c:v>
                </c:pt>
                <c:pt idx="2445">
                  <c:v>48</c:v>
                </c:pt>
                <c:pt idx="2446">
                  <c:v>48</c:v>
                </c:pt>
                <c:pt idx="2447">
                  <c:v>48</c:v>
                </c:pt>
                <c:pt idx="2448">
                  <c:v>48</c:v>
                </c:pt>
                <c:pt idx="2449">
                  <c:v>48</c:v>
                </c:pt>
                <c:pt idx="2450">
                  <c:v>48</c:v>
                </c:pt>
                <c:pt idx="2451">
                  <c:v>48</c:v>
                </c:pt>
                <c:pt idx="2452">
                  <c:v>48</c:v>
                </c:pt>
                <c:pt idx="2453">
                  <c:v>48</c:v>
                </c:pt>
                <c:pt idx="2454">
                  <c:v>48</c:v>
                </c:pt>
                <c:pt idx="2455">
                  <c:v>52</c:v>
                </c:pt>
                <c:pt idx="2456">
                  <c:v>52</c:v>
                </c:pt>
                <c:pt idx="2457">
                  <c:v>52</c:v>
                </c:pt>
                <c:pt idx="2458">
                  <c:v>52</c:v>
                </c:pt>
                <c:pt idx="2459">
                  <c:v>52</c:v>
                </c:pt>
                <c:pt idx="2460">
                  <c:v>48</c:v>
                </c:pt>
                <c:pt idx="2461">
                  <c:v>48</c:v>
                </c:pt>
                <c:pt idx="2462">
                  <c:v>48</c:v>
                </c:pt>
                <c:pt idx="2463">
                  <c:v>48</c:v>
                </c:pt>
                <c:pt idx="2464">
                  <c:v>48</c:v>
                </c:pt>
                <c:pt idx="2465">
                  <c:v>48</c:v>
                </c:pt>
                <c:pt idx="2466">
                  <c:v>48</c:v>
                </c:pt>
                <c:pt idx="2467">
                  <c:v>48</c:v>
                </c:pt>
                <c:pt idx="2468">
                  <c:v>48</c:v>
                </c:pt>
                <c:pt idx="2469">
                  <c:v>48</c:v>
                </c:pt>
                <c:pt idx="2470">
                  <c:v>48</c:v>
                </c:pt>
                <c:pt idx="2471">
                  <c:v>48</c:v>
                </c:pt>
                <c:pt idx="2472">
                  <c:v>44</c:v>
                </c:pt>
                <c:pt idx="2473">
                  <c:v>44</c:v>
                </c:pt>
                <c:pt idx="2474">
                  <c:v>44</c:v>
                </c:pt>
                <c:pt idx="2475">
                  <c:v>44</c:v>
                </c:pt>
                <c:pt idx="2476">
                  <c:v>44</c:v>
                </c:pt>
                <c:pt idx="2477">
                  <c:v>44</c:v>
                </c:pt>
                <c:pt idx="2478">
                  <c:v>44</c:v>
                </c:pt>
                <c:pt idx="2479">
                  <c:v>44</c:v>
                </c:pt>
                <c:pt idx="2480">
                  <c:v>48</c:v>
                </c:pt>
                <c:pt idx="2481">
                  <c:v>48</c:v>
                </c:pt>
                <c:pt idx="2482">
                  <c:v>48</c:v>
                </c:pt>
                <c:pt idx="2483">
                  <c:v>48</c:v>
                </c:pt>
                <c:pt idx="2484">
                  <c:v>48</c:v>
                </c:pt>
                <c:pt idx="2485">
                  <c:v>48</c:v>
                </c:pt>
                <c:pt idx="2486">
                  <c:v>48</c:v>
                </c:pt>
                <c:pt idx="2487">
                  <c:v>48</c:v>
                </c:pt>
                <c:pt idx="2488">
                  <c:v>52</c:v>
                </c:pt>
                <c:pt idx="2489">
                  <c:v>52</c:v>
                </c:pt>
                <c:pt idx="2490">
                  <c:v>52</c:v>
                </c:pt>
                <c:pt idx="2491">
                  <c:v>52</c:v>
                </c:pt>
                <c:pt idx="2492">
                  <c:v>52</c:v>
                </c:pt>
                <c:pt idx="2493">
                  <c:v>52</c:v>
                </c:pt>
                <c:pt idx="2494">
                  <c:v>56</c:v>
                </c:pt>
                <c:pt idx="2495">
                  <c:v>56</c:v>
                </c:pt>
                <c:pt idx="2496">
                  <c:v>56</c:v>
                </c:pt>
                <c:pt idx="2497">
                  <c:v>56</c:v>
                </c:pt>
                <c:pt idx="2498">
                  <c:v>52</c:v>
                </c:pt>
                <c:pt idx="2499">
                  <c:v>52</c:v>
                </c:pt>
              </c:numCache>
            </c:numRef>
          </c:yVal>
        </c:ser>
        <c:ser>
          <c:idx val="2"/>
          <c:order val="1"/>
          <c:tx>
            <c:v>4.59V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Sheet1!$C$1:$C$2500</c:f>
              <c:numCache>
                <c:formatCode>General</c:formatCode>
                <c:ptCount val="2500"/>
                <c:pt idx="0">
                  <c:v>84.800000000000011</c:v>
                </c:pt>
                <c:pt idx="1">
                  <c:v>84.84</c:v>
                </c:pt>
                <c:pt idx="2">
                  <c:v>84.88000000000001</c:v>
                </c:pt>
                <c:pt idx="3">
                  <c:v>84.92</c:v>
                </c:pt>
                <c:pt idx="4">
                  <c:v>84.960000000000008</c:v>
                </c:pt>
                <c:pt idx="5">
                  <c:v>85</c:v>
                </c:pt>
                <c:pt idx="6">
                  <c:v>85.04</c:v>
                </c:pt>
                <c:pt idx="7">
                  <c:v>85.08</c:v>
                </c:pt>
                <c:pt idx="8">
                  <c:v>85.11999999999999</c:v>
                </c:pt>
                <c:pt idx="9">
                  <c:v>85.16</c:v>
                </c:pt>
                <c:pt idx="10">
                  <c:v>85.199999999999989</c:v>
                </c:pt>
                <c:pt idx="11">
                  <c:v>85.24</c:v>
                </c:pt>
                <c:pt idx="12">
                  <c:v>85.28</c:v>
                </c:pt>
                <c:pt idx="13">
                  <c:v>85.32</c:v>
                </c:pt>
                <c:pt idx="14">
                  <c:v>85.36</c:v>
                </c:pt>
                <c:pt idx="15">
                  <c:v>85.399999999999991</c:v>
                </c:pt>
                <c:pt idx="16">
                  <c:v>85.44</c:v>
                </c:pt>
                <c:pt idx="17">
                  <c:v>85.47999999999999</c:v>
                </c:pt>
                <c:pt idx="18">
                  <c:v>85.52</c:v>
                </c:pt>
                <c:pt idx="19">
                  <c:v>85.56</c:v>
                </c:pt>
                <c:pt idx="20">
                  <c:v>85.6</c:v>
                </c:pt>
                <c:pt idx="21">
                  <c:v>85.64</c:v>
                </c:pt>
                <c:pt idx="22">
                  <c:v>85.679999999999993</c:v>
                </c:pt>
                <c:pt idx="23">
                  <c:v>85.72</c:v>
                </c:pt>
                <c:pt idx="24">
                  <c:v>85.759999999999991</c:v>
                </c:pt>
                <c:pt idx="25">
                  <c:v>85.8</c:v>
                </c:pt>
                <c:pt idx="26">
                  <c:v>85.84</c:v>
                </c:pt>
                <c:pt idx="27">
                  <c:v>85.88</c:v>
                </c:pt>
                <c:pt idx="28">
                  <c:v>85.92</c:v>
                </c:pt>
                <c:pt idx="29">
                  <c:v>85.96</c:v>
                </c:pt>
                <c:pt idx="30">
                  <c:v>86</c:v>
                </c:pt>
                <c:pt idx="31">
                  <c:v>86.039999999999992</c:v>
                </c:pt>
                <c:pt idx="32">
                  <c:v>86.08</c:v>
                </c:pt>
                <c:pt idx="33">
                  <c:v>86.12</c:v>
                </c:pt>
                <c:pt idx="34">
                  <c:v>86.16</c:v>
                </c:pt>
                <c:pt idx="35">
                  <c:v>86.2</c:v>
                </c:pt>
                <c:pt idx="36">
                  <c:v>86.24</c:v>
                </c:pt>
                <c:pt idx="37">
                  <c:v>86.28</c:v>
                </c:pt>
                <c:pt idx="38">
                  <c:v>86.32</c:v>
                </c:pt>
                <c:pt idx="39">
                  <c:v>86.36</c:v>
                </c:pt>
                <c:pt idx="40">
                  <c:v>86.4</c:v>
                </c:pt>
                <c:pt idx="41">
                  <c:v>86.44</c:v>
                </c:pt>
                <c:pt idx="42">
                  <c:v>86.48</c:v>
                </c:pt>
                <c:pt idx="43">
                  <c:v>86.52</c:v>
                </c:pt>
                <c:pt idx="44">
                  <c:v>86.56</c:v>
                </c:pt>
                <c:pt idx="45">
                  <c:v>86.6</c:v>
                </c:pt>
                <c:pt idx="46">
                  <c:v>86.64</c:v>
                </c:pt>
                <c:pt idx="47">
                  <c:v>86.68</c:v>
                </c:pt>
                <c:pt idx="48">
                  <c:v>86.72</c:v>
                </c:pt>
                <c:pt idx="49">
                  <c:v>86.76</c:v>
                </c:pt>
                <c:pt idx="50">
                  <c:v>86.8</c:v>
                </c:pt>
                <c:pt idx="51">
                  <c:v>86.84</c:v>
                </c:pt>
                <c:pt idx="52">
                  <c:v>86.88</c:v>
                </c:pt>
                <c:pt idx="53">
                  <c:v>86.92</c:v>
                </c:pt>
                <c:pt idx="54">
                  <c:v>86.960000000000008</c:v>
                </c:pt>
                <c:pt idx="55">
                  <c:v>87</c:v>
                </c:pt>
                <c:pt idx="56">
                  <c:v>87.04</c:v>
                </c:pt>
                <c:pt idx="57">
                  <c:v>87.08</c:v>
                </c:pt>
                <c:pt idx="58">
                  <c:v>87.12</c:v>
                </c:pt>
                <c:pt idx="59">
                  <c:v>87.16</c:v>
                </c:pt>
                <c:pt idx="60">
                  <c:v>87.2</c:v>
                </c:pt>
                <c:pt idx="61">
                  <c:v>87.240000000000009</c:v>
                </c:pt>
                <c:pt idx="62">
                  <c:v>87.28</c:v>
                </c:pt>
                <c:pt idx="63">
                  <c:v>87.320000000000007</c:v>
                </c:pt>
                <c:pt idx="64">
                  <c:v>87.36</c:v>
                </c:pt>
                <c:pt idx="65">
                  <c:v>87.4</c:v>
                </c:pt>
                <c:pt idx="66">
                  <c:v>87.44</c:v>
                </c:pt>
                <c:pt idx="67">
                  <c:v>87.48</c:v>
                </c:pt>
                <c:pt idx="68">
                  <c:v>87.52000000000001</c:v>
                </c:pt>
                <c:pt idx="69">
                  <c:v>87.56</c:v>
                </c:pt>
                <c:pt idx="70">
                  <c:v>87.600000000000009</c:v>
                </c:pt>
                <c:pt idx="71">
                  <c:v>87.64</c:v>
                </c:pt>
                <c:pt idx="72">
                  <c:v>87.68</c:v>
                </c:pt>
                <c:pt idx="73">
                  <c:v>87.72</c:v>
                </c:pt>
                <c:pt idx="74">
                  <c:v>87.76</c:v>
                </c:pt>
                <c:pt idx="75">
                  <c:v>87.800000000000011</c:v>
                </c:pt>
                <c:pt idx="76">
                  <c:v>87.84</c:v>
                </c:pt>
                <c:pt idx="77">
                  <c:v>87.88000000000001</c:v>
                </c:pt>
                <c:pt idx="78">
                  <c:v>87.92</c:v>
                </c:pt>
                <c:pt idx="79">
                  <c:v>87.960000000000008</c:v>
                </c:pt>
                <c:pt idx="80">
                  <c:v>88</c:v>
                </c:pt>
                <c:pt idx="81">
                  <c:v>88.04</c:v>
                </c:pt>
                <c:pt idx="82">
                  <c:v>88.08</c:v>
                </c:pt>
                <c:pt idx="83">
                  <c:v>88.12</c:v>
                </c:pt>
                <c:pt idx="84">
                  <c:v>88.16</c:v>
                </c:pt>
                <c:pt idx="85">
                  <c:v>88.199999999999989</c:v>
                </c:pt>
                <c:pt idx="86">
                  <c:v>88.24</c:v>
                </c:pt>
                <c:pt idx="87">
                  <c:v>88.279999999999987</c:v>
                </c:pt>
                <c:pt idx="88">
                  <c:v>88.32</c:v>
                </c:pt>
                <c:pt idx="89">
                  <c:v>88.36</c:v>
                </c:pt>
                <c:pt idx="90">
                  <c:v>88.399999999999991</c:v>
                </c:pt>
                <c:pt idx="91">
                  <c:v>88.44</c:v>
                </c:pt>
                <c:pt idx="92">
                  <c:v>88.47999999999999</c:v>
                </c:pt>
                <c:pt idx="93">
                  <c:v>88.52</c:v>
                </c:pt>
                <c:pt idx="94">
                  <c:v>88.559999999999988</c:v>
                </c:pt>
                <c:pt idx="95">
                  <c:v>88.6</c:v>
                </c:pt>
                <c:pt idx="96">
                  <c:v>88.64</c:v>
                </c:pt>
                <c:pt idx="97">
                  <c:v>88.679999999999993</c:v>
                </c:pt>
                <c:pt idx="98">
                  <c:v>88.72</c:v>
                </c:pt>
                <c:pt idx="99">
                  <c:v>88.759999999999991</c:v>
                </c:pt>
                <c:pt idx="100">
                  <c:v>88.8</c:v>
                </c:pt>
                <c:pt idx="101">
                  <c:v>88.839999999999989</c:v>
                </c:pt>
                <c:pt idx="102">
                  <c:v>88.88</c:v>
                </c:pt>
                <c:pt idx="103">
                  <c:v>88.92</c:v>
                </c:pt>
                <c:pt idx="104">
                  <c:v>88.96</c:v>
                </c:pt>
                <c:pt idx="105">
                  <c:v>89</c:v>
                </c:pt>
                <c:pt idx="106">
                  <c:v>89.039999999999992</c:v>
                </c:pt>
                <c:pt idx="107">
                  <c:v>89.08</c:v>
                </c:pt>
                <c:pt idx="108">
                  <c:v>89.12</c:v>
                </c:pt>
                <c:pt idx="109">
                  <c:v>89.16</c:v>
                </c:pt>
                <c:pt idx="110">
                  <c:v>89.2</c:v>
                </c:pt>
                <c:pt idx="111">
                  <c:v>89.24</c:v>
                </c:pt>
                <c:pt idx="112">
                  <c:v>89.28</c:v>
                </c:pt>
                <c:pt idx="113">
                  <c:v>89.32</c:v>
                </c:pt>
                <c:pt idx="114">
                  <c:v>89.36</c:v>
                </c:pt>
                <c:pt idx="115">
                  <c:v>89.4</c:v>
                </c:pt>
                <c:pt idx="116">
                  <c:v>89.44</c:v>
                </c:pt>
                <c:pt idx="117">
                  <c:v>89.48</c:v>
                </c:pt>
                <c:pt idx="118">
                  <c:v>89.52</c:v>
                </c:pt>
                <c:pt idx="119">
                  <c:v>89.56</c:v>
                </c:pt>
                <c:pt idx="120">
                  <c:v>89.6</c:v>
                </c:pt>
                <c:pt idx="121">
                  <c:v>89.64</c:v>
                </c:pt>
                <c:pt idx="122">
                  <c:v>89.68</c:v>
                </c:pt>
                <c:pt idx="123">
                  <c:v>89.72</c:v>
                </c:pt>
                <c:pt idx="124">
                  <c:v>89.76</c:v>
                </c:pt>
                <c:pt idx="125">
                  <c:v>89.8</c:v>
                </c:pt>
                <c:pt idx="126">
                  <c:v>89.84</c:v>
                </c:pt>
                <c:pt idx="127">
                  <c:v>89.88</c:v>
                </c:pt>
                <c:pt idx="128">
                  <c:v>89.92</c:v>
                </c:pt>
                <c:pt idx="129">
                  <c:v>89.960000000000008</c:v>
                </c:pt>
                <c:pt idx="130">
                  <c:v>90</c:v>
                </c:pt>
                <c:pt idx="131">
                  <c:v>90.04</c:v>
                </c:pt>
                <c:pt idx="132">
                  <c:v>90.08</c:v>
                </c:pt>
                <c:pt idx="133">
                  <c:v>90.12</c:v>
                </c:pt>
                <c:pt idx="134">
                  <c:v>90.16</c:v>
                </c:pt>
                <c:pt idx="135">
                  <c:v>90.2</c:v>
                </c:pt>
                <c:pt idx="136">
                  <c:v>90.240000000000009</c:v>
                </c:pt>
                <c:pt idx="137">
                  <c:v>90.28</c:v>
                </c:pt>
                <c:pt idx="138">
                  <c:v>90.320000000000007</c:v>
                </c:pt>
                <c:pt idx="139">
                  <c:v>90.36</c:v>
                </c:pt>
                <c:pt idx="140">
                  <c:v>90.4</c:v>
                </c:pt>
                <c:pt idx="141">
                  <c:v>90.44</c:v>
                </c:pt>
                <c:pt idx="142">
                  <c:v>90.48</c:v>
                </c:pt>
                <c:pt idx="143">
                  <c:v>90.52000000000001</c:v>
                </c:pt>
                <c:pt idx="144">
                  <c:v>90.56</c:v>
                </c:pt>
                <c:pt idx="145">
                  <c:v>90.600000000000009</c:v>
                </c:pt>
                <c:pt idx="146">
                  <c:v>90.64</c:v>
                </c:pt>
                <c:pt idx="147">
                  <c:v>90.68</c:v>
                </c:pt>
                <c:pt idx="148">
                  <c:v>90.72</c:v>
                </c:pt>
                <c:pt idx="149">
                  <c:v>90.76</c:v>
                </c:pt>
                <c:pt idx="150">
                  <c:v>90.800000000000011</c:v>
                </c:pt>
                <c:pt idx="151">
                  <c:v>90.84</c:v>
                </c:pt>
                <c:pt idx="152">
                  <c:v>90.88000000000001</c:v>
                </c:pt>
                <c:pt idx="153">
                  <c:v>90.92</c:v>
                </c:pt>
                <c:pt idx="154">
                  <c:v>90.960000000000008</c:v>
                </c:pt>
                <c:pt idx="155">
                  <c:v>91</c:v>
                </c:pt>
                <c:pt idx="156">
                  <c:v>91.04</c:v>
                </c:pt>
                <c:pt idx="157">
                  <c:v>91.080000000000013</c:v>
                </c:pt>
                <c:pt idx="158">
                  <c:v>91.12</c:v>
                </c:pt>
                <c:pt idx="159">
                  <c:v>91.16</c:v>
                </c:pt>
                <c:pt idx="160">
                  <c:v>91.2</c:v>
                </c:pt>
                <c:pt idx="161">
                  <c:v>91.24</c:v>
                </c:pt>
                <c:pt idx="162">
                  <c:v>91.28</c:v>
                </c:pt>
                <c:pt idx="163">
                  <c:v>91.32</c:v>
                </c:pt>
                <c:pt idx="164">
                  <c:v>91.36</c:v>
                </c:pt>
                <c:pt idx="165">
                  <c:v>91.399999999999991</c:v>
                </c:pt>
                <c:pt idx="166">
                  <c:v>91.44</c:v>
                </c:pt>
                <c:pt idx="167">
                  <c:v>91.47999999999999</c:v>
                </c:pt>
                <c:pt idx="168">
                  <c:v>91.52</c:v>
                </c:pt>
                <c:pt idx="169">
                  <c:v>91.559999999999988</c:v>
                </c:pt>
                <c:pt idx="170">
                  <c:v>91.6</c:v>
                </c:pt>
                <c:pt idx="171">
                  <c:v>91.64</c:v>
                </c:pt>
                <c:pt idx="172">
                  <c:v>91.679999999999993</c:v>
                </c:pt>
                <c:pt idx="173">
                  <c:v>91.72</c:v>
                </c:pt>
                <c:pt idx="174">
                  <c:v>91.759999999999991</c:v>
                </c:pt>
                <c:pt idx="175">
                  <c:v>91.8</c:v>
                </c:pt>
                <c:pt idx="176">
                  <c:v>91.839999999999989</c:v>
                </c:pt>
                <c:pt idx="177">
                  <c:v>91.88</c:v>
                </c:pt>
                <c:pt idx="178">
                  <c:v>91.92</c:v>
                </c:pt>
                <c:pt idx="179">
                  <c:v>91.96</c:v>
                </c:pt>
                <c:pt idx="180">
                  <c:v>92</c:v>
                </c:pt>
                <c:pt idx="181">
                  <c:v>92.039999999999992</c:v>
                </c:pt>
                <c:pt idx="182">
                  <c:v>92.08</c:v>
                </c:pt>
                <c:pt idx="183">
                  <c:v>92.11999999999999</c:v>
                </c:pt>
                <c:pt idx="184">
                  <c:v>92.16</c:v>
                </c:pt>
                <c:pt idx="185">
                  <c:v>92.2</c:v>
                </c:pt>
                <c:pt idx="186">
                  <c:v>92.24</c:v>
                </c:pt>
                <c:pt idx="187">
                  <c:v>92.28</c:v>
                </c:pt>
                <c:pt idx="188">
                  <c:v>92.32</c:v>
                </c:pt>
                <c:pt idx="189">
                  <c:v>92.36</c:v>
                </c:pt>
                <c:pt idx="190">
                  <c:v>92.399999999999991</c:v>
                </c:pt>
                <c:pt idx="191">
                  <c:v>92.44</c:v>
                </c:pt>
                <c:pt idx="192">
                  <c:v>92.48</c:v>
                </c:pt>
                <c:pt idx="193">
                  <c:v>92.52</c:v>
                </c:pt>
                <c:pt idx="194">
                  <c:v>92.56</c:v>
                </c:pt>
                <c:pt idx="195">
                  <c:v>92.6</c:v>
                </c:pt>
                <c:pt idx="196">
                  <c:v>92.64</c:v>
                </c:pt>
                <c:pt idx="197">
                  <c:v>92.679999999999993</c:v>
                </c:pt>
                <c:pt idx="198">
                  <c:v>92.72</c:v>
                </c:pt>
                <c:pt idx="199">
                  <c:v>92.76</c:v>
                </c:pt>
                <c:pt idx="200">
                  <c:v>92.8</c:v>
                </c:pt>
                <c:pt idx="201">
                  <c:v>92.84</c:v>
                </c:pt>
                <c:pt idx="202">
                  <c:v>92.88</c:v>
                </c:pt>
                <c:pt idx="203">
                  <c:v>92.92</c:v>
                </c:pt>
                <c:pt idx="204">
                  <c:v>92.960000000000008</c:v>
                </c:pt>
                <c:pt idx="205">
                  <c:v>93</c:v>
                </c:pt>
                <c:pt idx="206">
                  <c:v>93.04</c:v>
                </c:pt>
                <c:pt idx="207">
                  <c:v>93.08</c:v>
                </c:pt>
                <c:pt idx="208">
                  <c:v>93.12</c:v>
                </c:pt>
                <c:pt idx="209">
                  <c:v>93.16</c:v>
                </c:pt>
                <c:pt idx="210">
                  <c:v>93.2</c:v>
                </c:pt>
                <c:pt idx="211">
                  <c:v>93.240000000000009</c:v>
                </c:pt>
                <c:pt idx="212">
                  <c:v>93.28</c:v>
                </c:pt>
                <c:pt idx="213">
                  <c:v>93.320000000000007</c:v>
                </c:pt>
                <c:pt idx="214">
                  <c:v>93.36</c:v>
                </c:pt>
                <c:pt idx="215">
                  <c:v>93.4</c:v>
                </c:pt>
                <c:pt idx="216">
                  <c:v>93.44</c:v>
                </c:pt>
                <c:pt idx="217">
                  <c:v>93.48</c:v>
                </c:pt>
                <c:pt idx="218">
                  <c:v>93.52000000000001</c:v>
                </c:pt>
                <c:pt idx="219">
                  <c:v>93.56</c:v>
                </c:pt>
                <c:pt idx="220">
                  <c:v>93.600000000000009</c:v>
                </c:pt>
                <c:pt idx="221">
                  <c:v>93.64</c:v>
                </c:pt>
                <c:pt idx="222">
                  <c:v>93.68</c:v>
                </c:pt>
                <c:pt idx="223">
                  <c:v>93.72</c:v>
                </c:pt>
                <c:pt idx="224">
                  <c:v>93.76</c:v>
                </c:pt>
                <c:pt idx="225">
                  <c:v>93.800000000000011</c:v>
                </c:pt>
                <c:pt idx="226">
                  <c:v>93.84</c:v>
                </c:pt>
                <c:pt idx="227">
                  <c:v>93.88000000000001</c:v>
                </c:pt>
                <c:pt idx="228">
                  <c:v>93.92</c:v>
                </c:pt>
                <c:pt idx="229">
                  <c:v>93.960000000000008</c:v>
                </c:pt>
                <c:pt idx="230">
                  <c:v>94</c:v>
                </c:pt>
                <c:pt idx="231">
                  <c:v>94.04</c:v>
                </c:pt>
                <c:pt idx="232">
                  <c:v>94.080000000000013</c:v>
                </c:pt>
                <c:pt idx="233">
                  <c:v>94.12</c:v>
                </c:pt>
                <c:pt idx="234">
                  <c:v>94.160000000000011</c:v>
                </c:pt>
                <c:pt idx="235">
                  <c:v>94.2</c:v>
                </c:pt>
                <c:pt idx="236">
                  <c:v>94.240000000000009</c:v>
                </c:pt>
                <c:pt idx="237">
                  <c:v>94.28</c:v>
                </c:pt>
                <c:pt idx="238">
                  <c:v>94.32</c:v>
                </c:pt>
                <c:pt idx="239">
                  <c:v>94.36</c:v>
                </c:pt>
                <c:pt idx="240">
                  <c:v>94.399999999999991</c:v>
                </c:pt>
                <c:pt idx="241">
                  <c:v>94.44</c:v>
                </c:pt>
                <c:pt idx="242">
                  <c:v>94.47999999999999</c:v>
                </c:pt>
                <c:pt idx="243">
                  <c:v>94.52</c:v>
                </c:pt>
                <c:pt idx="244">
                  <c:v>94.559999999999988</c:v>
                </c:pt>
                <c:pt idx="245">
                  <c:v>94.6</c:v>
                </c:pt>
                <c:pt idx="246">
                  <c:v>94.64</c:v>
                </c:pt>
                <c:pt idx="247">
                  <c:v>94.679999999999993</c:v>
                </c:pt>
                <c:pt idx="248">
                  <c:v>94.72</c:v>
                </c:pt>
                <c:pt idx="249">
                  <c:v>94.759999999999991</c:v>
                </c:pt>
                <c:pt idx="250">
                  <c:v>94.8</c:v>
                </c:pt>
                <c:pt idx="251">
                  <c:v>94.839999999999989</c:v>
                </c:pt>
                <c:pt idx="252">
                  <c:v>94.88</c:v>
                </c:pt>
                <c:pt idx="253">
                  <c:v>94.92</c:v>
                </c:pt>
                <c:pt idx="254">
                  <c:v>94.96</c:v>
                </c:pt>
                <c:pt idx="255">
                  <c:v>95</c:v>
                </c:pt>
                <c:pt idx="256">
                  <c:v>95.039999999999992</c:v>
                </c:pt>
                <c:pt idx="257">
                  <c:v>95.08</c:v>
                </c:pt>
                <c:pt idx="258">
                  <c:v>95.11999999999999</c:v>
                </c:pt>
                <c:pt idx="259">
                  <c:v>95.16</c:v>
                </c:pt>
                <c:pt idx="260">
                  <c:v>95.2</c:v>
                </c:pt>
                <c:pt idx="261">
                  <c:v>95.24</c:v>
                </c:pt>
                <c:pt idx="262">
                  <c:v>95.28</c:v>
                </c:pt>
                <c:pt idx="263">
                  <c:v>95.32</c:v>
                </c:pt>
                <c:pt idx="264">
                  <c:v>95.36</c:v>
                </c:pt>
                <c:pt idx="265">
                  <c:v>95.399999999999991</c:v>
                </c:pt>
                <c:pt idx="266">
                  <c:v>95.44</c:v>
                </c:pt>
                <c:pt idx="267">
                  <c:v>95.48</c:v>
                </c:pt>
                <c:pt idx="268">
                  <c:v>95.52</c:v>
                </c:pt>
                <c:pt idx="269">
                  <c:v>95.56</c:v>
                </c:pt>
                <c:pt idx="270">
                  <c:v>95.6</c:v>
                </c:pt>
                <c:pt idx="271">
                  <c:v>95.64</c:v>
                </c:pt>
                <c:pt idx="272">
                  <c:v>95.679999999999993</c:v>
                </c:pt>
                <c:pt idx="273">
                  <c:v>95.72</c:v>
                </c:pt>
                <c:pt idx="274">
                  <c:v>95.76</c:v>
                </c:pt>
                <c:pt idx="275">
                  <c:v>95.8</c:v>
                </c:pt>
                <c:pt idx="276">
                  <c:v>95.84</c:v>
                </c:pt>
                <c:pt idx="277">
                  <c:v>95.88</c:v>
                </c:pt>
                <c:pt idx="278">
                  <c:v>95.92</c:v>
                </c:pt>
                <c:pt idx="279">
                  <c:v>95.96</c:v>
                </c:pt>
                <c:pt idx="280">
                  <c:v>96</c:v>
                </c:pt>
                <c:pt idx="281">
                  <c:v>96.04</c:v>
                </c:pt>
                <c:pt idx="282">
                  <c:v>96.08</c:v>
                </c:pt>
                <c:pt idx="283">
                  <c:v>96.12</c:v>
                </c:pt>
                <c:pt idx="284">
                  <c:v>96.16</c:v>
                </c:pt>
                <c:pt idx="285">
                  <c:v>96.2</c:v>
                </c:pt>
                <c:pt idx="286">
                  <c:v>96.24</c:v>
                </c:pt>
                <c:pt idx="287">
                  <c:v>96.28</c:v>
                </c:pt>
                <c:pt idx="288">
                  <c:v>96.320000000000007</c:v>
                </c:pt>
                <c:pt idx="289">
                  <c:v>96.36</c:v>
                </c:pt>
                <c:pt idx="290">
                  <c:v>96.4</c:v>
                </c:pt>
                <c:pt idx="291">
                  <c:v>96.44</c:v>
                </c:pt>
                <c:pt idx="292">
                  <c:v>96.48</c:v>
                </c:pt>
                <c:pt idx="293">
                  <c:v>96.52</c:v>
                </c:pt>
                <c:pt idx="294">
                  <c:v>96.56</c:v>
                </c:pt>
                <c:pt idx="295">
                  <c:v>96.600000000000009</c:v>
                </c:pt>
                <c:pt idx="296">
                  <c:v>96.64</c:v>
                </c:pt>
                <c:pt idx="297">
                  <c:v>96.68</c:v>
                </c:pt>
                <c:pt idx="298">
                  <c:v>96.72</c:v>
                </c:pt>
                <c:pt idx="299">
                  <c:v>96.76</c:v>
                </c:pt>
                <c:pt idx="300">
                  <c:v>96.800000000000011</c:v>
                </c:pt>
                <c:pt idx="301">
                  <c:v>96.84</c:v>
                </c:pt>
                <c:pt idx="302">
                  <c:v>96.88000000000001</c:v>
                </c:pt>
                <c:pt idx="303">
                  <c:v>96.92</c:v>
                </c:pt>
                <c:pt idx="304">
                  <c:v>96.960000000000008</c:v>
                </c:pt>
                <c:pt idx="305">
                  <c:v>97</c:v>
                </c:pt>
                <c:pt idx="306">
                  <c:v>97.04</c:v>
                </c:pt>
                <c:pt idx="307">
                  <c:v>97.080000000000013</c:v>
                </c:pt>
                <c:pt idx="308">
                  <c:v>97.12</c:v>
                </c:pt>
                <c:pt idx="309">
                  <c:v>97.160000000000011</c:v>
                </c:pt>
                <c:pt idx="310">
                  <c:v>97.2</c:v>
                </c:pt>
                <c:pt idx="311">
                  <c:v>97.240000000000009</c:v>
                </c:pt>
                <c:pt idx="312">
                  <c:v>97.28</c:v>
                </c:pt>
                <c:pt idx="313">
                  <c:v>97.320000000000007</c:v>
                </c:pt>
                <c:pt idx="314">
                  <c:v>97.36</c:v>
                </c:pt>
                <c:pt idx="315">
                  <c:v>97.4</c:v>
                </c:pt>
                <c:pt idx="316">
                  <c:v>97.44</c:v>
                </c:pt>
                <c:pt idx="317">
                  <c:v>97.47999999999999</c:v>
                </c:pt>
                <c:pt idx="318">
                  <c:v>97.52</c:v>
                </c:pt>
                <c:pt idx="319">
                  <c:v>97.559999999999988</c:v>
                </c:pt>
                <c:pt idx="320">
                  <c:v>97.6</c:v>
                </c:pt>
                <c:pt idx="321">
                  <c:v>97.64</c:v>
                </c:pt>
                <c:pt idx="322">
                  <c:v>97.679999999999993</c:v>
                </c:pt>
                <c:pt idx="323">
                  <c:v>97.72</c:v>
                </c:pt>
                <c:pt idx="324">
                  <c:v>97.759999999999991</c:v>
                </c:pt>
                <c:pt idx="325">
                  <c:v>97.8</c:v>
                </c:pt>
                <c:pt idx="326">
                  <c:v>97.839999999999989</c:v>
                </c:pt>
                <c:pt idx="327">
                  <c:v>97.88</c:v>
                </c:pt>
                <c:pt idx="328">
                  <c:v>97.92</c:v>
                </c:pt>
                <c:pt idx="329">
                  <c:v>97.96</c:v>
                </c:pt>
                <c:pt idx="330">
                  <c:v>98</c:v>
                </c:pt>
                <c:pt idx="331">
                  <c:v>98.039999999999992</c:v>
                </c:pt>
                <c:pt idx="332">
                  <c:v>98.08</c:v>
                </c:pt>
                <c:pt idx="333">
                  <c:v>98.11999999999999</c:v>
                </c:pt>
                <c:pt idx="334">
                  <c:v>98.16</c:v>
                </c:pt>
                <c:pt idx="335">
                  <c:v>98.2</c:v>
                </c:pt>
                <c:pt idx="336">
                  <c:v>98.24</c:v>
                </c:pt>
                <c:pt idx="337">
                  <c:v>98.28</c:v>
                </c:pt>
                <c:pt idx="338">
                  <c:v>98.32</c:v>
                </c:pt>
                <c:pt idx="339">
                  <c:v>98.36</c:v>
                </c:pt>
                <c:pt idx="340">
                  <c:v>98.399999999999991</c:v>
                </c:pt>
                <c:pt idx="341">
                  <c:v>98.44</c:v>
                </c:pt>
                <c:pt idx="342">
                  <c:v>98.48</c:v>
                </c:pt>
                <c:pt idx="343">
                  <c:v>98.52</c:v>
                </c:pt>
                <c:pt idx="344">
                  <c:v>98.56</c:v>
                </c:pt>
                <c:pt idx="345">
                  <c:v>98.6</c:v>
                </c:pt>
                <c:pt idx="346">
                  <c:v>98.64</c:v>
                </c:pt>
                <c:pt idx="347">
                  <c:v>98.679999999999993</c:v>
                </c:pt>
                <c:pt idx="348">
                  <c:v>98.72</c:v>
                </c:pt>
                <c:pt idx="349">
                  <c:v>98.76</c:v>
                </c:pt>
                <c:pt idx="350">
                  <c:v>98.8</c:v>
                </c:pt>
                <c:pt idx="351">
                  <c:v>98.84</c:v>
                </c:pt>
                <c:pt idx="352">
                  <c:v>98.88</c:v>
                </c:pt>
                <c:pt idx="353">
                  <c:v>98.92</c:v>
                </c:pt>
                <c:pt idx="354">
                  <c:v>98.96</c:v>
                </c:pt>
                <c:pt idx="355">
                  <c:v>99</c:v>
                </c:pt>
                <c:pt idx="356">
                  <c:v>99.04</c:v>
                </c:pt>
                <c:pt idx="357">
                  <c:v>99.08</c:v>
                </c:pt>
                <c:pt idx="358">
                  <c:v>99.12</c:v>
                </c:pt>
                <c:pt idx="359">
                  <c:v>99.16</c:v>
                </c:pt>
                <c:pt idx="360">
                  <c:v>99.2</c:v>
                </c:pt>
                <c:pt idx="361">
                  <c:v>99.24</c:v>
                </c:pt>
                <c:pt idx="362">
                  <c:v>99.28</c:v>
                </c:pt>
                <c:pt idx="363">
                  <c:v>99.320000000000007</c:v>
                </c:pt>
                <c:pt idx="364">
                  <c:v>99.36</c:v>
                </c:pt>
                <c:pt idx="365">
                  <c:v>99.4</c:v>
                </c:pt>
                <c:pt idx="366">
                  <c:v>99.44</c:v>
                </c:pt>
                <c:pt idx="367">
                  <c:v>99.48</c:v>
                </c:pt>
                <c:pt idx="368">
                  <c:v>99.52</c:v>
                </c:pt>
                <c:pt idx="369">
                  <c:v>99.56</c:v>
                </c:pt>
                <c:pt idx="370">
                  <c:v>99.600000000000009</c:v>
                </c:pt>
                <c:pt idx="371">
                  <c:v>99.64</c:v>
                </c:pt>
                <c:pt idx="372">
                  <c:v>99.68</c:v>
                </c:pt>
                <c:pt idx="373">
                  <c:v>99.72</c:v>
                </c:pt>
                <c:pt idx="374">
                  <c:v>99.76</c:v>
                </c:pt>
                <c:pt idx="375">
                  <c:v>99.8</c:v>
                </c:pt>
                <c:pt idx="376">
                  <c:v>99.84</c:v>
                </c:pt>
                <c:pt idx="377">
                  <c:v>99.88000000000001</c:v>
                </c:pt>
                <c:pt idx="378">
                  <c:v>99.92</c:v>
                </c:pt>
                <c:pt idx="379">
                  <c:v>99.960000000000008</c:v>
                </c:pt>
                <c:pt idx="380">
                  <c:v>100</c:v>
                </c:pt>
                <c:pt idx="381">
                  <c:v>100.04</c:v>
                </c:pt>
                <c:pt idx="382">
                  <c:v>100.08</c:v>
                </c:pt>
                <c:pt idx="383">
                  <c:v>100.12</c:v>
                </c:pt>
                <c:pt idx="384">
                  <c:v>100.16000000000001</c:v>
                </c:pt>
                <c:pt idx="385">
                  <c:v>100.2</c:v>
                </c:pt>
                <c:pt idx="386">
                  <c:v>100.24000000000001</c:v>
                </c:pt>
                <c:pt idx="387">
                  <c:v>100.28</c:v>
                </c:pt>
                <c:pt idx="388">
                  <c:v>100.32000000000001</c:v>
                </c:pt>
                <c:pt idx="389">
                  <c:v>100.36</c:v>
                </c:pt>
                <c:pt idx="390">
                  <c:v>100.4</c:v>
                </c:pt>
                <c:pt idx="391">
                  <c:v>100.44</c:v>
                </c:pt>
                <c:pt idx="392">
                  <c:v>100.48</c:v>
                </c:pt>
                <c:pt idx="393">
                  <c:v>100.52</c:v>
                </c:pt>
                <c:pt idx="394">
                  <c:v>100.56</c:v>
                </c:pt>
                <c:pt idx="395">
                  <c:v>100.6</c:v>
                </c:pt>
                <c:pt idx="396">
                  <c:v>100.64</c:v>
                </c:pt>
                <c:pt idx="397">
                  <c:v>100.67999999999999</c:v>
                </c:pt>
                <c:pt idx="398">
                  <c:v>100.72</c:v>
                </c:pt>
                <c:pt idx="399">
                  <c:v>100.75999999999999</c:v>
                </c:pt>
                <c:pt idx="400">
                  <c:v>100.8</c:v>
                </c:pt>
                <c:pt idx="401">
                  <c:v>100.83999999999999</c:v>
                </c:pt>
                <c:pt idx="402">
                  <c:v>100.88</c:v>
                </c:pt>
                <c:pt idx="403">
                  <c:v>100.92</c:v>
                </c:pt>
                <c:pt idx="404">
                  <c:v>100.96</c:v>
                </c:pt>
                <c:pt idx="405">
                  <c:v>101</c:v>
                </c:pt>
                <c:pt idx="406">
                  <c:v>101.03999999999999</c:v>
                </c:pt>
                <c:pt idx="407">
                  <c:v>101.08</c:v>
                </c:pt>
                <c:pt idx="408">
                  <c:v>101.11999999999999</c:v>
                </c:pt>
                <c:pt idx="409">
                  <c:v>101.16</c:v>
                </c:pt>
                <c:pt idx="410">
                  <c:v>101.2</c:v>
                </c:pt>
                <c:pt idx="411">
                  <c:v>101.24</c:v>
                </c:pt>
                <c:pt idx="412">
                  <c:v>101.28</c:v>
                </c:pt>
                <c:pt idx="413">
                  <c:v>101.32</c:v>
                </c:pt>
                <c:pt idx="414">
                  <c:v>101.36</c:v>
                </c:pt>
                <c:pt idx="415">
                  <c:v>101.39999999999999</c:v>
                </c:pt>
                <c:pt idx="416">
                  <c:v>101.44</c:v>
                </c:pt>
                <c:pt idx="417">
                  <c:v>101.48</c:v>
                </c:pt>
                <c:pt idx="418">
                  <c:v>101.52</c:v>
                </c:pt>
                <c:pt idx="419">
                  <c:v>101.56</c:v>
                </c:pt>
                <c:pt idx="420">
                  <c:v>101.6</c:v>
                </c:pt>
                <c:pt idx="421">
                  <c:v>101.64</c:v>
                </c:pt>
                <c:pt idx="422">
                  <c:v>101.67999999999999</c:v>
                </c:pt>
                <c:pt idx="423">
                  <c:v>101.72</c:v>
                </c:pt>
                <c:pt idx="424">
                  <c:v>101.76</c:v>
                </c:pt>
                <c:pt idx="425">
                  <c:v>101.8</c:v>
                </c:pt>
                <c:pt idx="426">
                  <c:v>101.84</c:v>
                </c:pt>
                <c:pt idx="427">
                  <c:v>101.88</c:v>
                </c:pt>
                <c:pt idx="428">
                  <c:v>101.92</c:v>
                </c:pt>
                <c:pt idx="429">
                  <c:v>101.96</c:v>
                </c:pt>
                <c:pt idx="430">
                  <c:v>102</c:v>
                </c:pt>
                <c:pt idx="431">
                  <c:v>102.04</c:v>
                </c:pt>
                <c:pt idx="432">
                  <c:v>102.08</c:v>
                </c:pt>
                <c:pt idx="433">
                  <c:v>102.12</c:v>
                </c:pt>
                <c:pt idx="434">
                  <c:v>102.16</c:v>
                </c:pt>
                <c:pt idx="435">
                  <c:v>102.2</c:v>
                </c:pt>
                <c:pt idx="436">
                  <c:v>102.24</c:v>
                </c:pt>
                <c:pt idx="437">
                  <c:v>102.28</c:v>
                </c:pt>
                <c:pt idx="438">
                  <c:v>102.32000000000001</c:v>
                </c:pt>
                <c:pt idx="439">
                  <c:v>102.36</c:v>
                </c:pt>
                <c:pt idx="440">
                  <c:v>102.4</c:v>
                </c:pt>
                <c:pt idx="441">
                  <c:v>102.44</c:v>
                </c:pt>
                <c:pt idx="442">
                  <c:v>102.48</c:v>
                </c:pt>
                <c:pt idx="443">
                  <c:v>102.52</c:v>
                </c:pt>
                <c:pt idx="444">
                  <c:v>102.56</c:v>
                </c:pt>
                <c:pt idx="445">
                  <c:v>102.60000000000001</c:v>
                </c:pt>
                <c:pt idx="446">
                  <c:v>102.64</c:v>
                </c:pt>
                <c:pt idx="447">
                  <c:v>102.68</c:v>
                </c:pt>
                <c:pt idx="448">
                  <c:v>102.72</c:v>
                </c:pt>
                <c:pt idx="449">
                  <c:v>102.76</c:v>
                </c:pt>
                <c:pt idx="450">
                  <c:v>102.8</c:v>
                </c:pt>
                <c:pt idx="451">
                  <c:v>102.84</c:v>
                </c:pt>
                <c:pt idx="452">
                  <c:v>102.88000000000001</c:v>
                </c:pt>
                <c:pt idx="453">
                  <c:v>102.92</c:v>
                </c:pt>
                <c:pt idx="454">
                  <c:v>102.96000000000001</c:v>
                </c:pt>
                <c:pt idx="455">
                  <c:v>103</c:v>
                </c:pt>
                <c:pt idx="456">
                  <c:v>103.04</c:v>
                </c:pt>
                <c:pt idx="457">
                  <c:v>103.08</c:v>
                </c:pt>
                <c:pt idx="458">
                  <c:v>103.12</c:v>
                </c:pt>
                <c:pt idx="459">
                  <c:v>103.16000000000001</c:v>
                </c:pt>
                <c:pt idx="460">
                  <c:v>103.2</c:v>
                </c:pt>
                <c:pt idx="461">
                  <c:v>103.24000000000001</c:v>
                </c:pt>
                <c:pt idx="462">
                  <c:v>103.28</c:v>
                </c:pt>
                <c:pt idx="463">
                  <c:v>103.32000000000001</c:v>
                </c:pt>
                <c:pt idx="464">
                  <c:v>103.36</c:v>
                </c:pt>
                <c:pt idx="465">
                  <c:v>103.4</c:v>
                </c:pt>
                <c:pt idx="466">
                  <c:v>103.44000000000001</c:v>
                </c:pt>
                <c:pt idx="467">
                  <c:v>103.48</c:v>
                </c:pt>
                <c:pt idx="468">
                  <c:v>103.52000000000001</c:v>
                </c:pt>
                <c:pt idx="469">
                  <c:v>103.56</c:v>
                </c:pt>
                <c:pt idx="470">
                  <c:v>103.6</c:v>
                </c:pt>
                <c:pt idx="471">
                  <c:v>103.64</c:v>
                </c:pt>
                <c:pt idx="472">
                  <c:v>103.67999999999999</c:v>
                </c:pt>
                <c:pt idx="473">
                  <c:v>103.72</c:v>
                </c:pt>
                <c:pt idx="474">
                  <c:v>103.75999999999999</c:v>
                </c:pt>
                <c:pt idx="475">
                  <c:v>103.8</c:v>
                </c:pt>
                <c:pt idx="476">
                  <c:v>103.83999999999999</c:v>
                </c:pt>
                <c:pt idx="477">
                  <c:v>103.88</c:v>
                </c:pt>
                <c:pt idx="478">
                  <c:v>103.91999999999999</c:v>
                </c:pt>
                <c:pt idx="479">
                  <c:v>103.96</c:v>
                </c:pt>
                <c:pt idx="480">
                  <c:v>104</c:v>
                </c:pt>
                <c:pt idx="481">
                  <c:v>104.03999999999999</c:v>
                </c:pt>
                <c:pt idx="482">
                  <c:v>104.08</c:v>
                </c:pt>
                <c:pt idx="483">
                  <c:v>104.11999999999999</c:v>
                </c:pt>
                <c:pt idx="484">
                  <c:v>104.16</c:v>
                </c:pt>
                <c:pt idx="485">
                  <c:v>104.2</c:v>
                </c:pt>
                <c:pt idx="486">
                  <c:v>104.24</c:v>
                </c:pt>
                <c:pt idx="487">
                  <c:v>104.28</c:v>
                </c:pt>
                <c:pt idx="488">
                  <c:v>104.32</c:v>
                </c:pt>
                <c:pt idx="489">
                  <c:v>104.36</c:v>
                </c:pt>
                <c:pt idx="490">
                  <c:v>104.39999999999999</c:v>
                </c:pt>
                <c:pt idx="491">
                  <c:v>104.44</c:v>
                </c:pt>
                <c:pt idx="492">
                  <c:v>104.48</c:v>
                </c:pt>
                <c:pt idx="493">
                  <c:v>104.52</c:v>
                </c:pt>
                <c:pt idx="494">
                  <c:v>104.56</c:v>
                </c:pt>
                <c:pt idx="495">
                  <c:v>104.6</c:v>
                </c:pt>
                <c:pt idx="496">
                  <c:v>104.64</c:v>
                </c:pt>
                <c:pt idx="497">
                  <c:v>104.67999999999999</c:v>
                </c:pt>
                <c:pt idx="498">
                  <c:v>104.72</c:v>
                </c:pt>
                <c:pt idx="499">
                  <c:v>104.76</c:v>
                </c:pt>
                <c:pt idx="500">
                  <c:v>104.8</c:v>
                </c:pt>
                <c:pt idx="501">
                  <c:v>104.84</c:v>
                </c:pt>
                <c:pt idx="502">
                  <c:v>104.88</c:v>
                </c:pt>
                <c:pt idx="503">
                  <c:v>104.92</c:v>
                </c:pt>
                <c:pt idx="504">
                  <c:v>104.96</c:v>
                </c:pt>
                <c:pt idx="505">
                  <c:v>105</c:v>
                </c:pt>
                <c:pt idx="506">
                  <c:v>105.04</c:v>
                </c:pt>
                <c:pt idx="507">
                  <c:v>105.08</c:v>
                </c:pt>
                <c:pt idx="508">
                  <c:v>105.12</c:v>
                </c:pt>
                <c:pt idx="509">
                  <c:v>105.16</c:v>
                </c:pt>
                <c:pt idx="510">
                  <c:v>105.2</c:v>
                </c:pt>
                <c:pt idx="511">
                  <c:v>105.24</c:v>
                </c:pt>
                <c:pt idx="512">
                  <c:v>105.28</c:v>
                </c:pt>
                <c:pt idx="513">
                  <c:v>105.32000000000001</c:v>
                </c:pt>
                <c:pt idx="514">
                  <c:v>105.36</c:v>
                </c:pt>
                <c:pt idx="515">
                  <c:v>105.4</c:v>
                </c:pt>
                <c:pt idx="516">
                  <c:v>105.44</c:v>
                </c:pt>
                <c:pt idx="517">
                  <c:v>105.48</c:v>
                </c:pt>
                <c:pt idx="518">
                  <c:v>105.52</c:v>
                </c:pt>
                <c:pt idx="519">
                  <c:v>105.56</c:v>
                </c:pt>
                <c:pt idx="520">
                  <c:v>105.60000000000001</c:v>
                </c:pt>
                <c:pt idx="521">
                  <c:v>105.64</c:v>
                </c:pt>
                <c:pt idx="522">
                  <c:v>105.68</c:v>
                </c:pt>
                <c:pt idx="523">
                  <c:v>105.72</c:v>
                </c:pt>
                <c:pt idx="524">
                  <c:v>105.76</c:v>
                </c:pt>
                <c:pt idx="525">
                  <c:v>105.8</c:v>
                </c:pt>
                <c:pt idx="526">
                  <c:v>105.84</c:v>
                </c:pt>
                <c:pt idx="527">
                  <c:v>105.88000000000001</c:v>
                </c:pt>
                <c:pt idx="528">
                  <c:v>105.92</c:v>
                </c:pt>
                <c:pt idx="529">
                  <c:v>105.96000000000001</c:v>
                </c:pt>
                <c:pt idx="530">
                  <c:v>106</c:v>
                </c:pt>
                <c:pt idx="531">
                  <c:v>106.04</c:v>
                </c:pt>
                <c:pt idx="532">
                  <c:v>106.08</c:v>
                </c:pt>
                <c:pt idx="533">
                  <c:v>106.12</c:v>
                </c:pt>
                <c:pt idx="534">
                  <c:v>106.16000000000001</c:v>
                </c:pt>
                <c:pt idx="535">
                  <c:v>106.2</c:v>
                </c:pt>
                <c:pt idx="536">
                  <c:v>106.24000000000001</c:v>
                </c:pt>
                <c:pt idx="537">
                  <c:v>106.28</c:v>
                </c:pt>
                <c:pt idx="538">
                  <c:v>106.32000000000001</c:v>
                </c:pt>
                <c:pt idx="539">
                  <c:v>106.36</c:v>
                </c:pt>
                <c:pt idx="540">
                  <c:v>106.4</c:v>
                </c:pt>
                <c:pt idx="541">
                  <c:v>106.44000000000001</c:v>
                </c:pt>
                <c:pt idx="542">
                  <c:v>106.48</c:v>
                </c:pt>
                <c:pt idx="543">
                  <c:v>106.52000000000001</c:v>
                </c:pt>
                <c:pt idx="544">
                  <c:v>106.56</c:v>
                </c:pt>
                <c:pt idx="545">
                  <c:v>106.60000000000001</c:v>
                </c:pt>
                <c:pt idx="546">
                  <c:v>106.64</c:v>
                </c:pt>
                <c:pt idx="547">
                  <c:v>106.67999999999999</c:v>
                </c:pt>
                <c:pt idx="548">
                  <c:v>106.72</c:v>
                </c:pt>
                <c:pt idx="549">
                  <c:v>106.75999999999999</c:v>
                </c:pt>
                <c:pt idx="550">
                  <c:v>106.8</c:v>
                </c:pt>
                <c:pt idx="551">
                  <c:v>106.83999999999999</c:v>
                </c:pt>
                <c:pt idx="552">
                  <c:v>106.88</c:v>
                </c:pt>
                <c:pt idx="553">
                  <c:v>106.91999999999999</c:v>
                </c:pt>
                <c:pt idx="554">
                  <c:v>106.96</c:v>
                </c:pt>
                <c:pt idx="555">
                  <c:v>107</c:v>
                </c:pt>
                <c:pt idx="556">
                  <c:v>107.03999999999999</c:v>
                </c:pt>
                <c:pt idx="557">
                  <c:v>107.08</c:v>
                </c:pt>
                <c:pt idx="558">
                  <c:v>107.11999999999999</c:v>
                </c:pt>
                <c:pt idx="559">
                  <c:v>107.16</c:v>
                </c:pt>
                <c:pt idx="560">
                  <c:v>107.19999999999999</c:v>
                </c:pt>
                <c:pt idx="561">
                  <c:v>107.24</c:v>
                </c:pt>
                <c:pt idx="562">
                  <c:v>107.28</c:v>
                </c:pt>
                <c:pt idx="563">
                  <c:v>107.32</c:v>
                </c:pt>
                <c:pt idx="564">
                  <c:v>107.36</c:v>
                </c:pt>
                <c:pt idx="565">
                  <c:v>107.39999999999999</c:v>
                </c:pt>
                <c:pt idx="566">
                  <c:v>107.44</c:v>
                </c:pt>
                <c:pt idx="567">
                  <c:v>107.47999999999999</c:v>
                </c:pt>
                <c:pt idx="568">
                  <c:v>107.52</c:v>
                </c:pt>
                <c:pt idx="569">
                  <c:v>107.56</c:v>
                </c:pt>
                <c:pt idx="570">
                  <c:v>107.6</c:v>
                </c:pt>
                <c:pt idx="571">
                  <c:v>107.64</c:v>
                </c:pt>
                <c:pt idx="572">
                  <c:v>107.67999999999999</c:v>
                </c:pt>
                <c:pt idx="573">
                  <c:v>107.72</c:v>
                </c:pt>
                <c:pt idx="574">
                  <c:v>107.75999999999999</c:v>
                </c:pt>
                <c:pt idx="575">
                  <c:v>107.8</c:v>
                </c:pt>
                <c:pt idx="576">
                  <c:v>107.84</c:v>
                </c:pt>
                <c:pt idx="577">
                  <c:v>107.88</c:v>
                </c:pt>
                <c:pt idx="578">
                  <c:v>107.92</c:v>
                </c:pt>
                <c:pt idx="579">
                  <c:v>107.96</c:v>
                </c:pt>
                <c:pt idx="580">
                  <c:v>108</c:v>
                </c:pt>
                <c:pt idx="581">
                  <c:v>108.04</c:v>
                </c:pt>
                <c:pt idx="582">
                  <c:v>108.08</c:v>
                </c:pt>
                <c:pt idx="583">
                  <c:v>108.12</c:v>
                </c:pt>
                <c:pt idx="584">
                  <c:v>108.16</c:v>
                </c:pt>
                <c:pt idx="585">
                  <c:v>108.2</c:v>
                </c:pt>
                <c:pt idx="586">
                  <c:v>108.24</c:v>
                </c:pt>
                <c:pt idx="587">
                  <c:v>108.28</c:v>
                </c:pt>
                <c:pt idx="588">
                  <c:v>108.32000000000001</c:v>
                </c:pt>
                <c:pt idx="589">
                  <c:v>108.36</c:v>
                </c:pt>
                <c:pt idx="590">
                  <c:v>108.4</c:v>
                </c:pt>
                <c:pt idx="591">
                  <c:v>108.44</c:v>
                </c:pt>
                <c:pt idx="592">
                  <c:v>108.48</c:v>
                </c:pt>
                <c:pt idx="593">
                  <c:v>108.52</c:v>
                </c:pt>
                <c:pt idx="594">
                  <c:v>108.56</c:v>
                </c:pt>
                <c:pt idx="595">
                  <c:v>108.60000000000001</c:v>
                </c:pt>
                <c:pt idx="596">
                  <c:v>108.64</c:v>
                </c:pt>
                <c:pt idx="597">
                  <c:v>108.68</c:v>
                </c:pt>
                <c:pt idx="598">
                  <c:v>108.72</c:v>
                </c:pt>
                <c:pt idx="599">
                  <c:v>108.76</c:v>
                </c:pt>
                <c:pt idx="600">
                  <c:v>108.8</c:v>
                </c:pt>
                <c:pt idx="601">
                  <c:v>108.84</c:v>
                </c:pt>
                <c:pt idx="602">
                  <c:v>108.88000000000001</c:v>
                </c:pt>
                <c:pt idx="603">
                  <c:v>108.92</c:v>
                </c:pt>
                <c:pt idx="604">
                  <c:v>108.96000000000001</c:v>
                </c:pt>
                <c:pt idx="605">
                  <c:v>109</c:v>
                </c:pt>
                <c:pt idx="606">
                  <c:v>109.04</c:v>
                </c:pt>
                <c:pt idx="607">
                  <c:v>109.08</c:v>
                </c:pt>
                <c:pt idx="608">
                  <c:v>109.12</c:v>
                </c:pt>
                <c:pt idx="609">
                  <c:v>109.16000000000001</c:v>
                </c:pt>
                <c:pt idx="610">
                  <c:v>109.2</c:v>
                </c:pt>
                <c:pt idx="611">
                  <c:v>109.24000000000001</c:v>
                </c:pt>
                <c:pt idx="612">
                  <c:v>109.28</c:v>
                </c:pt>
                <c:pt idx="613">
                  <c:v>109.32000000000001</c:v>
                </c:pt>
                <c:pt idx="614">
                  <c:v>109.36</c:v>
                </c:pt>
                <c:pt idx="615">
                  <c:v>109.4</c:v>
                </c:pt>
                <c:pt idx="616">
                  <c:v>109.44000000000001</c:v>
                </c:pt>
                <c:pt idx="617">
                  <c:v>109.48</c:v>
                </c:pt>
                <c:pt idx="618">
                  <c:v>109.52000000000001</c:v>
                </c:pt>
                <c:pt idx="619">
                  <c:v>109.56</c:v>
                </c:pt>
                <c:pt idx="620">
                  <c:v>109.60000000000001</c:v>
                </c:pt>
                <c:pt idx="621">
                  <c:v>109.64</c:v>
                </c:pt>
                <c:pt idx="622">
                  <c:v>109.68</c:v>
                </c:pt>
                <c:pt idx="623">
                  <c:v>109.72</c:v>
                </c:pt>
                <c:pt idx="624">
                  <c:v>109.76</c:v>
                </c:pt>
                <c:pt idx="625">
                  <c:v>109.8</c:v>
                </c:pt>
                <c:pt idx="626">
                  <c:v>109.83999999999999</c:v>
                </c:pt>
                <c:pt idx="627">
                  <c:v>109.88</c:v>
                </c:pt>
                <c:pt idx="628">
                  <c:v>109.91999999999999</c:v>
                </c:pt>
                <c:pt idx="629">
                  <c:v>109.96</c:v>
                </c:pt>
                <c:pt idx="630">
                  <c:v>110</c:v>
                </c:pt>
                <c:pt idx="631">
                  <c:v>110.03999999999999</c:v>
                </c:pt>
                <c:pt idx="632">
                  <c:v>110.08</c:v>
                </c:pt>
                <c:pt idx="633">
                  <c:v>110.11999999999999</c:v>
                </c:pt>
                <c:pt idx="634">
                  <c:v>110.16</c:v>
                </c:pt>
                <c:pt idx="635">
                  <c:v>110.19999999999999</c:v>
                </c:pt>
                <c:pt idx="636">
                  <c:v>110.24</c:v>
                </c:pt>
                <c:pt idx="637">
                  <c:v>110.28</c:v>
                </c:pt>
                <c:pt idx="638">
                  <c:v>110.32</c:v>
                </c:pt>
                <c:pt idx="639">
                  <c:v>110.36</c:v>
                </c:pt>
                <c:pt idx="640">
                  <c:v>110.39999999999999</c:v>
                </c:pt>
                <c:pt idx="641">
                  <c:v>110.44</c:v>
                </c:pt>
                <c:pt idx="642">
                  <c:v>110.47999999999999</c:v>
                </c:pt>
                <c:pt idx="643">
                  <c:v>110.52</c:v>
                </c:pt>
                <c:pt idx="644">
                  <c:v>110.56</c:v>
                </c:pt>
                <c:pt idx="645">
                  <c:v>110.6</c:v>
                </c:pt>
                <c:pt idx="646">
                  <c:v>110.64</c:v>
                </c:pt>
                <c:pt idx="647">
                  <c:v>110.67999999999999</c:v>
                </c:pt>
                <c:pt idx="648">
                  <c:v>110.72</c:v>
                </c:pt>
                <c:pt idx="649">
                  <c:v>110.75999999999999</c:v>
                </c:pt>
                <c:pt idx="650">
                  <c:v>110.8</c:v>
                </c:pt>
                <c:pt idx="651">
                  <c:v>110.84</c:v>
                </c:pt>
                <c:pt idx="652">
                  <c:v>110.88</c:v>
                </c:pt>
                <c:pt idx="653">
                  <c:v>110.92</c:v>
                </c:pt>
                <c:pt idx="654">
                  <c:v>110.96</c:v>
                </c:pt>
                <c:pt idx="655">
                  <c:v>111</c:v>
                </c:pt>
                <c:pt idx="656">
                  <c:v>111.03999999999999</c:v>
                </c:pt>
                <c:pt idx="657">
                  <c:v>111.08</c:v>
                </c:pt>
                <c:pt idx="658">
                  <c:v>111.12</c:v>
                </c:pt>
                <c:pt idx="659">
                  <c:v>111.16</c:v>
                </c:pt>
                <c:pt idx="660">
                  <c:v>111.2</c:v>
                </c:pt>
                <c:pt idx="661">
                  <c:v>111.24</c:v>
                </c:pt>
                <c:pt idx="662">
                  <c:v>111.28</c:v>
                </c:pt>
                <c:pt idx="663">
                  <c:v>111.32</c:v>
                </c:pt>
                <c:pt idx="664">
                  <c:v>111.36</c:v>
                </c:pt>
                <c:pt idx="665">
                  <c:v>111.4</c:v>
                </c:pt>
                <c:pt idx="666">
                  <c:v>111.44</c:v>
                </c:pt>
                <c:pt idx="667">
                  <c:v>111.48</c:v>
                </c:pt>
                <c:pt idx="668">
                  <c:v>111.52</c:v>
                </c:pt>
                <c:pt idx="669">
                  <c:v>111.56</c:v>
                </c:pt>
                <c:pt idx="670">
                  <c:v>111.6</c:v>
                </c:pt>
                <c:pt idx="671">
                  <c:v>111.64</c:v>
                </c:pt>
                <c:pt idx="672">
                  <c:v>111.68</c:v>
                </c:pt>
                <c:pt idx="673">
                  <c:v>111.72</c:v>
                </c:pt>
                <c:pt idx="674">
                  <c:v>111.76</c:v>
                </c:pt>
                <c:pt idx="675">
                  <c:v>111.8</c:v>
                </c:pt>
                <c:pt idx="676">
                  <c:v>111.84</c:v>
                </c:pt>
                <c:pt idx="677">
                  <c:v>111.88000000000001</c:v>
                </c:pt>
                <c:pt idx="678">
                  <c:v>111.92</c:v>
                </c:pt>
                <c:pt idx="679">
                  <c:v>111.96000000000001</c:v>
                </c:pt>
                <c:pt idx="680">
                  <c:v>112</c:v>
                </c:pt>
                <c:pt idx="681">
                  <c:v>112.04</c:v>
                </c:pt>
                <c:pt idx="682">
                  <c:v>112.08</c:v>
                </c:pt>
                <c:pt idx="683">
                  <c:v>112.12</c:v>
                </c:pt>
                <c:pt idx="684">
                  <c:v>112.16000000000001</c:v>
                </c:pt>
                <c:pt idx="685">
                  <c:v>112.2</c:v>
                </c:pt>
                <c:pt idx="686">
                  <c:v>112.24000000000001</c:v>
                </c:pt>
                <c:pt idx="687">
                  <c:v>112.28</c:v>
                </c:pt>
                <c:pt idx="688">
                  <c:v>112.32000000000001</c:v>
                </c:pt>
                <c:pt idx="689">
                  <c:v>112.36</c:v>
                </c:pt>
                <c:pt idx="690">
                  <c:v>112.4</c:v>
                </c:pt>
                <c:pt idx="691">
                  <c:v>112.44000000000001</c:v>
                </c:pt>
                <c:pt idx="692">
                  <c:v>112.48</c:v>
                </c:pt>
                <c:pt idx="693">
                  <c:v>112.52000000000001</c:v>
                </c:pt>
                <c:pt idx="694">
                  <c:v>112.56</c:v>
                </c:pt>
                <c:pt idx="695">
                  <c:v>112.60000000000001</c:v>
                </c:pt>
                <c:pt idx="696">
                  <c:v>112.64</c:v>
                </c:pt>
                <c:pt idx="697">
                  <c:v>112.68</c:v>
                </c:pt>
                <c:pt idx="698">
                  <c:v>112.72000000000001</c:v>
                </c:pt>
                <c:pt idx="699">
                  <c:v>112.76</c:v>
                </c:pt>
                <c:pt idx="700">
                  <c:v>112.8</c:v>
                </c:pt>
                <c:pt idx="701">
                  <c:v>112.84</c:v>
                </c:pt>
                <c:pt idx="702">
                  <c:v>112.88</c:v>
                </c:pt>
                <c:pt idx="703">
                  <c:v>112.92</c:v>
                </c:pt>
                <c:pt idx="704">
                  <c:v>112.96</c:v>
                </c:pt>
                <c:pt idx="705">
                  <c:v>113</c:v>
                </c:pt>
                <c:pt idx="706">
                  <c:v>113.03999999999999</c:v>
                </c:pt>
                <c:pt idx="707">
                  <c:v>113.08</c:v>
                </c:pt>
                <c:pt idx="708">
                  <c:v>113.11999999999999</c:v>
                </c:pt>
                <c:pt idx="709">
                  <c:v>113.16</c:v>
                </c:pt>
                <c:pt idx="710">
                  <c:v>113.19999999999999</c:v>
                </c:pt>
                <c:pt idx="711">
                  <c:v>113.24</c:v>
                </c:pt>
                <c:pt idx="712">
                  <c:v>113.28</c:v>
                </c:pt>
                <c:pt idx="713">
                  <c:v>113.32</c:v>
                </c:pt>
                <c:pt idx="714">
                  <c:v>113.36</c:v>
                </c:pt>
                <c:pt idx="715">
                  <c:v>113.39999999999999</c:v>
                </c:pt>
                <c:pt idx="716">
                  <c:v>113.44</c:v>
                </c:pt>
                <c:pt idx="717">
                  <c:v>113.47999999999999</c:v>
                </c:pt>
                <c:pt idx="718">
                  <c:v>113.52</c:v>
                </c:pt>
                <c:pt idx="719">
                  <c:v>113.56</c:v>
                </c:pt>
                <c:pt idx="720">
                  <c:v>113.6</c:v>
                </c:pt>
                <c:pt idx="721">
                  <c:v>113.64</c:v>
                </c:pt>
                <c:pt idx="722">
                  <c:v>113.67999999999999</c:v>
                </c:pt>
                <c:pt idx="723">
                  <c:v>113.72</c:v>
                </c:pt>
                <c:pt idx="724">
                  <c:v>113.75999999999999</c:v>
                </c:pt>
                <c:pt idx="725">
                  <c:v>113.8</c:v>
                </c:pt>
                <c:pt idx="726">
                  <c:v>113.84</c:v>
                </c:pt>
                <c:pt idx="727">
                  <c:v>113.88</c:v>
                </c:pt>
                <c:pt idx="728">
                  <c:v>113.92</c:v>
                </c:pt>
                <c:pt idx="729">
                  <c:v>113.96</c:v>
                </c:pt>
                <c:pt idx="730">
                  <c:v>114</c:v>
                </c:pt>
                <c:pt idx="731">
                  <c:v>114.03999999999999</c:v>
                </c:pt>
                <c:pt idx="732">
                  <c:v>114.08</c:v>
                </c:pt>
                <c:pt idx="733">
                  <c:v>114.12</c:v>
                </c:pt>
                <c:pt idx="734">
                  <c:v>114.16</c:v>
                </c:pt>
                <c:pt idx="735">
                  <c:v>114.2</c:v>
                </c:pt>
                <c:pt idx="736">
                  <c:v>114.24</c:v>
                </c:pt>
                <c:pt idx="737">
                  <c:v>114.28</c:v>
                </c:pt>
                <c:pt idx="738">
                  <c:v>114.32</c:v>
                </c:pt>
                <c:pt idx="739">
                  <c:v>114.36</c:v>
                </c:pt>
                <c:pt idx="740">
                  <c:v>114.4</c:v>
                </c:pt>
                <c:pt idx="741">
                  <c:v>114.44</c:v>
                </c:pt>
                <c:pt idx="742">
                  <c:v>114.48</c:v>
                </c:pt>
                <c:pt idx="743">
                  <c:v>114.52</c:v>
                </c:pt>
                <c:pt idx="744">
                  <c:v>114.56</c:v>
                </c:pt>
                <c:pt idx="745">
                  <c:v>114.6</c:v>
                </c:pt>
                <c:pt idx="746">
                  <c:v>114.64</c:v>
                </c:pt>
                <c:pt idx="747">
                  <c:v>114.68</c:v>
                </c:pt>
                <c:pt idx="748">
                  <c:v>114.72</c:v>
                </c:pt>
                <c:pt idx="749">
                  <c:v>114.76</c:v>
                </c:pt>
                <c:pt idx="750">
                  <c:v>114.8</c:v>
                </c:pt>
                <c:pt idx="751">
                  <c:v>114.84</c:v>
                </c:pt>
                <c:pt idx="752">
                  <c:v>114.88</c:v>
                </c:pt>
                <c:pt idx="753">
                  <c:v>114.92</c:v>
                </c:pt>
                <c:pt idx="754">
                  <c:v>114.96000000000001</c:v>
                </c:pt>
                <c:pt idx="755">
                  <c:v>115</c:v>
                </c:pt>
                <c:pt idx="756">
                  <c:v>115.04</c:v>
                </c:pt>
                <c:pt idx="757">
                  <c:v>115.08</c:v>
                </c:pt>
                <c:pt idx="758">
                  <c:v>115.12</c:v>
                </c:pt>
                <c:pt idx="759">
                  <c:v>115.16</c:v>
                </c:pt>
                <c:pt idx="760">
                  <c:v>115.2</c:v>
                </c:pt>
                <c:pt idx="761">
                  <c:v>115.24000000000001</c:v>
                </c:pt>
                <c:pt idx="762">
                  <c:v>115.28</c:v>
                </c:pt>
                <c:pt idx="763">
                  <c:v>115.32000000000001</c:v>
                </c:pt>
                <c:pt idx="764">
                  <c:v>115.36</c:v>
                </c:pt>
                <c:pt idx="765">
                  <c:v>115.4</c:v>
                </c:pt>
                <c:pt idx="766">
                  <c:v>115.44</c:v>
                </c:pt>
                <c:pt idx="767">
                  <c:v>115.48</c:v>
                </c:pt>
                <c:pt idx="768">
                  <c:v>115.52000000000001</c:v>
                </c:pt>
                <c:pt idx="769">
                  <c:v>115.56</c:v>
                </c:pt>
                <c:pt idx="770">
                  <c:v>115.60000000000001</c:v>
                </c:pt>
                <c:pt idx="771">
                  <c:v>115.64</c:v>
                </c:pt>
                <c:pt idx="772">
                  <c:v>115.68</c:v>
                </c:pt>
                <c:pt idx="773">
                  <c:v>115.72000000000001</c:v>
                </c:pt>
                <c:pt idx="774">
                  <c:v>115.76</c:v>
                </c:pt>
                <c:pt idx="775">
                  <c:v>115.80000000000001</c:v>
                </c:pt>
                <c:pt idx="776">
                  <c:v>115.84</c:v>
                </c:pt>
                <c:pt idx="777">
                  <c:v>115.88000000000001</c:v>
                </c:pt>
                <c:pt idx="778">
                  <c:v>115.92</c:v>
                </c:pt>
                <c:pt idx="779">
                  <c:v>115.96</c:v>
                </c:pt>
                <c:pt idx="780">
                  <c:v>116</c:v>
                </c:pt>
                <c:pt idx="781">
                  <c:v>116.03999999999999</c:v>
                </c:pt>
                <c:pt idx="782">
                  <c:v>116.08</c:v>
                </c:pt>
                <c:pt idx="783">
                  <c:v>116.11999999999999</c:v>
                </c:pt>
                <c:pt idx="784">
                  <c:v>116.16</c:v>
                </c:pt>
                <c:pt idx="785">
                  <c:v>116.19999999999999</c:v>
                </c:pt>
                <c:pt idx="786">
                  <c:v>116.24</c:v>
                </c:pt>
                <c:pt idx="787">
                  <c:v>116.28</c:v>
                </c:pt>
                <c:pt idx="788">
                  <c:v>116.32</c:v>
                </c:pt>
                <c:pt idx="789">
                  <c:v>116.36</c:v>
                </c:pt>
                <c:pt idx="790">
                  <c:v>116.39999999999999</c:v>
                </c:pt>
                <c:pt idx="791">
                  <c:v>116.44</c:v>
                </c:pt>
                <c:pt idx="792">
                  <c:v>116.47999999999999</c:v>
                </c:pt>
                <c:pt idx="793">
                  <c:v>116.52</c:v>
                </c:pt>
                <c:pt idx="794">
                  <c:v>116.56</c:v>
                </c:pt>
                <c:pt idx="795">
                  <c:v>116.6</c:v>
                </c:pt>
                <c:pt idx="796">
                  <c:v>116.64</c:v>
                </c:pt>
                <c:pt idx="797">
                  <c:v>116.67999999999999</c:v>
                </c:pt>
                <c:pt idx="798">
                  <c:v>116.72</c:v>
                </c:pt>
                <c:pt idx="799">
                  <c:v>116.75999999999999</c:v>
                </c:pt>
                <c:pt idx="800">
                  <c:v>116.8</c:v>
                </c:pt>
                <c:pt idx="801">
                  <c:v>116.84</c:v>
                </c:pt>
                <c:pt idx="802">
                  <c:v>116.88</c:v>
                </c:pt>
                <c:pt idx="803">
                  <c:v>116.92</c:v>
                </c:pt>
                <c:pt idx="804">
                  <c:v>116.96</c:v>
                </c:pt>
                <c:pt idx="805">
                  <c:v>117</c:v>
                </c:pt>
                <c:pt idx="806">
                  <c:v>117.03999999999999</c:v>
                </c:pt>
                <c:pt idx="807">
                  <c:v>117.08</c:v>
                </c:pt>
                <c:pt idx="808">
                  <c:v>117.12</c:v>
                </c:pt>
                <c:pt idx="809">
                  <c:v>117.16</c:v>
                </c:pt>
                <c:pt idx="810">
                  <c:v>117.2</c:v>
                </c:pt>
                <c:pt idx="811">
                  <c:v>117.24</c:v>
                </c:pt>
                <c:pt idx="812">
                  <c:v>117.28</c:v>
                </c:pt>
                <c:pt idx="813">
                  <c:v>117.32</c:v>
                </c:pt>
                <c:pt idx="814">
                  <c:v>117.36</c:v>
                </c:pt>
                <c:pt idx="815">
                  <c:v>117.4</c:v>
                </c:pt>
                <c:pt idx="816">
                  <c:v>117.44</c:v>
                </c:pt>
                <c:pt idx="817">
                  <c:v>117.48</c:v>
                </c:pt>
                <c:pt idx="818">
                  <c:v>117.52</c:v>
                </c:pt>
                <c:pt idx="819">
                  <c:v>117.56</c:v>
                </c:pt>
                <c:pt idx="820">
                  <c:v>117.6</c:v>
                </c:pt>
                <c:pt idx="821">
                  <c:v>117.64</c:v>
                </c:pt>
                <c:pt idx="822">
                  <c:v>117.68</c:v>
                </c:pt>
                <c:pt idx="823">
                  <c:v>117.72</c:v>
                </c:pt>
                <c:pt idx="824">
                  <c:v>117.76</c:v>
                </c:pt>
                <c:pt idx="825">
                  <c:v>117.8</c:v>
                </c:pt>
                <c:pt idx="826">
                  <c:v>117.84</c:v>
                </c:pt>
                <c:pt idx="827">
                  <c:v>117.88</c:v>
                </c:pt>
                <c:pt idx="828">
                  <c:v>117.92</c:v>
                </c:pt>
                <c:pt idx="829">
                  <c:v>117.96000000000001</c:v>
                </c:pt>
                <c:pt idx="830">
                  <c:v>118</c:v>
                </c:pt>
                <c:pt idx="831">
                  <c:v>118.04</c:v>
                </c:pt>
                <c:pt idx="832">
                  <c:v>118.08</c:v>
                </c:pt>
                <c:pt idx="833">
                  <c:v>118.12</c:v>
                </c:pt>
                <c:pt idx="834">
                  <c:v>118.16</c:v>
                </c:pt>
                <c:pt idx="835">
                  <c:v>118.2</c:v>
                </c:pt>
                <c:pt idx="836">
                  <c:v>118.24000000000001</c:v>
                </c:pt>
                <c:pt idx="837">
                  <c:v>118.28</c:v>
                </c:pt>
                <c:pt idx="838">
                  <c:v>118.32000000000001</c:v>
                </c:pt>
                <c:pt idx="839">
                  <c:v>118.36</c:v>
                </c:pt>
                <c:pt idx="840">
                  <c:v>118.4</c:v>
                </c:pt>
                <c:pt idx="841">
                  <c:v>118.44</c:v>
                </c:pt>
                <c:pt idx="842">
                  <c:v>118.48</c:v>
                </c:pt>
                <c:pt idx="843">
                  <c:v>118.52000000000001</c:v>
                </c:pt>
                <c:pt idx="844">
                  <c:v>118.56</c:v>
                </c:pt>
                <c:pt idx="845">
                  <c:v>118.60000000000001</c:v>
                </c:pt>
                <c:pt idx="846">
                  <c:v>118.64</c:v>
                </c:pt>
                <c:pt idx="847">
                  <c:v>118.68</c:v>
                </c:pt>
                <c:pt idx="848">
                  <c:v>118.72</c:v>
                </c:pt>
                <c:pt idx="849">
                  <c:v>118.76</c:v>
                </c:pt>
                <c:pt idx="850">
                  <c:v>118.80000000000001</c:v>
                </c:pt>
                <c:pt idx="851">
                  <c:v>118.84</c:v>
                </c:pt>
                <c:pt idx="852">
                  <c:v>118.88000000000001</c:v>
                </c:pt>
                <c:pt idx="853">
                  <c:v>118.92</c:v>
                </c:pt>
                <c:pt idx="854">
                  <c:v>118.96000000000001</c:v>
                </c:pt>
                <c:pt idx="855">
                  <c:v>119</c:v>
                </c:pt>
                <c:pt idx="856">
                  <c:v>119.04</c:v>
                </c:pt>
                <c:pt idx="857">
                  <c:v>119.08</c:v>
                </c:pt>
                <c:pt idx="858">
                  <c:v>119.11999999999999</c:v>
                </c:pt>
                <c:pt idx="859">
                  <c:v>119.16</c:v>
                </c:pt>
                <c:pt idx="860">
                  <c:v>119.19999999999999</c:v>
                </c:pt>
                <c:pt idx="861">
                  <c:v>119.24</c:v>
                </c:pt>
                <c:pt idx="862">
                  <c:v>119.27999999999999</c:v>
                </c:pt>
                <c:pt idx="863">
                  <c:v>119.32000000000001</c:v>
                </c:pt>
                <c:pt idx="864">
                  <c:v>119.36</c:v>
                </c:pt>
                <c:pt idx="865">
                  <c:v>119.39999999999999</c:v>
                </c:pt>
                <c:pt idx="866">
                  <c:v>119.43999999999998</c:v>
                </c:pt>
                <c:pt idx="867">
                  <c:v>119.48</c:v>
                </c:pt>
                <c:pt idx="868">
                  <c:v>119.52</c:v>
                </c:pt>
                <c:pt idx="869">
                  <c:v>119.55999999999999</c:v>
                </c:pt>
                <c:pt idx="870">
                  <c:v>119.60000000000001</c:v>
                </c:pt>
                <c:pt idx="871">
                  <c:v>119.64</c:v>
                </c:pt>
                <c:pt idx="872">
                  <c:v>119.67999999999999</c:v>
                </c:pt>
                <c:pt idx="873">
                  <c:v>119.71999999999998</c:v>
                </c:pt>
                <c:pt idx="874">
                  <c:v>119.76</c:v>
                </c:pt>
                <c:pt idx="875">
                  <c:v>119.8</c:v>
                </c:pt>
                <c:pt idx="876">
                  <c:v>119.83999999999999</c:v>
                </c:pt>
                <c:pt idx="877">
                  <c:v>119.88000000000001</c:v>
                </c:pt>
                <c:pt idx="878">
                  <c:v>119.92</c:v>
                </c:pt>
                <c:pt idx="879">
                  <c:v>119.96</c:v>
                </c:pt>
                <c:pt idx="880">
                  <c:v>119.99999999999999</c:v>
                </c:pt>
                <c:pt idx="881">
                  <c:v>120.04</c:v>
                </c:pt>
                <c:pt idx="882">
                  <c:v>120.08</c:v>
                </c:pt>
                <c:pt idx="883">
                  <c:v>120.11999999999999</c:v>
                </c:pt>
                <c:pt idx="884">
                  <c:v>120.16000000000001</c:v>
                </c:pt>
                <c:pt idx="885">
                  <c:v>120.2</c:v>
                </c:pt>
                <c:pt idx="886">
                  <c:v>120.24</c:v>
                </c:pt>
                <c:pt idx="887">
                  <c:v>120.27999999999999</c:v>
                </c:pt>
                <c:pt idx="888">
                  <c:v>120.32000000000001</c:v>
                </c:pt>
                <c:pt idx="889">
                  <c:v>120.36</c:v>
                </c:pt>
                <c:pt idx="890">
                  <c:v>120.39999999999999</c:v>
                </c:pt>
                <c:pt idx="891">
                  <c:v>120.44000000000001</c:v>
                </c:pt>
                <c:pt idx="892">
                  <c:v>120.48</c:v>
                </c:pt>
                <c:pt idx="893">
                  <c:v>120.52</c:v>
                </c:pt>
                <c:pt idx="894">
                  <c:v>120.55999999999999</c:v>
                </c:pt>
                <c:pt idx="895">
                  <c:v>120.60000000000001</c:v>
                </c:pt>
                <c:pt idx="896">
                  <c:v>120.64</c:v>
                </c:pt>
                <c:pt idx="897">
                  <c:v>120.67999999999999</c:v>
                </c:pt>
                <c:pt idx="898">
                  <c:v>120.72000000000001</c:v>
                </c:pt>
                <c:pt idx="899">
                  <c:v>120.76</c:v>
                </c:pt>
                <c:pt idx="900">
                  <c:v>120.8</c:v>
                </c:pt>
                <c:pt idx="901">
                  <c:v>120.83999999999999</c:v>
                </c:pt>
                <c:pt idx="902">
                  <c:v>120.88000000000001</c:v>
                </c:pt>
                <c:pt idx="903">
                  <c:v>120.92</c:v>
                </c:pt>
                <c:pt idx="904">
                  <c:v>120.96</c:v>
                </c:pt>
                <c:pt idx="905">
                  <c:v>121.00000000000001</c:v>
                </c:pt>
                <c:pt idx="906">
                  <c:v>121.04</c:v>
                </c:pt>
                <c:pt idx="907">
                  <c:v>121.08</c:v>
                </c:pt>
                <c:pt idx="908">
                  <c:v>121.11999999999999</c:v>
                </c:pt>
                <c:pt idx="909">
                  <c:v>121.16000000000001</c:v>
                </c:pt>
                <c:pt idx="910">
                  <c:v>121.2</c:v>
                </c:pt>
                <c:pt idx="911">
                  <c:v>121.24</c:v>
                </c:pt>
                <c:pt idx="912">
                  <c:v>121.28000000000002</c:v>
                </c:pt>
                <c:pt idx="913">
                  <c:v>121.32000000000001</c:v>
                </c:pt>
                <c:pt idx="914">
                  <c:v>121.36</c:v>
                </c:pt>
                <c:pt idx="915">
                  <c:v>121.39999999999999</c:v>
                </c:pt>
                <c:pt idx="916">
                  <c:v>121.44000000000001</c:v>
                </c:pt>
                <c:pt idx="917">
                  <c:v>121.48</c:v>
                </c:pt>
                <c:pt idx="918">
                  <c:v>121.52</c:v>
                </c:pt>
                <c:pt idx="919">
                  <c:v>121.56000000000002</c:v>
                </c:pt>
                <c:pt idx="920">
                  <c:v>121.60000000000001</c:v>
                </c:pt>
                <c:pt idx="921">
                  <c:v>121.64</c:v>
                </c:pt>
                <c:pt idx="922">
                  <c:v>121.67999999999999</c:v>
                </c:pt>
                <c:pt idx="923">
                  <c:v>121.72000000000001</c:v>
                </c:pt>
                <c:pt idx="924">
                  <c:v>121.76</c:v>
                </c:pt>
                <c:pt idx="925">
                  <c:v>121.8</c:v>
                </c:pt>
                <c:pt idx="926">
                  <c:v>121.84000000000002</c:v>
                </c:pt>
                <c:pt idx="927">
                  <c:v>121.88000000000001</c:v>
                </c:pt>
                <c:pt idx="928">
                  <c:v>121.92</c:v>
                </c:pt>
                <c:pt idx="929">
                  <c:v>121.96</c:v>
                </c:pt>
                <c:pt idx="930">
                  <c:v>122.00000000000001</c:v>
                </c:pt>
                <c:pt idx="931">
                  <c:v>122.04</c:v>
                </c:pt>
                <c:pt idx="932">
                  <c:v>122.08</c:v>
                </c:pt>
                <c:pt idx="933">
                  <c:v>122.12</c:v>
                </c:pt>
                <c:pt idx="934">
                  <c:v>122.16</c:v>
                </c:pt>
                <c:pt idx="935">
                  <c:v>122.2</c:v>
                </c:pt>
                <c:pt idx="936">
                  <c:v>122.24</c:v>
                </c:pt>
                <c:pt idx="937">
                  <c:v>122.28</c:v>
                </c:pt>
                <c:pt idx="938">
                  <c:v>122.32</c:v>
                </c:pt>
                <c:pt idx="939">
                  <c:v>122.35999999999999</c:v>
                </c:pt>
                <c:pt idx="940">
                  <c:v>122.4</c:v>
                </c:pt>
                <c:pt idx="941">
                  <c:v>122.44</c:v>
                </c:pt>
                <c:pt idx="942">
                  <c:v>122.47999999999999</c:v>
                </c:pt>
                <c:pt idx="943">
                  <c:v>122.51999999999998</c:v>
                </c:pt>
                <c:pt idx="944">
                  <c:v>122.56</c:v>
                </c:pt>
                <c:pt idx="945">
                  <c:v>122.6</c:v>
                </c:pt>
                <c:pt idx="946">
                  <c:v>122.63999999999999</c:v>
                </c:pt>
                <c:pt idx="947">
                  <c:v>122.68</c:v>
                </c:pt>
                <c:pt idx="948">
                  <c:v>122.72</c:v>
                </c:pt>
                <c:pt idx="949">
                  <c:v>122.75999999999999</c:v>
                </c:pt>
                <c:pt idx="950">
                  <c:v>122.79999999999998</c:v>
                </c:pt>
                <c:pt idx="951">
                  <c:v>122.84</c:v>
                </c:pt>
                <c:pt idx="952">
                  <c:v>122.88</c:v>
                </c:pt>
                <c:pt idx="953">
                  <c:v>122.91999999999999</c:v>
                </c:pt>
                <c:pt idx="954">
                  <c:v>122.96000000000001</c:v>
                </c:pt>
                <c:pt idx="955">
                  <c:v>123</c:v>
                </c:pt>
                <c:pt idx="956">
                  <c:v>123.03999999999999</c:v>
                </c:pt>
                <c:pt idx="957">
                  <c:v>123.07999999999998</c:v>
                </c:pt>
                <c:pt idx="958">
                  <c:v>123.12</c:v>
                </c:pt>
                <c:pt idx="959">
                  <c:v>123.16</c:v>
                </c:pt>
                <c:pt idx="960">
                  <c:v>123.19999999999999</c:v>
                </c:pt>
                <c:pt idx="961">
                  <c:v>123.24000000000001</c:v>
                </c:pt>
                <c:pt idx="962">
                  <c:v>123.28</c:v>
                </c:pt>
                <c:pt idx="963">
                  <c:v>123.32</c:v>
                </c:pt>
                <c:pt idx="964">
                  <c:v>123.35999999999999</c:v>
                </c:pt>
                <c:pt idx="965">
                  <c:v>123.4</c:v>
                </c:pt>
                <c:pt idx="966">
                  <c:v>123.44</c:v>
                </c:pt>
                <c:pt idx="967">
                  <c:v>123.47999999999999</c:v>
                </c:pt>
                <c:pt idx="968">
                  <c:v>123.52000000000001</c:v>
                </c:pt>
                <c:pt idx="969">
                  <c:v>123.56</c:v>
                </c:pt>
                <c:pt idx="970">
                  <c:v>123.6</c:v>
                </c:pt>
                <c:pt idx="971">
                  <c:v>123.63999999999999</c:v>
                </c:pt>
                <c:pt idx="972">
                  <c:v>123.68</c:v>
                </c:pt>
                <c:pt idx="973">
                  <c:v>123.72</c:v>
                </c:pt>
                <c:pt idx="974">
                  <c:v>123.75999999999999</c:v>
                </c:pt>
                <c:pt idx="975">
                  <c:v>123.80000000000001</c:v>
                </c:pt>
                <c:pt idx="976">
                  <c:v>123.84</c:v>
                </c:pt>
                <c:pt idx="977">
                  <c:v>123.88</c:v>
                </c:pt>
                <c:pt idx="978">
                  <c:v>123.91999999999999</c:v>
                </c:pt>
                <c:pt idx="979">
                  <c:v>123.96000000000001</c:v>
                </c:pt>
                <c:pt idx="980">
                  <c:v>124</c:v>
                </c:pt>
                <c:pt idx="981">
                  <c:v>124.03999999999999</c:v>
                </c:pt>
                <c:pt idx="982">
                  <c:v>124.08000000000001</c:v>
                </c:pt>
                <c:pt idx="983">
                  <c:v>124.12</c:v>
                </c:pt>
                <c:pt idx="984">
                  <c:v>124.16</c:v>
                </c:pt>
                <c:pt idx="985">
                  <c:v>124.19999999999999</c:v>
                </c:pt>
                <c:pt idx="986">
                  <c:v>124.24000000000001</c:v>
                </c:pt>
                <c:pt idx="987">
                  <c:v>124.28</c:v>
                </c:pt>
                <c:pt idx="988">
                  <c:v>124.32</c:v>
                </c:pt>
                <c:pt idx="989">
                  <c:v>124.36000000000001</c:v>
                </c:pt>
                <c:pt idx="990">
                  <c:v>124.4</c:v>
                </c:pt>
                <c:pt idx="991">
                  <c:v>124.44</c:v>
                </c:pt>
                <c:pt idx="992">
                  <c:v>124.47999999999999</c:v>
                </c:pt>
                <c:pt idx="993">
                  <c:v>124.52000000000001</c:v>
                </c:pt>
                <c:pt idx="994">
                  <c:v>124.56</c:v>
                </c:pt>
                <c:pt idx="995">
                  <c:v>124.6</c:v>
                </c:pt>
                <c:pt idx="996">
                  <c:v>124.64000000000001</c:v>
                </c:pt>
                <c:pt idx="997">
                  <c:v>124.68</c:v>
                </c:pt>
                <c:pt idx="998">
                  <c:v>124.72</c:v>
                </c:pt>
                <c:pt idx="999">
                  <c:v>124.75999999999999</c:v>
                </c:pt>
                <c:pt idx="1000">
                  <c:v>124.80000000000001</c:v>
                </c:pt>
                <c:pt idx="1001">
                  <c:v>124.84</c:v>
                </c:pt>
                <c:pt idx="1002">
                  <c:v>124.88</c:v>
                </c:pt>
                <c:pt idx="1003">
                  <c:v>124.92000000000002</c:v>
                </c:pt>
                <c:pt idx="1004">
                  <c:v>124.96000000000001</c:v>
                </c:pt>
                <c:pt idx="1005">
                  <c:v>125</c:v>
                </c:pt>
                <c:pt idx="1006">
                  <c:v>125.04</c:v>
                </c:pt>
                <c:pt idx="1007">
                  <c:v>125.08000000000001</c:v>
                </c:pt>
                <c:pt idx="1008">
                  <c:v>125.12</c:v>
                </c:pt>
                <c:pt idx="1009">
                  <c:v>125.16</c:v>
                </c:pt>
                <c:pt idx="1010">
                  <c:v>125.2</c:v>
                </c:pt>
                <c:pt idx="1011">
                  <c:v>125.24</c:v>
                </c:pt>
                <c:pt idx="1012">
                  <c:v>125.28</c:v>
                </c:pt>
                <c:pt idx="1013">
                  <c:v>125.32000000000001</c:v>
                </c:pt>
                <c:pt idx="1014">
                  <c:v>125.36</c:v>
                </c:pt>
                <c:pt idx="1015">
                  <c:v>125.39999999999999</c:v>
                </c:pt>
                <c:pt idx="1016">
                  <c:v>125.43999999999998</c:v>
                </c:pt>
                <c:pt idx="1017">
                  <c:v>125.48</c:v>
                </c:pt>
                <c:pt idx="1018">
                  <c:v>125.52</c:v>
                </c:pt>
                <c:pt idx="1019">
                  <c:v>125.55999999999999</c:v>
                </c:pt>
                <c:pt idx="1020">
                  <c:v>125.60000000000001</c:v>
                </c:pt>
                <c:pt idx="1021">
                  <c:v>125.64</c:v>
                </c:pt>
                <c:pt idx="1022">
                  <c:v>125.67999999999999</c:v>
                </c:pt>
                <c:pt idx="1023">
                  <c:v>125.71999999999998</c:v>
                </c:pt>
                <c:pt idx="1024">
                  <c:v>125.76</c:v>
                </c:pt>
                <c:pt idx="1025">
                  <c:v>125.8</c:v>
                </c:pt>
                <c:pt idx="1026">
                  <c:v>125.83999999999999</c:v>
                </c:pt>
                <c:pt idx="1027">
                  <c:v>125.88000000000001</c:v>
                </c:pt>
                <c:pt idx="1028">
                  <c:v>125.92</c:v>
                </c:pt>
                <c:pt idx="1029">
                  <c:v>125.96</c:v>
                </c:pt>
                <c:pt idx="1030">
                  <c:v>125.99999999999999</c:v>
                </c:pt>
                <c:pt idx="1031">
                  <c:v>126.04</c:v>
                </c:pt>
                <c:pt idx="1032">
                  <c:v>126.08</c:v>
                </c:pt>
                <c:pt idx="1033">
                  <c:v>126.11999999999999</c:v>
                </c:pt>
                <c:pt idx="1034">
                  <c:v>126.16000000000001</c:v>
                </c:pt>
                <c:pt idx="1035">
                  <c:v>126.2</c:v>
                </c:pt>
                <c:pt idx="1036">
                  <c:v>126.24</c:v>
                </c:pt>
                <c:pt idx="1037">
                  <c:v>126.27999999999999</c:v>
                </c:pt>
                <c:pt idx="1038">
                  <c:v>126.32000000000001</c:v>
                </c:pt>
                <c:pt idx="1039">
                  <c:v>126.36</c:v>
                </c:pt>
                <c:pt idx="1040">
                  <c:v>126.39999999999999</c:v>
                </c:pt>
                <c:pt idx="1041">
                  <c:v>126.44000000000001</c:v>
                </c:pt>
                <c:pt idx="1042">
                  <c:v>126.48</c:v>
                </c:pt>
                <c:pt idx="1043">
                  <c:v>126.52</c:v>
                </c:pt>
                <c:pt idx="1044">
                  <c:v>126.55999999999999</c:v>
                </c:pt>
                <c:pt idx="1045">
                  <c:v>126.60000000000001</c:v>
                </c:pt>
                <c:pt idx="1046">
                  <c:v>126.64</c:v>
                </c:pt>
                <c:pt idx="1047">
                  <c:v>126.67999999999999</c:v>
                </c:pt>
                <c:pt idx="1048">
                  <c:v>126.72000000000001</c:v>
                </c:pt>
                <c:pt idx="1049">
                  <c:v>126.76</c:v>
                </c:pt>
                <c:pt idx="1050">
                  <c:v>126.8</c:v>
                </c:pt>
                <c:pt idx="1051">
                  <c:v>126.83999999999999</c:v>
                </c:pt>
                <c:pt idx="1052">
                  <c:v>126.88000000000001</c:v>
                </c:pt>
                <c:pt idx="1053">
                  <c:v>126.92</c:v>
                </c:pt>
                <c:pt idx="1054">
                  <c:v>126.96</c:v>
                </c:pt>
                <c:pt idx="1055">
                  <c:v>127.00000000000001</c:v>
                </c:pt>
                <c:pt idx="1056">
                  <c:v>127.04</c:v>
                </c:pt>
                <c:pt idx="1057">
                  <c:v>127.08</c:v>
                </c:pt>
                <c:pt idx="1058">
                  <c:v>127.11999999999999</c:v>
                </c:pt>
                <c:pt idx="1059">
                  <c:v>127.16000000000001</c:v>
                </c:pt>
                <c:pt idx="1060">
                  <c:v>127.2</c:v>
                </c:pt>
                <c:pt idx="1061">
                  <c:v>127.24</c:v>
                </c:pt>
                <c:pt idx="1062">
                  <c:v>127.28000000000002</c:v>
                </c:pt>
                <c:pt idx="1063">
                  <c:v>127.32000000000001</c:v>
                </c:pt>
                <c:pt idx="1064">
                  <c:v>127.36</c:v>
                </c:pt>
                <c:pt idx="1065">
                  <c:v>127.39999999999999</c:v>
                </c:pt>
                <c:pt idx="1066">
                  <c:v>127.44000000000001</c:v>
                </c:pt>
                <c:pt idx="1067">
                  <c:v>127.48</c:v>
                </c:pt>
                <c:pt idx="1068">
                  <c:v>127.52</c:v>
                </c:pt>
                <c:pt idx="1069">
                  <c:v>127.56000000000002</c:v>
                </c:pt>
                <c:pt idx="1070">
                  <c:v>127.60000000000001</c:v>
                </c:pt>
                <c:pt idx="1071">
                  <c:v>127.64</c:v>
                </c:pt>
                <c:pt idx="1072">
                  <c:v>127.67999999999999</c:v>
                </c:pt>
                <c:pt idx="1073">
                  <c:v>127.72000000000001</c:v>
                </c:pt>
                <c:pt idx="1074">
                  <c:v>127.76</c:v>
                </c:pt>
                <c:pt idx="1075">
                  <c:v>127.8</c:v>
                </c:pt>
                <c:pt idx="1076">
                  <c:v>127.84000000000002</c:v>
                </c:pt>
                <c:pt idx="1077">
                  <c:v>127.88000000000001</c:v>
                </c:pt>
                <c:pt idx="1078">
                  <c:v>127.92</c:v>
                </c:pt>
                <c:pt idx="1079">
                  <c:v>127.96</c:v>
                </c:pt>
                <c:pt idx="1080">
                  <c:v>128</c:v>
                </c:pt>
                <c:pt idx="1081">
                  <c:v>128.04</c:v>
                </c:pt>
                <c:pt idx="1082">
                  <c:v>128.07999999999998</c:v>
                </c:pt>
                <c:pt idx="1083">
                  <c:v>128.12</c:v>
                </c:pt>
                <c:pt idx="1084">
                  <c:v>128.16</c:v>
                </c:pt>
                <c:pt idx="1085">
                  <c:v>128.19999999999999</c:v>
                </c:pt>
                <c:pt idx="1086">
                  <c:v>128.23999999999998</c:v>
                </c:pt>
                <c:pt idx="1087">
                  <c:v>128.28</c:v>
                </c:pt>
                <c:pt idx="1088">
                  <c:v>128.32</c:v>
                </c:pt>
                <c:pt idx="1089">
                  <c:v>128.35999999999999</c:v>
                </c:pt>
                <c:pt idx="1090">
                  <c:v>128.4</c:v>
                </c:pt>
                <c:pt idx="1091">
                  <c:v>128.44</c:v>
                </c:pt>
                <c:pt idx="1092">
                  <c:v>128.47999999999999</c:v>
                </c:pt>
                <c:pt idx="1093">
                  <c:v>128.51999999999998</c:v>
                </c:pt>
                <c:pt idx="1094">
                  <c:v>128.56</c:v>
                </c:pt>
                <c:pt idx="1095">
                  <c:v>128.6</c:v>
                </c:pt>
                <c:pt idx="1096">
                  <c:v>128.63999999999999</c:v>
                </c:pt>
                <c:pt idx="1097">
                  <c:v>128.68</c:v>
                </c:pt>
                <c:pt idx="1098">
                  <c:v>128.72</c:v>
                </c:pt>
                <c:pt idx="1099">
                  <c:v>128.76</c:v>
                </c:pt>
                <c:pt idx="1100">
                  <c:v>128.79999999999998</c:v>
                </c:pt>
                <c:pt idx="1101">
                  <c:v>128.84</c:v>
                </c:pt>
                <c:pt idx="1102">
                  <c:v>128.88</c:v>
                </c:pt>
                <c:pt idx="1103">
                  <c:v>128.91999999999999</c:v>
                </c:pt>
                <c:pt idx="1104">
                  <c:v>128.96</c:v>
                </c:pt>
                <c:pt idx="1105">
                  <c:v>129</c:v>
                </c:pt>
                <c:pt idx="1106">
                  <c:v>129.04</c:v>
                </c:pt>
                <c:pt idx="1107">
                  <c:v>129.07999999999998</c:v>
                </c:pt>
                <c:pt idx="1108">
                  <c:v>129.12</c:v>
                </c:pt>
                <c:pt idx="1109">
                  <c:v>129.16</c:v>
                </c:pt>
                <c:pt idx="1110">
                  <c:v>129.19999999999999</c:v>
                </c:pt>
                <c:pt idx="1111">
                  <c:v>129.24</c:v>
                </c:pt>
                <c:pt idx="1112">
                  <c:v>129.28</c:v>
                </c:pt>
                <c:pt idx="1113">
                  <c:v>129.32</c:v>
                </c:pt>
                <c:pt idx="1114">
                  <c:v>129.35999999999999</c:v>
                </c:pt>
                <c:pt idx="1115">
                  <c:v>129.4</c:v>
                </c:pt>
                <c:pt idx="1116">
                  <c:v>129.44</c:v>
                </c:pt>
                <c:pt idx="1117">
                  <c:v>129.47999999999999</c:v>
                </c:pt>
                <c:pt idx="1118">
                  <c:v>129.52000000000001</c:v>
                </c:pt>
                <c:pt idx="1119">
                  <c:v>129.56</c:v>
                </c:pt>
                <c:pt idx="1120">
                  <c:v>129.6</c:v>
                </c:pt>
                <c:pt idx="1121">
                  <c:v>129.63999999999999</c:v>
                </c:pt>
                <c:pt idx="1122">
                  <c:v>129.68</c:v>
                </c:pt>
                <c:pt idx="1123">
                  <c:v>129.72</c:v>
                </c:pt>
                <c:pt idx="1124">
                  <c:v>129.76</c:v>
                </c:pt>
                <c:pt idx="1125">
                  <c:v>129.80000000000001</c:v>
                </c:pt>
                <c:pt idx="1126">
                  <c:v>129.84</c:v>
                </c:pt>
                <c:pt idx="1127">
                  <c:v>129.88</c:v>
                </c:pt>
                <c:pt idx="1128">
                  <c:v>129.91999999999999</c:v>
                </c:pt>
                <c:pt idx="1129">
                  <c:v>129.96</c:v>
                </c:pt>
                <c:pt idx="1130">
                  <c:v>130</c:v>
                </c:pt>
                <c:pt idx="1131">
                  <c:v>130.04</c:v>
                </c:pt>
                <c:pt idx="1132">
                  <c:v>130.08000000000001</c:v>
                </c:pt>
                <c:pt idx="1133">
                  <c:v>130.12</c:v>
                </c:pt>
                <c:pt idx="1134">
                  <c:v>130.16</c:v>
                </c:pt>
                <c:pt idx="1135">
                  <c:v>130.19999999999999</c:v>
                </c:pt>
                <c:pt idx="1136">
                  <c:v>130.24</c:v>
                </c:pt>
                <c:pt idx="1137">
                  <c:v>130.28</c:v>
                </c:pt>
                <c:pt idx="1138">
                  <c:v>130.32</c:v>
                </c:pt>
                <c:pt idx="1139">
                  <c:v>130.36000000000001</c:v>
                </c:pt>
                <c:pt idx="1140">
                  <c:v>130.4</c:v>
                </c:pt>
                <c:pt idx="1141">
                  <c:v>130.44</c:v>
                </c:pt>
                <c:pt idx="1142">
                  <c:v>130.47999999999999</c:v>
                </c:pt>
                <c:pt idx="1143">
                  <c:v>130.52000000000001</c:v>
                </c:pt>
                <c:pt idx="1144">
                  <c:v>130.56</c:v>
                </c:pt>
                <c:pt idx="1145">
                  <c:v>130.6</c:v>
                </c:pt>
                <c:pt idx="1146">
                  <c:v>130.64000000000001</c:v>
                </c:pt>
                <c:pt idx="1147">
                  <c:v>130.68</c:v>
                </c:pt>
                <c:pt idx="1148">
                  <c:v>130.72</c:v>
                </c:pt>
                <c:pt idx="1149">
                  <c:v>130.76</c:v>
                </c:pt>
                <c:pt idx="1150">
                  <c:v>130.80000000000001</c:v>
                </c:pt>
                <c:pt idx="1151">
                  <c:v>130.84</c:v>
                </c:pt>
                <c:pt idx="1152">
                  <c:v>130.88</c:v>
                </c:pt>
                <c:pt idx="1153">
                  <c:v>130.92000000000002</c:v>
                </c:pt>
                <c:pt idx="1154">
                  <c:v>130.96</c:v>
                </c:pt>
                <c:pt idx="1155">
                  <c:v>131</c:v>
                </c:pt>
                <c:pt idx="1156">
                  <c:v>131.04</c:v>
                </c:pt>
                <c:pt idx="1157">
                  <c:v>131.08000000000001</c:v>
                </c:pt>
                <c:pt idx="1158">
                  <c:v>131.12</c:v>
                </c:pt>
                <c:pt idx="1159">
                  <c:v>131.16</c:v>
                </c:pt>
                <c:pt idx="1160">
                  <c:v>131.20000000000002</c:v>
                </c:pt>
                <c:pt idx="1161">
                  <c:v>131.24</c:v>
                </c:pt>
                <c:pt idx="1162">
                  <c:v>131.28</c:v>
                </c:pt>
                <c:pt idx="1163">
                  <c:v>131.32</c:v>
                </c:pt>
                <c:pt idx="1164">
                  <c:v>131.36000000000001</c:v>
                </c:pt>
                <c:pt idx="1165">
                  <c:v>131.4</c:v>
                </c:pt>
                <c:pt idx="1166">
                  <c:v>131.44</c:v>
                </c:pt>
                <c:pt idx="1167">
                  <c:v>131.48000000000002</c:v>
                </c:pt>
                <c:pt idx="1168">
                  <c:v>131.52000000000001</c:v>
                </c:pt>
                <c:pt idx="1169">
                  <c:v>131.56</c:v>
                </c:pt>
                <c:pt idx="1170">
                  <c:v>131.6</c:v>
                </c:pt>
                <c:pt idx="1171">
                  <c:v>131.64000000000001</c:v>
                </c:pt>
                <c:pt idx="1172">
                  <c:v>131.68</c:v>
                </c:pt>
                <c:pt idx="1173">
                  <c:v>131.72</c:v>
                </c:pt>
                <c:pt idx="1174">
                  <c:v>131.76000000000002</c:v>
                </c:pt>
                <c:pt idx="1175">
                  <c:v>131.80000000000001</c:v>
                </c:pt>
                <c:pt idx="1176">
                  <c:v>131.84</c:v>
                </c:pt>
                <c:pt idx="1177">
                  <c:v>131.88</c:v>
                </c:pt>
                <c:pt idx="1178">
                  <c:v>131.92000000000002</c:v>
                </c:pt>
                <c:pt idx="1179">
                  <c:v>131.96</c:v>
                </c:pt>
                <c:pt idx="1180">
                  <c:v>132</c:v>
                </c:pt>
                <c:pt idx="1181">
                  <c:v>132.04000000000002</c:v>
                </c:pt>
                <c:pt idx="1182">
                  <c:v>132.08000000000001</c:v>
                </c:pt>
                <c:pt idx="1183">
                  <c:v>132.12</c:v>
                </c:pt>
                <c:pt idx="1184">
                  <c:v>132.16</c:v>
                </c:pt>
                <c:pt idx="1185">
                  <c:v>132.20000000000002</c:v>
                </c:pt>
                <c:pt idx="1186">
                  <c:v>132.24</c:v>
                </c:pt>
                <c:pt idx="1187">
                  <c:v>132.28</c:v>
                </c:pt>
                <c:pt idx="1188">
                  <c:v>132.32000000000002</c:v>
                </c:pt>
                <c:pt idx="1189">
                  <c:v>132.36000000000001</c:v>
                </c:pt>
                <c:pt idx="1190">
                  <c:v>132.4</c:v>
                </c:pt>
                <c:pt idx="1191">
                  <c:v>132.44</c:v>
                </c:pt>
                <c:pt idx="1192">
                  <c:v>132.48000000000002</c:v>
                </c:pt>
                <c:pt idx="1193">
                  <c:v>132.52000000000001</c:v>
                </c:pt>
                <c:pt idx="1194">
                  <c:v>132.56</c:v>
                </c:pt>
                <c:pt idx="1195">
                  <c:v>132.60000000000002</c:v>
                </c:pt>
                <c:pt idx="1196">
                  <c:v>132.64000000000001</c:v>
                </c:pt>
                <c:pt idx="1197">
                  <c:v>132.68</c:v>
                </c:pt>
                <c:pt idx="1198">
                  <c:v>132.72000000000003</c:v>
                </c:pt>
                <c:pt idx="1199">
                  <c:v>132.76000000000002</c:v>
                </c:pt>
                <c:pt idx="1200">
                  <c:v>132.80000000000001</c:v>
                </c:pt>
                <c:pt idx="1201">
                  <c:v>132.84</c:v>
                </c:pt>
                <c:pt idx="1202">
                  <c:v>132.88</c:v>
                </c:pt>
                <c:pt idx="1203">
                  <c:v>132.92000000000002</c:v>
                </c:pt>
                <c:pt idx="1204">
                  <c:v>132.96</c:v>
                </c:pt>
                <c:pt idx="1205">
                  <c:v>133</c:v>
                </c:pt>
                <c:pt idx="1206">
                  <c:v>133.04</c:v>
                </c:pt>
                <c:pt idx="1207">
                  <c:v>133.07999999999998</c:v>
                </c:pt>
                <c:pt idx="1208">
                  <c:v>133.11999999999998</c:v>
                </c:pt>
                <c:pt idx="1209">
                  <c:v>133.16</c:v>
                </c:pt>
                <c:pt idx="1210">
                  <c:v>133.19999999999999</c:v>
                </c:pt>
                <c:pt idx="1211">
                  <c:v>133.23999999999998</c:v>
                </c:pt>
                <c:pt idx="1212">
                  <c:v>133.28</c:v>
                </c:pt>
                <c:pt idx="1213">
                  <c:v>133.32</c:v>
                </c:pt>
                <c:pt idx="1214">
                  <c:v>133.35999999999999</c:v>
                </c:pt>
                <c:pt idx="1215">
                  <c:v>133.39999999999998</c:v>
                </c:pt>
                <c:pt idx="1216">
                  <c:v>133.44</c:v>
                </c:pt>
                <c:pt idx="1217">
                  <c:v>133.47999999999999</c:v>
                </c:pt>
                <c:pt idx="1218">
                  <c:v>133.51999999999998</c:v>
                </c:pt>
                <c:pt idx="1219">
                  <c:v>133.56</c:v>
                </c:pt>
                <c:pt idx="1220">
                  <c:v>133.6</c:v>
                </c:pt>
                <c:pt idx="1221">
                  <c:v>133.63999999999999</c:v>
                </c:pt>
                <c:pt idx="1222">
                  <c:v>133.67999999999998</c:v>
                </c:pt>
                <c:pt idx="1223">
                  <c:v>133.72</c:v>
                </c:pt>
                <c:pt idx="1224">
                  <c:v>133.76</c:v>
                </c:pt>
                <c:pt idx="1225">
                  <c:v>133.79999999999998</c:v>
                </c:pt>
                <c:pt idx="1226">
                  <c:v>133.84</c:v>
                </c:pt>
                <c:pt idx="1227">
                  <c:v>133.88</c:v>
                </c:pt>
                <c:pt idx="1228">
                  <c:v>133.91999999999999</c:v>
                </c:pt>
                <c:pt idx="1229">
                  <c:v>133.95999999999998</c:v>
                </c:pt>
                <c:pt idx="1230">
                  <c:v>134</c:v>
                </c:pt>
                <c:pt idx="1231">
                  <c:v>134.04</c:v>
                </c:pt>
                <c:pt idx="1232">
                  <c:v>134.07999999999998</c:v>
                </c:pt>
                <c:pt idx="1233">
                  <c:v>134.12</c:v>
                </c:pt>
                <c:pt idx="1234">
                  <c:v>134.16</c:v>
                </c:pt>
                <c:pt idx="1235">
                  <c:v>134.19999999999999</c:v>
                </c:pt>
                <c:pt idx="1236">
                  <c:v>134.23999999999998</c:v>
                </c:pt>
                <c:pt idx="1237">
                  <c:v>134.28</c:v>
                </c:pt>
                <c:pt idx="1238">
                  <c:v>134.32</c:v>
                </c:pt>
                <c:pt idx="1239">
                  <c:v>134.35999999999999</c:v>
                </c:pt>
                <c:pt idx="1240">
                  <c:v>134.4</c:v>
                </c:pt>
                <c:pt idx="1241">
                  <c:v>134.44</c:v>
                </c:pt>
                <c:pt idx="1242">
                  <c:v>134.47999999999999</c:v>
                </c:pt>
                <c:pt idx="1243">
                  <c:v>134.51999999999998</c:v>
                </c:pt>
                <c:pt idx="1244">
                  <c:v>134.56</c:v>
                </c:pt>
                <c:pt idx="1245">
                  <c:v>134.6</c:v>
                </c:pt>
                <c:pt idx="1246">
                  <c:v>134.63999999999999</c:v>
                </c:pt>
                <c:pt idx="1247">
                  <c:v>134.68</c:v>
                </c:pt>
                <c:pt idx="1248">
                  <c:v>134.72</c:v>
                </c:pt>
                <c:pt idx="1249">
                  <c:v>134.76</c:v>
                </c:pt>
                <c:pt idx="1250">
                  <c:v>134.79999999999998</c:v>
                </c:pt>
                <c:pt idx="1251">
                  <c:v>134.84</c:v>
                </c:pt>
                <c:pt idx="1252">
                  <c:v>134.88</c:v>
                </c:pt>
                <c:pt idx="1253">
                  <c:v>134.91999999999999</c:v>
                </c:pt>
                <c:pt idx="1254">
                  <c:v>134.96</c:v>
                </c:pt>
                <c:pt idx="1255">
                  <c:v>135</c:v>
                </c:pt>
                <c:pt idx="1256">
                  <c:v>135.04</c:v>
                </c:pt>
                <c:pt idx="1257">
                  <c:v>135.07999999999998</c:v>
                </c:pt>
                <c:pt idx="1258">
                  <c:v>135.12</c:v>
                </c:pt>
                <c:pt idx="1259">
                  <c:v>135.16</c:v>
                </c:pt>
                <c:pt idx="1260">
                  <c:v>135.19999999999999</c:v>
                </c:pt>
                <c:pt idx="1261">
                  <c:v>135.24</c:v>
                </c:pt>
                <c:pt idx="1262">
                  <c:v>135.28</c:v>
                </c:pt>
                <c:pt idx="1263">
                  <c:v>135.32</c:v>
                </c:pt>
                <c:pt idx="1264">
                  <c:v>135.35999999999999</c:v>
                </c:pt>
                <c:pt idx="1265">
                  <c:v>135.4</c:v>
                </c:pt>
                <c:pt idx="1266">
                  <c:v>135.44</c:v>
                </c:pt>
                <c:pt idx="1267">
                  <c:v>135.47999999999999</c:v>
                </c:pt>
                <c:pt idx="1268">
                  <c:v>135.52000000000001</c:v>
                </c:pt>
                <c:pt idx="1269">
                  <c:v>135.56</c:v>
                </c:pt>
                <c:pt idx="1270">
                  <c:v>135.6</c:v>
                </c:pt>
                <c:pt idx="1271">
                  <c:v>135.63999999999999</c:v>
                </c:pt>
                <c:pt idx="1272">
                  <c:v>135.68</c:v>
                </c:pt>
                <c:pt idx="1273">
                  <c:v>135.72</c:v>
                </c:pt>
                <c:pt idx="1274">
                  <c:v>135.76</c:v>
                </c:pt>
                <c:pt idx="1275">
                  <c:v>135.80000000000001</c:v>
                </c:pt>
                <c:pt idx="1276">
                  <c:v>135.84</c:v>
                </c:pt>
                <c:pt idx="1277">
                  <c:v>135.88</c:v>
                </c:pt>
                <c:pt idx="1278">
                  <c:v>135.91999999999999</c:v>
                </c:pt>
                <c:pt idx="1279">
                  <c:v>135.96</c:v>
                </c:pt>
                <c:pt idx="1280">
                  <c:v>136</c:v>
                </c:pt>
                <c:pt idx="1281">
                  <c:v>136.04</c:v>
                </c:pt>
                <c:pt idx="1282">
                  <c:v>136.08000000000001</c:v>
                </c:pt>
                <c:pt idx="1283">
                  <c:v>136.12</c:v>
                </c:pt>
                <c:pt idx="1284">
                  <c:v>136.16</c:v>
                </c:pt>
                <c:pt idx="1285">
                  <c:v>136.19999999999999</c:v>
                </c:pt>
                <c:pt idx="1286">
                  <c:v>136.24</c:v>
                </c:pt>
                <c:pt idx="1287">
                  <c:v>136.28</c:v>
                </c:pt>
                <c:pt idx="1288">
                  <c:v>136.32</c:v>
                </c:pt>
                <c:pt idx="1289">
                  <c:v>136.36000000000001</c:v>
                </c:pt>
                <c:pt idx="1290">
                  <c:v>136.4</c:v>
                </c:pt>
                <c:pt idx="1291">
                  <c:v>136.44</c:v>
                </c:pt>
                <c:pt idx="1292">
                  <c:v>136.47999999999999</c:v>
                </c:pt>
                <c:pt idx="1293">
                  <c:v>136.52000000000001</c:v>
                </c:pt>
                <c:pt idx="1294">
                  <c:v>136.56</c:v>
                </c:pt>
                <c:pt idx="1295">
                  <c:v>136.6</c:v>
                </c:pt>
                <c:pt idx="1296">
                  <c:v>136.64000000000001</c:v>
                </c:pt>
                <c:pt idx="1297">
                  <c:v>136.68</c:v>
                </c:pt>
                <c:pt idx="1298">
                  <c:v>136.72</c:v>
                </c:pt>
                <c:pt idx="1299">
                  <c:v>136.76</c:v>
                </c:pt>
                <c:pt idx="1300">
                  <c:v>136.80000000000001</c:v>
                </c:pt>
                <c:pt idx="1301">
                  <c:v>136.84</c:v>
                </c:pt>
                <c:pt idx="1302">
                  <c:v>136.88</c:v>
                </c:pt>
                <c:pt idx="1303">
                  <c:v>136.92000000000002</c:v>
                </c:pt>
                <c:pt idx="1304">
                  <c:v>136.96</c:v>
                </c:pt>
                <c:pt idx="1305">
                  <c:v>137</c:v>
                </c:pt>
                <c:pt idx="1306">
                  <c:v>137.04</c:v>
                </c:pt>
                <c:pt idx="1307">
                  <c:v>137.08000000000001</c:v>
                </c:pt>
                <c:pt idx="1308">
                  <c:v>137.12</c:v>
                </c:pt>
                <c:pt idx="1309">
                  <c:v>137.16</c:v>
                </c:pt>
                <c:pt idx="1310">
                  <c:v>137.20000000000002</c:v>
                </c:pt>
                <c:pt idx="1311">
                  <c:v>137.24</c:v>
                </c:pt>
                <c:pt idx="1312">
                  <c:v>137.28</c:v>
                </c:pt>
                <c:pt idx="1313">
                  <c:v>137.32</c:v>
                </c:pt>
                <c:pt idx="1314">
                  <c:v>137.36000000000001</c:v>
                </c:pt>
                <c:pt idx="1315">
                  <c:v>137.4</c:v>
                </c:pt>
                <c:pt idx="1316">
                  <c:v>137.44</c:v>
                </c:pt>
                <c:pt idx="1317">
                  <c:v>137.48000000000002</c:v>
                </c:pt>
                <c:pt idx="1318">
                  <c:v>137.52000000000001</c:v>
                </c:pt>
                <c:pt idx="1319">
                  <c:v>137.56</c:v>
                </c:pt>
                <c:pt idx="1320">
                  <c:v>137.6</c:v>
                </c:pt>
                <c:pt idx="1321">
                  <c:v>137.64000000000001</c:v>
                </c:pt>
                <c:pt idx="1322">
                  <c:v>137.68</c:v>
                </c:pt>
                <c:pt idx="1323">
                  <c:v>137.72</c:v>
                </c:pt>
                <c:pt idx="1324">
                  <c:v>137.76000000000002</c:v>
                </c:pt>
                <c:pt idx="1325">
                  <c:v>137.80000000000001</c:v>
                </c:pt>
                <c:pt idx="1326">
                  <c:v>137.84</c:v>
                </c:pt>
                <c:pt idx="1327">
                  <c:v>137.88</c:v>
                </c:pt>
                <c:pt idx="1328">
                  <c:v>137.92000000000002</c:v>
                </c:pt>
                <c:pt idx="1329">
                  <c:v>137.96</c:v>
                </c:pt>
                <c:pt idx="1330">
                  <c:v>138</c:v>
                </c:pt>
                <c:pt idx="1331">
                  <c:v>138.04000000000002</c:v>
                </c:pt>
                <c:pt idx="1332">
                  <c:v>138.08000000000001</c:v>
                </c:pt>
                <c:pt idx="1333">
                  <c:v>138.12</c:v>
                </c:pt>
                <c:pt idx="1334">
                  <c:v>138.16</c:v>
                </c:pt>
                <c:pt idx="1335">
                  <c:v>138.20000000000002</c:v>
                </c:pt>
                <c:pt idx="1336">
                  <c:v>138.24</c:v>
                </c:pt>
                <c:pt idx="1337">
                  <c:v>138.28</c:v>
                </c:pt>
                <c:pt idx="1338">
                  <c:v>138.32000000000002</c:v>
                </c:pt>
                <c:pt idx="1339">
                  <c:v>138.36000000000001</c:v>
                </c:pt>
                <c:pt idx="1340">
                  <c:v>138.4</c:v>
                </c:pt>
                <c:pt idx="1341">
                  <c:v>138.44</c:v>
                </c:pt>
                <c:pt idx="1342">
                  <c:v>138.48000000000002</c:v>
                </c:pt>
                <c:pt idx="1343">
                  <c:v>138.52000000000001</c:v>
                </c:pt>
                <c:pt idx="1344">
                  <c:v>138.56</c:v>
                </c:pt>
                <c:pt idx="1345">
                  <c:v>138.60000000000002</c:v>
                </c:pt>
                <c:pt idx="1346">
                  <c:v>138.64000000000001</c:v>
                </c:pt>
                <c:pt idx="1347">
                  <c:v>138.68</c:v>
                </c:pt>
                <c:pt idx="1348">
                  <c:v>138.72</c:v>
                </c:pt>
                <c:pt idx="1349">
                  <c:v>138.76000000000002</c:v>
                </c:pt>
                <c:pt idx="1350">
                  <c:v>138.80000000000001</c:v>
                </c:pt>
                <c:pt idx="1351">
                  <c:v>138.84</c:v>
                </c:pt>
                <c:pt idx="1352">
                  <c:v>138.88000000000002</c:v>
                </c:pt>
                <c:pt idx="1353">
                  <c:v>138.92000000000002</c:v>
                </c:pt>
                <c:pt idx="1354">
                  <c:v>138.96</c:v>
                </c:pt>
                <c:pt idx="1355">
                  <c:v>139</c:v>
                </c:pt>
                <c:pt idx="1356">
                  <c:v>139.04</c:v>
                </c:pt>
                <c:pt idx="1357">
                  <c:v>139.08000000000001</c:v>
                </c:pt>
                <c:pt idx="1358">
                  <c:v>139.12</c:v>
                </c:pt>
                <c:pt idx="1359">
                  <c:v>139.16</c:v>
                </c:pt>
                <c:pt idx="1360">
                  <c:v>139.19999999999999</c:v>
                </c:pt>
                <c:pt idx="1361">
                  <c:v>139.23999999999998</c:v>
                </c:pt>
                <c:pt idx="1362">
                  <c:v>139.28</c:v>
                </c:pt>
                <c:pt idx="1363">
                  <c:v>139.32</c:v>
                </c:pt>
                <c:pt idx="1364">
                  <c:v>139.35999999999999</c:v>
                </c:pt>
                <c:pt idx="1365">
                  <c:v>139.39999999999998</c:v>
                </c:pt>
                <c:pt idx="1366">
                  <c:v>139.44</c:v>
                </c:pt>
                <c:pt idx="1367">
                  <c:v>139.47999999999999</c:v>
                </c:pt>
                <c:pt idx="1368">
                  <c:v>139.51999999999998</c:v>
                </c:pt>
                <c:pt idx="1369">
                  <c:v>139.55999999999997</c:v>
                </c:pt>
                <c:pt idx="1370">
                  <c:v>139.6</c:v>
                </c:pt>
                <c:pt idx="1371">
                  <c:v>139.63999999999999</c:v>
                </c:pt>
                <c:pt idx="1372">
                  <c:v>139.67999999999998</c:v>
                </c:pt>
                <c:pt idx="1373">
                  <c:v>139.72</c:v>
                </c:pt>
                <c:pt idx="1374">
                  <c:v>139.76</c:v>
                </c:pt>
                <c:pt idx="1375">
                  <c:v>139.79999999999998</c:v>
                </c:pt>
                <c:pt idx="1376">
                  <c:v>139.83999999999997</c:v>
                </c:pt>
                <c:pt idx="1377">
                  <c:v>139.88</c:v>
                </c:pt>
                <c:pt idx="1378">
                  <c:v>139.91999999999999</c:v>
                </c:pt>
                <c:pt idx="1379">
                  <c:v>139.95999999999998</c:v>
                </c:pt>
                <c:pt idx="1380">
                  <c:v>140</c:v>
                </c:pt>
                <c:pt idx="1381">
                  <c:v>140.04</c:v>
                </c:pt>
                <c:pt idx="1382">
                  <c:v>140.07999999999998</c:v>
                </c:pt>
                <c:pt idx="1383">
                  <c:v>140.11999999999998</c:v>
                </c:pt>
                <c:pt idx="1384">
                  <c:v>140.16</c:v>
                </c:pt>
                <c:pt idx="1385">
                  <c:v>140.19999999999999</c:v>
                </c:pt>
                <c:pt idx="1386">
                  <c:v>140.23999999999998</c:v>
                </c:pt>
                <c:pt idx="1387">
                  <c:v>140.28</c:v>
                </c:pt>
                <c:pt idx="1388">
                  <c:v>140.32</c:v>
                </c:pt>
                <c:pt idx="1389">
                  <c:v>140.35999999999999</c:v>
                </c:pt>
                <c:pt idx="1390">
                  <c:v>140.4</c:v>
                </c:pt>
                <c:pt idx="1391">
                  <c:v>140.44</c:v>
                </c:pt>
                <c:pt idx="1392">
                  <c:v>140.47999999999999</c:v>
                </c:pt>
                <c:pt idx="1393">
                  <c:v>140.51999999999998</c:v>
                </c:pt>
                <c:pt idx="1394">
                  <c:v>140.56</c:v>
                </c:pt>
                <c:pt idx="1395">
                  <c:v>140.6</c:v>
                </c:pt>
                <c:pt idx="1396">
                  <c:v>140.63999999999999</c:v>
                </c:pt>
                <c:pt idx="1397">
                  <c:v>140.68</c:v>
                </c:pt>
                <c:pt idx="1398">
                  <c:v>140.72</c:v>
                </c:pt>
                <c:pt idx="1399">
                  <c:v>140.76</c:v>
                </c:pt>
                <c:pt idx="1400">
                  <c:v>140.79999999999998</c:v>
                </c:pt>
                <c:pt idx="1401">
                  <c:v>140.84</c:v>
                </c:pt>
                <c:pt idx="1402">
                  <c:v>140.88</c:v>
                </c:pt>
                <c:pt idx="1403">
                  <c:v>140.91999999999999</c:v>
                </c:pt>
                <c:pt idx="1404">
                  <c:v>140.96</c:v>
                </c:pt>
                <c:pt idx="1405">
                  <c:v>141</c:v>
                </c:pt>
                <c:pt idx="1406">
                  <c:v>141.04</c:v>
                </c:pt>
                <c:pt idx="1407">
                  <c:v>141.07999999999998</c:v>
                </c:pt>
                <c:pt idx="1408">
                  <c:v>141.12</c:v>
                </c:pt>
                <c:pt idx="1409">
                  <c:v>141.16</c:v>
                </c:pt>
                <c:pt idx="1410">
                  <c:v>141.19999999999999</c:v>
                </c:pt>
                <c:pt idx="1411">
                  <c:v>141.24</c:v>
                </c:pt>
                <c:pt idx="1412">
                  <c:v>141.28</c:v>
                </c:pt>
                <c:pt idx="1413">
                  <c:v>141.32</c:v>
                </c:pt>
                <c:pt idx="1414">
                  <c:v>141.35999999999999</c:v>
                </c:pt>
                <c:pt idx="1415">
                  <c:v>141.4</c:v>
                </c:pt>
                <c:pt idx="1416">
                  <c:v>141.44</c:v>
                </c:pt>
                <c:pt idx="1417">
                  <c:v>141.47999999999999</c:v>
                </c:pt>
                <c:pt idx="1418">
                  <c:v>141.52000000000001</c:v>
                </c:pt>
                <c:pt idx="1419">
                  <c:v>141.56</c:v>
                </c:pt>
                <c:pt idx="1420">
                  <c:v>141.6</c:v>
                </c:pt>
                <c:pt idx="1421">
                  <c:v>141.63999999999999</c:v>
                </c:pt>
                <c:pt idx="1422">
                  <c:v>141.68</c:v>
                </c:pt>
                <c:pt idx="1423">
                  <c:v>141.72</c:v>
                </c:pt>
                <c:pt idx="1424">
                  <c:v>141.76</c:v>
                </c:pt>
                <c:pt idx="1425">
                  <c:v>141.80000000000001</c:v>
                </c:pt>
                <c:pt idx="1426">
                  <c:v>141.84</c:v>
                </c:pt>
                <c:pt idx="1427">
                  <c:v>141.88</c:v>
                </c:pt>
                <c:pt idx="1428">
                  <c:v>141.91999999999999</c:v>
                </c:pt>
                <c:pt idx="1429">
                  <c:v>141.96</c:v>
                </c:pt>
                <c:pt idx="1430">
                  <c:v>142</c:v>
                </c:pt>
                <c:pt idx="1431">
                  <c:v>142.04</c:v>
                </c:pt>
                <c:pt idx="1432">
                  <c:v>142.08000000000001</c:v>
                </c:pt>
                <c:pt idx="1433">
                  <c:v>142.12</c:v>
                </c:pt>
                <c:pt idx="1434">
                  <c:v>142.16</c:v>
                </c:pt>
                <c:pt idx="1435">
                  <c:v>142.19999999999999</c:v>
                </c:pt>
                <c:pt idx="1436">
                  <c:v>142.24</c:v>
                </c:pt>
                <c:pt idx="1437">
                  <c:v>142.28</c:v>
                </c:pt>
                <c:pt idx="1438">
                  <c:v>142.32</c:v>
                </c:pt>
                <c:pt idx="1439">
                  <c:v>142.36000000000001</c:v>
                </c:pt>
                <c:pt idx="1440">
                  <c:v>142.4</c:v>
                </c:pt>
                <c:pt idx="1441">
                  <c:v>142.44</c:v>
                </c:pt>
                <c:pt idx="1442">
                  <c:v>142.47999999999999</c:v>
                </c:pt>
                <c:pt idx="1443">
                  <c:v>142.52000000000001</c:v>
                </c:pt>
                <c:pt idx="1444">
                  <c:v>142.56</c:v>
                </c:pt>
                <c:pt idx="1445">
                  <c:v>142.6</c:v>
                </c:pt>
                <c:pt idx="1446">
                  <c:v>142.64000000000001</c:v>
                </c:pt>
                <c:pt idx="1447">
                  <c:v>142.68</c:v>
                </c:pt>
                <c:pt idx="1448">
                  <c:v>142.72</c:v>
                </c:pt>
                <c:pt idx="1449">
                  <c:v>142.76</c:v>
                </c:pt>
                <c:pt idx="1450">
                  <c:v>142.80000000000001</c:v>
                </c:pt>
                <c:pt idx="1451">
                  <c:v>142.84</c:v>
                </c:pt>
                <c:pt idx="1452">
                  <c:v>142.88</c:v>
                </c:pt>
                <c:pt idx="1453">
                  <c:v>142.92000000000002</c:v>
                </c:pt>
                <c:pt idx="1454">
                  <c:v>142.96</c:v>
                </c:pt>
                <c:pt idx="1455">
                  <c:v>143</c:v>
                </c:pt>
                <c:pt idx="1456">
                  <c:v>143.04</c:v>
                </c:pt>
                <c:pt idx="1457">
                  <c:v>143.08000000000001</c:v>
                </c:pt>
                <c:pt idx="1458">
                  <c:v>143.12</c:v>
                </c:pt>
                <c:pt idx="1459">
                  <c:v>143.16</c:v>
                </c:pt>
                <c:pt idx="1460">
                  <c:v>143.20000000000002</c:v>
                </c:pt>
                <c:pt idx="1461">
                  <c:v>143.24</c:v>
                </c:pt>
                <c:pt idx="1462">
                  <c:v>143.28</c:v>
                </c:pt>
                <c:pt idx="1463">
                  <c:v>143.32</c:v>
                </c:pt>
                <c:pt idx="1464">
                  <c:v>143.36000000000001</c:v>
                </c:pt>
                <c:pt idx="1465">
                  <c:v>143.4</c:v>
                </c:pt>
                <c:pt idx="1466">
                  <c:v>143.44</c:v>
                </c:pt>
                <c:pt idx="1467">
                  <c:v>143.48000000000002</c:v>
                </c:pt>
                <c:pt idx="1468">
                  <c:v>143.52000000000001</c:v>
                </c:pt>
                <c:pt idx="1469">
                  <c:v>143.56</c:v>
                </c:pt>
                <c:pt idx="1470">
                  <c:v>143.6</c:v>
                </c:pt>
                <c:pt idx="1471">
                  <c:v>143.64000000000001</c:v>
                </c:pt>
                <c:pt idx="1472">
                  <c:v>143.68</c:v>
                </c:pt>
                <c:pt idx="1473">
                  <c:v>143.72</c:v>
                </c:pt>
                <c:pt idx="1474">
                  <c:v>143.76000000000002</c:v>
                </c:pt>
                <c:pt idx="1475">
                  <c:v>143.80000000000001</c:v>
                </c:pt>
                <c:pt idx="1476">
                  <c:v>143.84</c:v>
                </c:pt>
                <c:pt idx="1477">
                  <c:v>143.88</c:v>
                </c:pt>
                <c:pt idx="1478">
                  <c:v>143.92000000000002</c:v>
                </c:pt>
                <c:pt idx="1479">
                  <c:v>143.96</c:v>
                </c:pt>
                <c:pt idx="1480">
                  <c:v>144</c:v>
                </c:pt>
                <c:pt idx="1481">
                  <c:v>144.04000000000002</c:v>
                </c:pt>
                <c:pt idx="1482">
                  <c:v>144.08000000000001</c:v>
                </c:pt>
                <c:pt idx="1483">
                  <c:v>144.12</c:v>
                </c:pt>
                <c:pt idx="1484">
                  <c:v>144.16</c:v>
                </c:pt>
                <c:pt idx="1485">
                  <c:v>144.20000000000002</c:v>
                </c:pt>
                <c:pt idx="1486">
                  <c:v>144.24</c:v>
                </c:pt>
                <c:pt idx="1487">
                  <c:v>144.28</c:v>
                </c:pt>
                <c:pt idx="1488">
                  <c:v>144.32000000000002</c:v>
                </c:pt>
                <c:pt idx="1489">
                  <c:v>144.36000000000001</c:v>
                </c:pt>
                <c:pt idx="1490">
                  <c:v>144.4</c:v>
                </c:pt>
                <c:pt idx="1491">
                  <c:v>144.44</c:v>
                </c:pt>
                <c:pt idx="1492">
                  <c:v>144.48000000000002</c:v>
                </c:pt>
                <c:pt idx="1493">
                  <c:v>144.52000000000001</c:v>
                </c:pt>
                <c:pt idx="1494">
                  <c:v>144.56</c:v>
                </c:pt>
                <c:pt idx="1495">
                  <c:v>144.60000000000002</c:v>
                </c:pt>
                <c:pt idx="1496">
                  <c:v>144.64000000000001</c:v>
                </c:pt>
                <c:pt idx="1497">
                  <c:v>144.68</c:v>
                </c:pt>
                <c:pt idx="1498">
                  <c:v>144.72</c:v>
                </c:pt>
                <c:pt idx="1499">
                  <c:v>144.76000000000002</c:v>
                </c:pt>
                <c:pt idx="1500">
                  <c:v>144.80000000000001</c:v>
                </c:pt>
                <c:pt idx="1501">
                  <c:v>144.84</c:v>
                </c:pt>
                <c:pt idx="1502">
                  <c:v>144.88000000000002</c:v>
                </c:pt>
                <c:pt idx="1503">
                  <c:v>144.92000000000002</c:v>
                </c:pt>
                <c:pt idx="1504">
                  <c:v>144.96</c:v>
                </c:pt>
                <c:pt idx="1505">
                  <c:v>145</c:v>
                </c:pt>
                <c:pt idx="1506">
                  <c:v>145.04000000000002</c:v>
                </c:pt>
                <c:pt idx="1507">
                  <c:v>145.08000000000001</c:v>
                </c:pt>
                <c:pt idx="1508">
                  <c:v>145.12</c:v>
                </c:pt>
                <c:pt idx="1509">
                  <c:v>145.16</c:v>
                </c:pt>
                <c:pt idx="1510">
                  <c:v>145.20000000000002</c:v>
                </c:pt>
                <c:pt idx="1511">
                  <c:v>145.24</c:v>
                </c:pt>
                <c:pt idx="1512">
                  <c:v>145.28</c:v>
                </c:pt>
                <c:pt idx="1513">
                  <c:v>145.32</c:v>
                </c:pt>
                <c:pt idx="1514">
                  <c:v>145.35999999999999</c:v>
                </c:pt>
                <c:pt idx="1515">
                  <c:v>145.4</c:v>
                </c:pt>
                <c:pt idx="1516">
                  <c:v>145.44</c:v>
                </c:pt>
                <c:pt idx="1517">
                  <c:v>145.47999999999999</c:v>
                </c:pt>
                <c:pt idx="1518">
                  <c:v>145.51999999999998</c:v>
                </c:pt>
                <c:pt idx="1519">
                  <c:v>145.55999999999997</c:v>
                </c:pt>
                <c:pt idx="1520">
                  <c:v>145.6</c:v>
                </c:pt>
                <c:pt idx="1521">
                  <c:v>145.63999999999999</c:v>
                </c:pt>
                <c:pt idx="1522">
                  <c:v>145.67999999999998</c:v>
                </c:pt>
                <c:pt idx="1523">
                  <c:v>145.72</c:v>
                </c:pt>
                <c:pt idx="1524">
                  <c:v>145.76</c:v>
                </c:pt>
                <c:pt idx="1525">
                  <c:v>145.79999999999998</c:v>
                </c:pt>
                <c:pt idx="1526">
                  <c:v>145.83999999999997</c:v>
                </c:pt>
                <c:pt idx="1527">
                  <c:v>145.88</c:v>
                </c:pt>
                <c:pt idx="1528">
                  <c:v>145.91999999999999</c:v>
                </c:pt>
                <c:pt idx="1529">
                  <c:v>145.95999999999998</c:v>
                </c:pt>
                <c:pt idx="1530">
                  <c:v>146</c:v>
                </c:pt>
                <c:pt idx="1531">
                  <c:v>146.04</c:v>
                </c:pt>
                <c:pt idx="1532">
                  <c:v>146.07999999999998</c:v>
                </c:pt>
                <c:pt idx="1533">
                  <c:v>146.11999999999998</c:v>
                </c:pt>
                <c:pt idx="1534">
                  <c:v>146.16</c:v>
                </c:pt>
                <c:pt idx="1535">
                  <c:v>146.19999999999999</c:v>
                </c:pt>
                <c:pt idx="1536">
                  <c:v>146.23999999999998</c:v>
                </c:pt>
                <c:pt idx="1537">
                  <c:v>146.28</c:v>
                </c:pt>
                <c:pt idx="1538">
                  <c:v>146.32</c:v>
                </c:pt>
                <c:pt idx="1539">
                  <c:v>146.35999999999999</c:v>
                </c:pt>
                <c:pt idx="1540">
                  <c:v>146.39999999999998</c:v>
                </c:pt>
                <c:pt idx="1541">
                  <c:v>146.44</c:v>
                </c:pt>
                <c:pt idx="1542">
                  <c:v>146.47999999999999</c:v>
                </c:pt>
                <c:pt idx="1543">
                  <c:v>146.51999999999998</c:v>
                </c:pt>
                <c:pt idx="1544">
                  <c:v>146.56</c:v>
                </c:pt>
                <c:pt idx="1545">
                  <c:v>146.6</c:v>
                </c:pt>
                <c:pt idx="1546">
                  <c:v>146.63999999999999</c:v>
                </c:pt>
                <c:pt idx="1547">
                  <c:v>146.67999999999998</c:v>
                </c:pt>
                <c:pt idx="1548">
                  <c:v>146.72</c:v>
                </c:pt>
                <c:pt idx="1549">
                  <c:v>146.76</c:v>
                </c:pt>
                <c:pt idx="1550">
                  <c:v>146.79999999999998</c:v>
                </c:pt>
                <c:pt idx="1551">
                  <c:v>146.84</c:v>
                </c:pt>
                <c:pt idx="1552">
                  <c:v>146.88</c:v>
                </c:pt>
                <c:pt idx="1553">
                  <c:v>146.91999999999999</c:v>
                </c:pt>
                <c:pt idx="1554">
                  <c:v>146.95999999999998</c:v>
                </c:pt>
                <c:pt idx="1555">
                  <c:v>147</c:v>
                </c:pt>
                <c:pt idx="1556">
                  <c:v>147.04</c:v>
                </c:pt>
                <c:pt idx="1557">
                  <c:v>147.07999999999998</c:v>
                </c:pt>
                <c:pt idx="1558">
                  <c:v>147.12</c:v>
                </c:pt>
                <c:pt idx="1559">
                  <c:v>147.16</c:v>
                </c:pt>
                <c:pt idx="1560">
                  <c:v>147.19999999999999</c:v>
                </c:pt>
                <c:pt idx="1561">
                  <c:v>147.23999999999998</c:v>
                </c:pt>
                <c:pt idx="1562">
                  <c:v>147.28</c:v>
                </c:pt>
                <c:pt idx="1563">
                  <c:v>147.32</c:v>
                </c:pt>
                <c:pt idx="1564">
                  <c:v>147.35999999999999</c:v>
                </c:pt>
                <c:pt idx="1565">
                  <c:v>147.4</c:v>
                </c:pt>
                <c:pt idx="1566">
                  <c:v>147.44</c:v>
                </c:pt>
                <c:pt idx="1567">
                  <c:v>147.47999999999999</c:v>
                </c:pt>
                <c:pt idx="1568">
                  <c:v>147.51999999999998</c:v>
                </c:pt>
                <c:pt idx="1569">
                  <c:v>147.56</c:v>
                </c:pt>
                <c:pt idx="1570">
                  <c:v>147.6</c:v>
                </c:pt>
                <c:pt idx="1571">
                  <c:v>147.63999999999999</c:v>
                </c:pt>
                <c:pt idx="1572">
                  <c:v>147.68</c:v>
                </c:pt>
                <c:pt idx="1573">
                  <c:v>147.72</c:v>
                </c:pt>
                <c:pt idx="1574">
                  <c:v>147.76</c:v>
                </c:pt>
                <c:pt idx="1575">
                  <c:v>147.80000000000001</c:v>
                </c:pt>
                <c:pt idx="1576">
                  <c:v>147.84</c:v>
                </c:pt>
                <c:pt idx="1577">
                  <c:v>147.88</c:v>
                </c:pt>
                <c:pt idx="1578">
                  <c:v>147.91999999999999</c:v>
                </c:pt>
                <c:pt idx="1579">
                  <c:v>147.96</c:v>
                </c:pt>
                <c:pt idx="1580">
                  <c:v>148</c:v>
                </c:pt>
                <c:pt idx="1581">
                  <c:v>148.04</c:v>
                </c:pt>
                <c:pt idx="1582">
                  <c:v>148.08000000000001</c:v>
                </c:pt>
                <c:pt idx="1583">
                  <c:v>148.12</c:v>
                </c:pt>
                <c:pt idx="1584">
                  <c:v>148.16</c:v>
                </c:pt>
                <c:pt idx="1585">
                  <c:v>148.19999999999999</c:v>
                </c:pt>
                <c:pt idx="1586">
                  <c:v>148.24</c:v>
                </c:pt>
                <c:pt idx="1587">
                  <c:v>148.28</c:v>
                </c:pt>
                <c:pt idx="1588">
                  <c:v>148.32</c:v>
                </c:pt>
                <c:pt idx="1589">
                  <c:v>148.36000000000001</c:v>
                </c:pt>
                <c:pt idx="1590">
                  <c:v>148.4</c:v>
                </c:pt>
                <c:pt idx="1591">
                  <c:v>148.44</c:v>
                </c:pt>
                <c:pt idx="1592">
                  <c:v>148.47999999999999</c:v>
                </c:pt>
                <c:pt idx="1593">
                  <c:v>148.52000000000001</c:v>
                </c:pt>
                <c:pt idx="1594">
                  <c:v>148.56</c:v>
                </c:pt>
                <c:pt idx="1595">
                  <c:v>148.6</c:v>
                </c:pt>
                <c:pt idx="1596">
                  <c:v>148.64000000000001</c:v>
                </c:pt>
                <c:pt idx="1597">
                  <c:v>148.68</c:v>
                </c:pt>
                <c:pt idx="1598">
                  <c:v>148.72</c:v>
                </c:pt>
                <c:pt idx="1599">
                  <c:v>148.76</c:v>
                </c:pt>
                <c:pt idx="1600">
                  <c:v>148.80000000000001</c:v>
                </c:pt>
                <c:pt idx="1601">
                  <c:v>148.84</c:v>
                </c:pt>
                <c:pt idx="1602">
                  <c:v>148.88</c:v>
                </c:pt>
                <c:pt idx="1603">
                  <c:v>148.92000000000002</c:v>
                </c:pt>
                <c:pt idx="1604">
                  <c:v>148.96</c:v>
                </c:pt>
                <c:pt idx="1605">
                  <c:v>149</c:v>
                </c:pt>
                <c:pt idx="1606">
                  <c:v>149.04</c:v>
                </c:pt>
                <c:pt idx="1607">
                  <c:v>149.08000000000001</c:v>
                </c:pt>
                <c:pt idx="1608">
                  <c:v>149.12</c:v>
                </c:pt>
                <c:pt idx="1609">
                  <c:v>149.16</c:v>
                </c:pt>
                <c:pt idx="1610">
                  <c:v>149.20000000000002</c:v>
                </c:pt>
                <c:pt idx="1611">
                  <c:v>149.24</c:v>
                </c:pt>
                <c:pt idx="1612">
                  <c:v>149.28</c:v>
                </c:pt>
                <c:pt idx="1613">
                  <c:v>149.32</c:v>
                </c:pt>
                <c:pt idx="1614">
                  <c:v>149.36000000000001</c:v>
                </c:pt>
                <c:pt idx="1615">
                  <c:v>149.4</c:v>
                </c:pt>
                <c:pt idx="1616">
                  <c:v>149.44</c:v>
                </c:pt>
                <c:pt idx="1617">
                  <c:v>149.48000000000002</c:v>
                </c:pt>
                <c:pt idx="1618">
                  <c:v>149.52000000000001</c:v>
                </c:pt>
                <c:pt idx="1619">
                  <c:v>149.56</c:v>
                </c:pt>
                <c:pt idx="1620">
                  <c:v>149.6</c:v>
                </c:pt>
                <c:pt idx="1621">
                  <c:v>149.64000000000001</c:v>
                </c:pt>
                <c:pt idx="1622">
                  <c:v>149.68</c:v>
                </c:pt>
                <c:pt idx="1623">
                  <c:v>149.72</c:v>
                </c:pt>
                <c:pt idx="1624">
                  <c:v>149.76000000000002</c:v>
                </c:pt>
                <c:pt idx="1625">
                  <c:v>149.80000000000001</c:v>
                </c:pt>
                <c:pt idx="1626">
                  <c:v>149.84</c:v>
                </c:pt>
                <c:pt idx="1627">
                  <c:v>149.88</c:v>
                </c:pt>
                <c:pt idx="1628">
                  <c:v>149.92000000000002</c:v>
                </c:pt>
                <c:pt idx="1629">
                  <c:v>149.96</c:v>
                </c:pt>
                <c:pt idx="1630">
                  <c:v>150</c:v>
                </c:pt>
                <c:pt idx="1631">
                  <c:v>150.04000000000002</c:v>
                </c:pt>
                <c:pt idx="1632">
                  <c:v>150.08000000000001</c:v>
                </c:pt>
                <c:pt idx="1633">
                  <c:v>150.12</c:v>
                </c:pt>
                <c:pt idx="1634">
                  <c:v>150.16</c:v>
                </c:pt>
                <c:pt idx="1635">
                  <c:v>150.20000000000002</c:v>
                </c:pt>
                <c:pt idx="1636">
                  <c:v>150.24</c:v>
                </c:pt>
                <c:pt idx="1637">
                  <c:v>150.28</c:v>
                </c:pt>
                <c:pt idx="1638">
                  <c:v>150.32000000000002</c:v>
                </c:pt>
                <c:pt idx="1639">
                  <c:v>150.36000000000001</c:v>
                </c:pt>
                <c:pt idx="1640">
                  <c:v>150.4</c:v>
                </c:pt>
                <c:pt idx="1641">
                  <c:v>150.44</c:v>
                </c:pt>
                <c:pt idx="1642">
                  <c:v>150.48000000000002</c:v>
                </c:pt>
                <c:pt idx="1643">
                  <c:v>150.52000000000001</c:v>
                </c:pt>
                <c:pt idx="1644">
                  <c:v>150.56</c:v>
                </c:pt>
                <c:pt idx="1645">
                  <c:v>150.60000000000002</c:v>
                </c:pt>
                <c:pt idx="1646">
                  <c:v>150.64000000000001</c:v>
                </c:pt>
                <c:pt idx="1647">
                  <c:v>150.68</c:v>
                </c:pt>
                <c:pt idx="1648">
                  <c:v>150.72</c:v>
                </c:pt>
                <c:pt idx="1649">
                  <c:v>150.76000000000002</c:v>
                </c:pt>
                <c:pt idx="1650">
                  <c:v>150.80000000000001</c:v>
                </c:pt>
                <c:pt idx="1651">
                  <c:v>150.84</c:v>
                </c:pt>
                <c:pt idx="1652">
                  <c:v>150.88000000000002</c:v>
                </c:pt>
                <c:pt idx="1653">
                  <c:v>150.92000000000002</c:v>
                </c:pt>
                <c:pt idx="1654">
                  <c:v>150.96</c:v>
                </c:pt>
                <c:pt idx="1655">
                  <c:v>151</c:v>
                </c:pt>
                <c:pt idx="1656">
                  <c:v>151.04000000000002</c:v>
                </c:pt>
                <c:pt idx="1657">
                  <c:v>151.08000000000001</c:v>
                </c:pt>
                <c:pt idx="1658">
                  <c:v>151.12</c:v>
                </c:pt>
                <c:pt idx="1659">
                  <c:v>151.16000000000003</c:v>
                </c:pt>
                <c:pt idx="1660">
                  <c:v>151.20000000000002</c:v>
                </c:pt>
                <c:pt idx="1661">
                  <c:v>151.24</c:v>
                </c:pt>
                <c:pt idx="1662">
                  <c:v>151.28</c:v>
                </c:pt>
                <c:pt idx="1663">
                  <c:v>151.32000000000002</c:v>
                </c:pt>
                <c:pt idx="1664">
                  <c:v>151.36000000000001</c:v>
                </c:pt>
                <c:pt idx="1665">
                  <c:v>151.4</c:v>
                </c:pt>
                <c:pt idx="1666">
                  <c:v>151.44</c:v>
                </c:pt>
                <c:pt idx="1667">
                  <c:v>151.47999999999999</c:v>
                </c:pt>
                <c:pt idx="1668">
                  <c:v>151.52000000000001</c:v>
                </c:pt>
                <c:pt idx="1669">
                  <c:v>151.56</c:v>
                </c:pt>
                <c:pt idx="1670">
                  <c:v>151.6</c:v>
                </c:pt>
                <c:pt idx="1671">
                  <c:v>151.63999999999999</c:v>
                </c:pt>
                <c:pt idx="1672">
                  <c:v>151.67999999999998</c:v>
                </c:pt>
                <c:pt idx="1673">
                  <c:v>151.72</c:v>
                </c:pt>
                <c:pt idx="1674">
                  <c:v>151.76</c:v>
                </c:pt>
                <c:pt idx="1675">
                  <c:v>151.79999999999998</c:v>
                </c:pt>
                <c:pt idx="1676">
                  <c:v>151.83999999999997</c:v>
                </c:pt>
                <c:pt idx="1677">
                  <c:v>151.88</c:v>
                </c:pt>
                <c:pt idx="1678">
                  <c:v>151.91999999999999</c:v>
                </c:pt>
                <c:pt idx="1679">
                  <c:v>151.95999999999998</c:v>
                </c:pt>
                <c:pt idx="1680">
                  <c:v>152</c:v>
                </c:pt>
                <c:pt idx="1681">
                  <c:v>152.04</c:v>
                </c:pt>
                <c:pt idx="1682">
                  <c:v>152.07999999999998</c:v>
                </c:pt>
                <c:pt idx="1683">
                  <c:v>152.11999999999998</c:v>
                </c:pt>
                <c:pt idx="1684">
                  <c:v>152.16</c:v>
                </c:pt>
                <c:pt idx="1685">
                  <c:v>152.19999999999999</c:v>
                </c:pt>
                <c:pt idx="1686">
                  <c:v>152.23999999999998</c:v>
                </c:pt>
                <c:pt idx="1687">
                  <c:v>152.28</c:v>
                </c:pt>
                <c:pt idx="1688">
                  <c:v>152.32</c:v>
                </c:pt>
                <c:pt idx="1689">
                  <c:v>152.35999999999999</c:v>
                </c:pt>
                <c:pt idx="1690">
                  <c:v>152.39999999999998</c:v>
                </c:pt>
                <c:pt idx="1691">
                  <c:v>152.44</c:v>
                </c:pt>
                <c:pt idx="1692">
                  <c:v>152.47999999999999</c:v>
                </c:pt>
                <c:pt idx="1693">
                  <c:v>152.51999999999998</c:v>
                </c:pt>
                <c:pt idx="1694">
                  <c:v>152.56</c:v>
                </c:pt>
                <c:pt idx="1695">
                  <c:v>152.6</c:v>
                </c:pt>
                <c:pt idx="1696">
                  <c:v>152.63999999999999</c:v>
                </c:pt>
                <c:pt idx="1697">
                  <c:v>152.67999999999998</c:v>
                </c:pt>
                <c:pt idx="1698">
                  <c:v>152.72</c:v>
                </c:pt>
                <c:pt idx="1699">
                  <c:v>152.76</c:v>
                </c:pt>
                <c:pt idx="1700">
                  <c:v>152.79999999999998</c:v>
                </c:pt>
                <c:pt idx="1701">
                  <c:v>152.84</c:v>
                </c:pt>
                <c:pt idx="1702">
                  <c:v>152.88</c:v>
                </c:pt>
                <c:pt idx="1703">
                  <c:v>152.91999999999999</c:v>
                </c:pt>
                <c:pt idx="1704">
                  <c:v>152.95999999999998</c:v>
                </c:pt>
                <c:pt idx="1705">
                  <c:v>153</c:v>
                </c:pt>
                <c:pt idx="1706">
                  <c:v>153.04</c:v>
                </c:pt>
                <c:pt idx="1707">
                  <c:v>153.07999999999998</c:v>
                </c:pt>
                <c:pt idx="1708">
                  <c:v>153.12</c:v>
                </c:pt>
                <c:pt idx="1709">
                  <c:v>153.16</c:v>
                </c:pt>
                <c:pt idx="1710">
                  <c:v>153.19999999999999</c:v>
                </c:pt>
                <c:pt idx="1711">
                  <c:v>153.23999999999998</c:v>
                </c:pt>
                <c:pt idx="1712">
                  <c:v>153.28</c:v>
                </c:pt>
                <c:pt idx="1713">
                  <c:v>153.32</c:v>
                </c:pt>
                <c:pt idx="1714">
                  <c:v>153.35999999999999</c:v>
                </c:pt>
                <c:pt idx="1715">
                  <c:v>153.4</c:v>
                </c:pt>
                <c:pt idx="1716">
                  <c:v>153.44</c:v>
                </c:pt>
                <c:pt idx="1717">
                  <c:v>153.47999999999999</c:v>
                </c:pt>
                <c:pt idx="1718">
                  <c:v>153.51999999999998</c:v>
                </c:pt>
                <c:pt idx="1719">
                  <c:v>153.56</c:v>
                </c:pt>
                <c:pt idx="1720">
                  <c:v>153.6</c:v>
                </c:pt>
                <c:pt idx="1721">
                  <c:v>153.63999999999999</c:v>
                </c:pt>
                <c:pt idx="1722">
                  <c:v>153.68</c:v>
                </c:pt>
                <c:pt idx="1723">
                  <c:v>153.72</c:v>
                </c:pt>
                <c:pt idx="1724">
                  <c:v>153.76</c:v>
                </c:pt>
                <c:pt idx="1725">
                  <c:v>153.79999999999998</c:v>
                </c:pt>
                <c:pt idx="1726">
                  <c:v>153.84</c:v>
                </c:pt>
                <c:pt idx="1727">
                  <c:v>153.88</c:v>
                </c:pt>
                <c:pt idx="1728">
                  <c:v>153.91999999999999</c:v>
                </c:pt>
                <c:pt idx="1729">
                  <c:v>153.96</c:v>
                </c:pt>
                <c:pt idx="1730">
                  <c:v>154</c:v>
                </c:pt>
                <c:pt idx="1731">
                  <c:v>154.04</c:v>
                </c:pt>
                <c:pt idx="1732">
                  <c:v>154.07999999999998</c:v>
                </c:pt>
                <c:pt idx="1733">
                  <c:v>154.12</c:v>
                </c:pt>
                <c:pt idx="1734">
                  <c:v>154.16</c:v>
                </c:pt>
                <c:pt idx="1735">
                  <c:v>154.19999999999999</c:v>
                </c:pt>
                <c:pt idx="1736">
                  <c:v>154.24</c:v>
                </c:pt>
                <c:pt idx="1737">
                  <c:v>154.28</c:v>
                </c:pt>
                <c:pt idx="1738">
                  <c:v>154.32</c:v>
                </c:pt>
                <c:pt idx="1739">
                  <c:v>154.35999999999999</c:v>
                </c:pt>
                <c:pt idx="1740">
                  <c:v>154.4</c:v>
                </c:pt>
                <c:pt idx="1741">
                  <c:v>154.44</c:v>
                </c:pt>
                <c:pt idx="1742">
                  <c:v>154.47999999999999</c:v>
                </c:pt>
                <c:pt idx="1743">
                  <c:v>154.52000000000001</c:v>
                </c:pt>
                <c:pt idx="1744">
                  <c:v>154.56</c:v>
                </c:pt>
                <c:pt idx="1745">
                  <c:v>154.6</c:v>
                </c:pt>
                <c:pt idx="1746">
                  <c:v>154.63999999999999</c:v>
                </c:pt>
                <c:pt idx="1747">
                  <c:v>154.68</c:v>
                </c:pt>
                <c:pt idx="1748">
                  <c:v>154.72</c:v>
                </c:pt>
                <c:pt idx="1749">
                  <c:v>154.76</c:v>
                </c:pt>
                <c:pt idx="1750">
                  <c:v>154.80000000000001</c:v>
                </c:pt>
                <c:pt idx="1751">
                  <c:v>154.84</c:v>
                </c:pt>
                <c:pt idx="1752">
                  <c:v>154.88</c:v>
                </c:pt>
                <c:pt idx="1753">
                  <c:v>154.91999999999999</c:v>
                </c:pt>
                <c:pt idx="1754">
                  <c:v>154.96</c:v>
                </c:pt>
                <c:pt idx="1755">
                  <c:v>155</c:v>
                </c:pt>
                <c:pt idx="1756">
                  <c:v>155.04</c:v>
                </c:pt>
                <c:pt idx="1757">
                  <c:v>155.08000000000001</c:v>
                </c:pt>
                <c:pt idx="1758">
                  <c:v>155.12</c:v>
                </c:pt>
                <c:pt idx="1759">
                  <c:v>155.16</c:v>
                </c:pt>
                <c:pt idx="1760">
                  <c:v>155.19999999999999</c:v>
                </c:pt>
                <c:pt idx="1761">
                  <c:v>155.24</c:v>
                </c:pt>
                <c:pt idx="1762">
                  <c:v>155.28</c:v>
                </c:pt>
                <c:pt idx="1763">
                  <c:v>155.32</c:v>
                </c:pt>
                <c:pt idx="1764">
                  <c:v>155.36000000000001</c:v>
                </c:pt>
                <c:pt idx="1765">
                  <c:v>155.4</c:v>
                </c:pt>
                <c:pt idx="1766">
                  <c:v>155.44</c:v>
                </c:pt>
                <c:pt idx="1767">
                  <c:v>155.48000000000002</c:v>
                </c:pt>
                <c:pt idx="1768">
                  <c:v>155.52000000000001</c:v>
                </c:pt>
                <c:pt idx="1769">
                  <c:v>155.56</c:v>
                </c:pt>
                <c:pt idx="1770">
                  <c:v>155.6</c:v>
                </c:pt>
                <c:pt idx="1771">
                  <c:v>155.64000000000001</c:v>
                </c:pt>
                <c:pt idx="1772">
                  <c:v>155.68</c:v>
                </c:pt>
                <c:pt idx="1773">
                  <c:v>155.72</c:v>
                </c:pt>
                <c:pt idx="1774">
                  <c:v>155.76000000000002</c:v>
                </c:pt>
                <c:pt idx="1775">
                  <c:v>155.80000000000001</c:v>
                </c:pt>
                <c:pt idx="1776">
                  <c:v>155.84</c:v>
                </c:pt>
                <c:pt idx="1777">
                  <c:v>155.88</c:v>
                </c:pt>
                <c:pt idx="1778">
                  <c:v>155.92000000000002</c:v>
                </c:pt>
                <c:pt idx="1779">
                  <c:v>155.96</c:v>
                </c:pt>
                <c:pt idx="1780">
                  <c:v>156</c:v>
                </c:pt>
                <c:pt idx="1781">
                  <c:v>156.04000000000002</c:v>
                </c:pt>
                <c:pt idx="1782">
                  <c:v>156.08000000000001</c:v>
                </c:pt>
                <c:pt idx="1783">
                  <c:v>156.12</c:v>
                </c:pt>
                <c:pt idx="1784">
                  <c:v>156.16</c:v>
                </c:pt>
                <c:pt idx="1785">
                  <c:v>156.20000000000002</c:v>
                </c:pt>
                <c:pt idx="1786">
                  <c:v>156.24</c:v>
                </c:pt>
                <c:pt idx="1787">
                  <c:v>156.28</c:v>
                </c:pt>
                <c:pt idx="1788">
                  <c:v>156.32000000000002</c:v>
                </c:pt>
                <c:pt idx="1789">
                  <c:v>156.36000000000001</c:v>
                </c:pt>
                <c:pt idx="1790">
                  <c:v>156.4</c:v>
                </c:pt>
                <c:pt idx="1791">
                  <c:v>156.44</c:v>
                </c:pt>
                <c:pt idx="1792">
                  <c:v>156.48000000000002</c:v>
                </c:pt>
                <c:pt idx="1793">
                  <c:v>156.52000000000001</c:v>
                </c:pt>
                <c:pt idx="1794">
                  <c:v>156.56</c:v>
                </c:pt>
                <c:pt idx="1795">
                  <c:v>156.60000000000002</c:v>
                </c:pt>
                <c:pt idx="1796">
                  <c:v>156.64000000000001</c:v>
                </c:pt>
                <c:pt idx="1797">
                  <c:v>156.68</c:v>
                </c:pt>
                <c:pt idx="1798">
                  <c:v>156.72</c:v>
                </c:pt>
                <c:pt idx="1799">
                  <c:v>156.76000000000002</c:v>
                </c:pt>
                <c:pt idx="1800">
                  <c:v>156.80000000000001</c:v>
                </c:pt>
                <c:pt idx="1801">
                  <c:v>156.84</c:v>
                </c:pt>
                <c:pt idx="1802">
                  <c:v>156.88000000000002</c:v>
                </c:pt>
                <c:pt idx="1803">
                  <c:v>156.92000000000002</c:v>
                </c:pt>
                <c:pt idx="1804">
                  <c:v>156.96</c:v>
                </c:pt>
                <c:pt idx="1805">
                  <c:v>157</c:v>
                </c:pt>
                <c:pt idx="1806">
                  <c:v>157.04000000000002</c:v>
                </c:pt>
                <c:pt idx="1807">
                  <c:v>157.08000000000001</c:v>
                </c:pt>
                <c:pt idx="1808">
                  <c:v>157.12</c:v>
                </c:pt>
                <c:pt idx="1809">
                  <c:v>157.16000000000003</c:v>
                </c:pt>
                <c:pt idx="1810">
                  <c:v>157.20000000000002</c:v>
                </c:pt>
                <c:pt idx="1811">
                  <c:v>157.24</c:v>
                </c:pt>
                <c:pt idx="1812">
                  <c:v>157.28</c:v>
                </c:pt>
                <c:pt idx="1813">
                  <c:v>157.32000000000002</c:v>
                </c:pt>
                <c:pt idx="1814">
                  <c:v>157.36000000000001</c:v>
                </c:pt>
                <c:pt idx="1815">
                  <c:v>157.4</c:v>
                </c:pt>
                <c:pt idx="1816">
                  <c:v>157.44000000000003</c:v>
                </c:pt>
                <c:pt idx="1817">
                  <c:v>157.48000000000002</c:v>
                </c:pt>
                <c:pt idx="1818">
                  <c:v>157.52000000000001</c:v>
                </c:pt>
                <c:pt idx="1819">
                  <c:v>157.56</c:v>
                </c:pt>
                <c:pt idx="1820">
                  <c:v>157.6</c:v>
                </c:pt>
                <c:pt idx="1821">
                  <c:v>157.64000000000001</c:v>
                </c:pt>
                <c:pt idx="1822">
                  <c:v>157.68</c:v>
                </c:pt>
                <c:pt idx="1823">
                  <c:v>157.72</c:v>
                </c:pt>
                <c:pt idx="1824">
                  <c:v>157.76</c:v>
                </c:pt>
                <c:pt idx="1825">
                  <c:v>157.79999999999998</c:v>
                </c:pt>
                <c:pt idx="1826">
                  <c:v>157.84</c:v>
                </c:pt>
                <c:pt idx="1827">
                  <c:v>157.88</c:v>
                </c:pt>
                <c:pt idx="1828">
                  <c:v>157.91999999999999</c:v>
                </c:pt>
                <c:pt idx="1829">
                  <c:v>157.95999999999998</c:v>
                </c:pt>
                <c:pt idx="1830">
                  <c:v>158</c:v>
                </c:pt>
                <c:pt idx="1831">
                  <c:v>158.04</c:v>
                </c:pt>
                <c:pt idx="1832">
                  <c:v>158.07999999999998</c:v>
                </c:pt>
                <c:pt idx="1833">
                  <c:v>158.11999999999998</c:v>
                </c:pt>
                <c:pt idx="1834">
                  <c:v>158.16</c:v>
                </c:pt>
                <c:pt idx="1835">
                  <c:v>158.19999999999999</c:v>
                </c:pt>
                <c:pt idx="1836">
                  <c:v>158.23999999999998</c:v>
                </c:pt>
                <c:pt idx="1837">
                  <c:v>158.28</c:v>
                </c:pt>
                <c:pt idx="1838">
                  <c:v>158.32</c:v>
                </c:pt>
                <c:pt idx="1839">
                  <c:v>158.35999999999999</c:v>
                </c:pt>
                <c:pt idx="1840">
                  <c:v>158.39999999999998</c:v>
                </c:pt>
                <c:pt idx="1841">
                  <c:v>158.44</c:v>
                </c:pt>
                <c:pt idx="1842">
                  <c:v>158.47999999999999</c:v>
                </c:pt>
                <c:pt idx="1843">
                  <c:v>158.51999999999998</c:v>
                </c:pt>
                <c:pt idx="1844">
                  <c:v>158.56</c:v>
                </c:pt>
                <c:pt idx="1845">
                  <c:v>158.6</c:v>
                </c:pt>
                <c:pt idx="1846">
                  <c:v>158.63999999999999</c:v>
                </c:pt>
                <c:pt idx="1847">
                  <c:v>158.67999999999998</c:v>
                </c:pt>
                <c:pt idx="1848">
                  <c:v>158.72</c:v>
                </c:pt>
                <c:pt idx="1849">
                  <c:v>158.76</c:v>
                </c:pt>
                <c:pt idx="1850">
                  <c:v>158.79999999999998</c:v>
                </c:pt>
                <c:pt idx="1851">
                  <c:v>158.84</c:v>
                </c:pt>
                <c:pt idx="1852">
                  <c:v>158.88</c:v>
                </c:pt>
                <c:pt idx="1853">
                  <c:v>158.91999999999999</c:v>
                </c:pt>
                <c:pt idx="1854">
                  <c:v>158.95999999999998</c:v>
                </c:pt>
                <c:pt idx="1855">
                  <c:v>159</c:v>
                </c:pt>
                <c:pt idx="1856">
                  <c:v>159.04</c:v>
                </c:pt>
                <c:pt idx="1857">
                  <c:v>159.07999999999998</c:v>
                </c:pt>
                <c:pt idx="1858">
                  <c:v>159.12</c:v>
                </c:pt>
                <c:pt idx="1859">
                  <c:v>159.16</c:v>
                </c:pt>
                <c:pt idx="1860">
                  <c:v>159.19999999999999</c:v>
                </c:pt>
                <c:pt idx="1861">
                  <c:v>159.23999999999998</c:v>
                </c:pt>
                <c:pt idx="1862">
                  <c:v>159.28</c:v>
                </c:pt>
                <c:pt idx="1863">
                  <c:v>159.32</c:v>
                </c:pt>
                <c:pt idx="1864">
                  <c:v>159.35999999999999</c:v>
                </c:pt>
                <c:pt idx="1865">
                  <c:v>159.4</c:v>
                </c:pt>
                <c:pt idx="1866">
                  <c:v>159.44</c:v>
                </c:pt>
                <c:pt idx="1867">
                  <c:v>159.47999999999999</c:v>
                </c:pt>
                <c:pt idx="1868">
                  <c:v>159.51999999999998</c:v>
                </c:pt>
                <c:pt idx="1869">
                  <c:v>159.56</c:v>
                </c:pt>
                <c:pt idx="1870">
                  <c:v>159.6</c:v>
                </c:pt>
                <c:pt idx="1871">
                  <c:v>159.63999999999999</c:v>
                </c:pt>
                <c:pt idx="1872">
                  <c:v>159.68</c:v>
                </c:pt>
                <c:pt idx="1873">
                  <c:v>159.72</c:v>
                </c:pt>
                <c:pt idx="1874">
                  <c:v>159.76</c:v>
                </c:pt>
                <c:pt idx="1875">
                  <c:v>159.79999999999998</c:v>
                </c:pt>
                <c:pt idx="1876">
                  <c:v>159.84</c:v>
                </c:pt>
                <c:pt idx="1877">
                  <c:v>159.88</c:v>
                </c:pt>
                <c:pt idx="1878">
                  <c:v>159.91999999999999</c:v>
                </c:pt>
                <c:pt idx="1879">
                  <c:v>159.96</c:v>
                </c:pt>
                <c:pt idx="1880">
                  <c:v>160</c:v>
                </c:pt>
                <c:pt idx="1881">
                  <c:v>160.04</c:v>
                </c:pt>
                <c:pt idx="1882">
                  <c:v>160.07999999999998</c:v>
                </c:pt>
                <c:pt idx="1883">
                  <c:v>160.12</c:v>
                </c:pt>
                <c:pt idx="1884">
                  <c:v>160.16</c:v>
                </c:pt>
                <c:pt idx="1885">
                  <c:v>160.19999999999999</c:v>
                </c:pt>
                <c:pt idx="1886">
                  <c:v>160.24</c:v>
                </c:pt>
                <c:pt idx="1887">
                  <c:v>160.28</c:v>
                </c:pt>
                <c:pt idx="1888">
                  <c:v>160.32</c:v>
                </c:pt>
                <c:pt idx="1889">
                  <c:v>160.35999999999999</c:v>
                </c:pt>
                <c:pt idx="1890">
                  <c:v>160.4</c:v>
                </c:pt>
                <c:pt idx="1891">
                  <c:v>160.44</c:v>
                </c:pt>
                <c:pt idx="1892">
                  <c:v>160.47999999999999</c:v>
                </c:pt>
                <c:pt idx="1893">
                  <c:v>160.52000000000001</c:v>
                </c:pt>
                <c:pt idx="1894">
                  <c:v>160.56</c:v>
                </c:pt>
                <c:pt idx="1895">
                  <c:v>160.6</c:v>
                </c:pt>
                <c:pt idx="1896">
                  <c:v>160.63999999999999</c:v>
                </c:pt>
                <c:pt idx="1897">
                  <c:v>160.68</c:v>
                </c:pt>
                <c:pt idx="1898">
                  <c:v>160.72</c:v>
                </c:pt>
                <c:pt idx="1899">
                  <c:v>160.76</c:v>
                </c:pt>
                <c:pt idx="1900">
                  <c:v>160.80000000000001</c:v>
                </c:pt>
                <c:pt idx="1901">
                  <c:v>160.84</c:v>
                </c:pt>
                <c:pt idx="1902">
                  <c:v>160.88</c:v>
                </c:pt>
                <c:pt idx="1903">
                  <c:v>160.91999999999999</c:v>
                </c:pt>
                <c:pt idx="1904">
                  <c:v>160.96</c:v>
                </c:pt>
                <c:pt idx="1905">
                  <c:v>161</c:v>
                </c:pt>
                <c:pt idx="1906">
                  <c:v>161.04</c:v>
                </c:pt>
                <c:pt idx="1907">
                  <c:v>161.08000000000001</c:v>
                </c:pt>
                <c:pt idx="1908">
                  <c:v>161.12</c:v>
                </c:pt>
                <c:pt idx="1909">
                  <c:v>161.16</c:v>
                </c:pt>
                <c:pt idx="1910">
                  <c:v>161.19999999999999</c:v>
                </c:pt>
                <c:pt idx="1911">
                  <c:v>161.24</c:v>
                </c:pt>
                <c:pt idx="1912">
                  <c:v>161.28</c:v>
                </c:pt>
                <c:pt idx="1913">
                  <c:v>161.32</c:v>
                </c:pt>
                <c:pt idx="1914">
                  <c:v>161.36000000000001</c:v>
                </c:pt>
                <c:pt idx="1915">
                  <c:v>161.4</c:v>
                </c:pt>
                <c:pt idx="1916">
                  <c:v>161.44</c:v>
                </c:pt>
                <c:pt idx="1917">
                  <c:v>161.47999999999999</c:v>
                </c:pt>
                <c:pt idx="1918">
                  <c:v>161.52000000000001</c:v>
                </c:pt>
                <c:pt idx="1919">
                  <c:v>161.56</c:v>
                </c:pt>
                <c:pt idx="1920">
                  <c:v>161.6</c:v>
                </c:pt>
                <c:pt idx="1921">
                  <c:v>161.64000000000001</c:v>
                </c:pt>
                <c:pt idx="1922">
                  <c:v>161.68</c:v>
                </c:pt>
                <c:pt idx="1923">
                  <c:v>161.72</c:v>
                </c:pt>
                <c:pt idx="1924">
                  <c:v>161.76</c:v>
                </c:pt>
                <c:pt idx="1925">
                  <c:v>161.80000000000001</c:v>
                </c:pt>
                <c:pt idx="1926">
                  <c:v>161.84</c:v>
                </c:pt>
                <c:pt idx="1927">
                  <c:v>161.88</c:v>
                </c:pt>
                <c:pt idx="1928">
                  <c:v>161.92000000000002</c:v>
                </c:pt>
                <c:pt idx="1929">
                  <c:v>161.96</c:v>
                </c:pt>
                <c:pt idx="1930">
                  <c:v>162</c:v>
                </c:pt>
                <c:pt idx="1931">
                  <c:v>162.04</c:v>
                </c:pt>
                <c:pt idx="1932">
                  <c:v>162.08000000000001</c:v>
                </c:pt>
                <c:pt idx="1933">
                  <c:v>162.12</c:v>
                </c:pt>
                <c:pt idx="1934">
                  <c:v>162.16</c:v>
                </c:pt>
                <c:pt idx="1935">
                  <c:v>162.20000000000002</c:v>
                </c:pt>
                <c:pt idx="1936">
                  <c:v>162.24</c:v>
                </c:pt>
                <c:pt idx="1937">
                  <c:v>162.28</c:v>
                </c:pt>
                <c:pt idx="1938">
                  <c:v>162.32</c:v>
                </c:pt>
                <c:pt idx="1939">
                  <c:v>162.36000000000001</c:v>
                </c:pt>
                <c:pt idx="1940">
                  <c:v>162.4</c:v>
                </c:pt>
                <c:pt idx="1941">
                  <c:v>162.44</c:v>
                </c:pt>
                <c:pt idx="1942">
                  <c:v>162.48000000000002</c:v>
                </c:pt>
                <c:pt idx="1943">
                  <c:v>162.52000000000001</c:v>
                </c:pt>
                <c:pt idx="1944">
                  <c:v>162.56</c:v>
                </c:pt>
                <c:pt idx="1945">
                  <c:v>162.6</c:v>
                </c:pt>
                <c:pt idx="1946">
                  <c:v>162.64000000000001</c:v>
                </c:pt>
                <c:pt idx="1947">
                  <c:v>162.68</c:v>
                </c:pt>
                <c:pt idx="1948">
                  <c:v>162.72</c:v>
                </c:pt>
                <c:pt idx="1949">
                  <c:v>162.76000000000002</c:v>
                </c:pt>
                <c:pt idx="1950">
                  <c:v>162.80000000000001</c:v>
                </c:pt>
                <c:pt idx="1951">
                  <c:v>162.84</c:v>
                </c:pt>
                <c:pt idx="1952">
                  <c:v>162.88</c:v>
                </c:pt>
                <c:pt idx="1953">
                  <c:v>162.92000000000002</c:v>
                </c:pt>
                <c:pt idx="1954">
                  <c:v>162.96</c:v>
                </c:pt>
                <c:pt idx="1955">
                  <c:v>163</c:v>
                </c:pt>
                <c:pt idx="1956">
                  <c:v>163.04000000000002</c:v>
                </c:pt>
                <c:pt idx="1957">
                  <c:v>163.08000000000001</c:v>
                </c:pt>
                <c:pt idx="1958">
                  <c:v>163.12</c:v>
                </c:pt>
                <c:pt idx="1959">
                  <c:v>163.16000000000003</c:v>
                </c:pt>
                <c:pt idx="1960">
                  <c:v>163.20000000000002</c:v>
                </c:pt>
                <c:pt idx="1961">
                  <c:v>163.24</c:v>
                </c:pt>
                <c:pt idx="1962">
                  <c:v>163.28</c:v>
                </c:pt>
                <c:pt idx="1963">
                  <c:v>163.32000000000002</c:v>
                </c:pt>
                <c:pt idx="1964">
                  <c:v>163.36000000000001</c:v>
                </c:pt>
                <c:pt idx="1965">
                  <c:v>163.4</c:v>
                </c:pt>
                <c:pt idx="1966">
                  <c:v>163.44000000000003</c:v>
                </c:pt>
                <c:pt idx="1967">
                  <c:v>163.48000000000002</c:v>
                </c:pt>
                <c:pt idx="1968">
                  <c:v>163.52000000000001</c:v>
                </c:pt>
                <c:pt idx="1969">
                  <c:v>163.56</c:v>
                </c:pt>
                <c:pt idx="1970">
                  <c:v>163.60000000000002</c:v>
                </c:pt>
                <c:pt idx="1971">
                  <c:v>163.64000000000001</c:v>
                </c:pt>
                <c:pt idx="1972">
                  <c:v>163.68</c:v>
                </c:pt>
                <c:pt idx="1973">
                  <c:v>163.72</c:v>
                </c:pt>
                <c:pt idx="1974">
                  <c:v>163.76000000000002</c:v>
                </c:pt>
                <c:pt idx="1975">
                  <c:v>163.80000000000001</c:v>
                </c:pt>
                <c:pt idx="1976">
                  <c:v>163.84</c:v>
                </c:pt>
                <c:pt idx="1977">
                  <c:v>163.88</c:v>
                </c:pt>
                <c:pt idx="1978">
                  <c:v>163.92</c:v>
                </c:pt>
                <c:pt idx="1979">
                  <c:v>163.96</c:v>
                </c:pt>
                <c:pt idx="1980">
                  <c:v>164</c:v>
                </c:pt>
                <c:pt idx="1981">
                  <c:v>164.04</c:v>
                </c:pt>
                <c:pt idx="1982">
                  <c:v>164.07999999999998</c:v>
                </c:pt>
                <c:pt idx="1983">
                  <c:v>164.11999999999998</c:v>
                </c:pt>
                <c:pt idx="1984">
                  <c:v>164.16</c:v>
                </c:pt>
                <c:pt idx="1985">
                  <c:v>164.2</c:v>
                </c:pt>
                <c:pt idx="1986">
                  <c:v>164.23999999999998</c:v>
                </c:pt>
                <c:pt idx="1987">
                  <c:v>164.28</c:v>
                </c:pt>
                <c:pt idx="1988">
                  <c:v>164.32</c:v>
                </c:pt>
                <c:pt idx="1989">
                  <c:v>164.35999999999999</c:v>
                </c:pt>
                <c:pt idx="1990">
                  <c:v>164.39999999999998</c:v>
                </c:pt>
                <c:pt idx="1991">
                  <c:v>164.44</c:v>
                </c:pt>
                <c:pt idx="1992">
                  <c:v>164.48</c:v>
                </c:pt>
                <c:pt idx="1993">
                  <c:v>164.51999999999998</c:v>
                </c:pt>
                <c:pt idx="1994">
                  <c:v>164.56</c:v>
                </c:pt>
                <c:pt idx="1995">
                  <c:v>164.6</c:v>
                </c:pt>
                <c:pt idx="1996">
                  <c:v>164.64</c:v>
                </c:pt>
                <c:pt idx="1997">
                  <c:v>164.67999999999998</c:v>
                </c:pt>
                <c:pt idx="1998">
                  <c:v>164.72</c:v>
                </c:pt>
                <c:pt idx="1999">
                  <c:v>164.76</c:v>
                </c:pt>
                <c:pt idx="2000">
                  <c:v>164.79999999999998</c:v>
                </c:pt>
                <c:pt idx="2001">
                  <c:v>164.84</c:v>
                </c:pt>
                <c:pt idx="2002">
                  <c:v>164.88</c:v>
                </c:pt>
                <c:pt idx="2003">
                  <c:v>164.92</c:v>
                </c:pt>
                <c:pt idx="2004">
                  <c:v>164.95999999999998</c:v>
                </c:pt>
                <c:pt idx="2005">
                  <c:v>165</c:v>
                </c:pt>
                <c:pt idx="2006">
                  <c:v>165.04</c:v>
                </c:pt>
                <c:pt idx="2007">
                  <c:v>165.07999999999998</c:v>
                </c:pt>
                <c:pt idx="2008">
                  <c:v>165.12</c:v>
                </c:pt>
                <c:pt idx="2009">
                  <c:v>165.16</c:v>
                </c:pt>
                <c:pt idx="2010">
                  <c:v>165.2</c:v>
                </c:pt>
                <c:pt idx="2011">
                  <c:v>165.23999999999998</c:v>
                </c:pt>
                <c:pt idx="2012">
                  <c:v>165.28</c:v>
                </c:pt>
                <c:pt idx="2013">
                  <c:v>165.32</c:v>
                </c:pt>
                <c:pt idx="2014">
                  <c:v>165.35999999999999</c:v>
                </c:pt>
                <c:pt idx="2015">
                  <c:v>165.4</c:v>
                </c:pt>
                <c:pt idx="2016">
                  <c:v>165.44</c:v>
                </c:pt>
                <c:pt idx="2017">
                  <c:v>165.48</c:v>
                </c:pt>
                <c:pt idx="2018">
                  <c:v>165.51999999999998</c:v>
                </c:pt>
                <c:pt idx="2019">
                  <c:v>165.56</c:v>
                </c:pt>
                <c:pt idx="2020">
                  <c:v>165.6</c:v>
                </c:pt>
                <c:pt idx="2021">
                  <c:v>165.64</c:v>
                </c:pt>
                <c:pt idx="2022">
                  <c:v>165.68</c:v>
                </c:pt>
                <c:pt idx="2023">
                  <c:v>165.72</c:v>
                </c:pt>
                <c:pt idx="2024">
                  <c:v>165.76</c:v>
                </c:pt>
                <c:pt idx="2025">
                  <c:v>165.79999999999998</c:v>
                </c:pt>
                <c:pt idx="2026">
                  <c:v>165.84</c:v>
                </c:pt>
                <c:pt idx="2027">
                  <c:v>165.88</c:v>
                </c:pt>
                <c:pt idx="2028">
                  <c:v>165.92</c:v>
                </c:pt>
                <c:pt idx="2029">
                  <c:v>165.96</c:v>
                </c:pt>
                <c:pt idx="2030">
                  <c:v>166</c:v>
                </c:pt>
                <c:pt idx="2031">
                  <c:v>166.04</c:v>
                </c:pt>
                <c:pt idx="2032">
                  <c:v>166.07999999999998</c:v>
                </c:pt>
                <c:pt idx="2033">
                  <c:v>166.12</c:v>
                </c:pt>
                <c:pt idx="2034">
                  <c:v>166.16</c:v>
                </c:pt>
                <c:pt idx="2035">
                  <c:v>166.2</c:v>
                </c:pt>
                <c:pt idx="2036">
                  <c:v>166.24</c:v>
                </c:pt>
                <c:pt idx="2037">
                  <c:v>166.28</c:v>
                </c:pt>
                <c:pt idx="2038">
                  <c:v>166.32</c:v>
                </c:pt>
                <c:pt idx="2039">
                  <c:v>166.35999999999999</c:v>
                </c:pt>
                <c:pt idx="2040">
                  <c:v>166.4</c:v>
                </c:pt>
                <c:pt idx="2041">
                  <c:v>166.44</c:v>
                </c:pt>
                <c:pt idx="2042">
                  <c:v>166.48</c:v>
                </c:pt>
                <c:pt idx="2043">
                  <c:v>166.52</c:v>
                </c:pt>
                <c:pt idx="2044">
                  <c:v>166.56</c:v>
                </c:pt>
                <c:pt idx="2045">
                  <c:v>166.6</c:v>
                </c:pt>
                <c:pt idx="2046">
                  <c:v>166.64</c:v>
                </c:pt>
                <c:pt idx="2047">
                  <c:v>166.68</c:v>
                </c:pt>
                <c:pt idx="2048">
                  <c:v>166.72</c:v>
                </c:pt>
                <c:pt idx="2049">
                  <c:v>166.76</c:v>
                </c:pt>
                <c:pt idx="2050">
                  <c:v>166.8</c:v>
                </c:pt>
                <c:pt idx="2051">
                  <c:v>166.84</c:v>
                </c:pt>
                <c:pt idx="2052">
                  <c:v>166.88</c:v>
                </c:pt>
                <c:pt idx="2053">
                  <c:v>166.92</c:v>
                </c:pt>
                <c:pt idx="2054">
                  <c:v>166.96</c:v>
                </c:pt>
                <c:pt idx="2055">
                  <c:v>167</c:v>
                </c:pt>
                <c:pt idx="2056">
                  <c:v>167.04</c:v>
                </c:pt>
                <c:pt idx="2057">
                  <c:v>167.08</c:v>
                </c:pt>
                <c:pt idx="2058">
                  <c:v>167.12</c:v>
                </c:pt>
                <c:pt idx="2059">
                  <c:v>167.16</c:v>
                </c:pt>
                <c:pt idx="2060">
                  <c:v>167.2</c:v>
                </c:pt>
                <c:pt idx="2061">
                  <c:v>167.24</c:v>
                </c:pt>
                <c:pt idx="2062">
                  <c:v>167.28</c:v>
                </c:pt>
                <c:pt idx="2063">
                  <c:v>167.32</c:v>
                </c:pt>
                <c:pt idx="2064">
                  <c:v>167.36</c:v>
                </c:pt>
                <c:pt idx="2065">
                  <c:v>167.4</c:v>
                </c:pt>
                <c:pt idx="2066">
                  <c:v>167.44</c:v>
                </c:pt>
                <c:pt idx="2067">
                  <c:v>167.48</c:v>
                </c:pt>
                <c:pt idx="2068">
                  <c:v>167.52</c:v>
                </c:pt>
                <c:pt idx="2069">
                  <c:v>167.56</c:v>
                </c:pt>
                <c:pt idx="2070">
                  <c:v>167.6</c:v>
                </c:pt>
                <c:pt idx="2071">
                  <c:v>167.64000000000001</c:v>
                </c:pt>
                <c:pt idx="2072">
                  <c:v>167.68</c:v>
                </c:pt>
                <c:pt idx="2073">
                  <c:v>167.72</c:v>
                </c:pt>
                <c:pt idx="2074">
                  <c:v>167.76</c:v>
                </c:pt>
                <c:pt idx="2075">
                  <c:v>167.8</c:v>
                </c:pt>
                <c:pt idx="2076">
                  <c:v>167.84</c:v>
                </c:pt>
                <c:pt idx="2077">
                  <c:v>167.88</c:v>
                </c:pt>
                <c:pt idx="2078">
                  <c:v>167.92000000000002</c:v>
                </c:pt>
                <c:pt idx="2079">
                  <c:v>167.96</c:v>
                </c:pt>
                <c:pt idx="2080">
                  <c:v>168</c:v>
                </c:pt>
                <c:pt idx="2081">
                  <c:v>168.04</c:v>
                </c:pt>
                <c:pt idx="2082">
                  <c:v>168.08</c:v>
                </c:pt>
                <c:pt idx="2083">
                  <c:v>168.12</c:v>
                </c:pt>
                <c:pt idx="2084">
                  <c:v>168.16</c:v>
                </c:pt>
                <c:pt idx="2085">
                  <c:v>168.20000000000002</c:v>
                </c:pt>
                <c:pt idx="2086">
                  <c:v>168.24</c:v>
                </c:pt>
                <c:pt idx="2087">
                  <c:v>168.28</c:v>
                </c:pt>
                <c:pt idx="2088">
                  <c:v>168.32</c:v>
                </c:pt>
                <c:pt idx="2089">
                  <c:v>168.36</c:v>
                </c:pt>
                <c:pt idx="2090">
                  <c:v>168.4</c:v>
                </c:pt>
                <c:pt idx="2091">
                  <c:v>168.44</c:v>
                </c:pt>
                <c:pt idx="2092">
                  <c:v>168.48000000000002</c:v>
                </c:pt>
                <c:pt idx="2093">
                  <c:v>168.52</c:v>
                </c:pt>
                <c:pt idx="2094">
                  <c:v>168.56</c:v>
                </c:pt>
                <c:pt idx="2095">
                  <c:v>168.6</c:v>
                </c:pt>
                <c:pt idx="2096">
                  <c:v>168.64000000000001</c:v>
                </c:pt>
                <c:pt idx="2097">
                  <c:v>168.68</c:v>
                </c:pt>
                <c:pt idx="2098">
                  <c:v>168.72</c:v>
                </c:pt>
                <c:pt idx="2099">
                  <c:v>168.76000000000002</c:v>
                </c:pt>
                <c:pt idx="2100">
                  <c:v>168.8</c:v>
                </c:pt>
                <c:pt idx="2101">
                  <c:v>168.84</c:v>
                </c:pt>
                <c:pt idx="2102">
                  <c:v>168.88</c:v>
                </c:pt>
                <c:pt idx="2103">
                  <c:v>168.92000000000002</c:v>
                </c:pt>
                <c:pt idx="2104">
                  <c:v>168.96</c:v>
                </c:pt>
                <c:pt idx="2105">
                  <c:v>169</c:v>
                </c:pt>
                <c:pt idx="2106">
                  <c:v>169.04000000000002</c:v>
                </c:pt>
                <c:pt idx="2107">
                  <c:v>169.08</c:v>
                </c:pt>
                <c:pt idx="2108">
                  <c:v>169.12</c:v>
                </c:pt>
                <c:pt idx="2109">
                  <c:v>169.16</c:v>
                </c:pt>
                <c:pt idx="2110">
                  <c:v>169.20000000000002</c:v>
                </c:pt>
                <c:pt idx="2111">
                  <c:v>169.24</c:v>
                </c:pt>
                <c:pt idx="2112">
                  <c:v>169.28</c:v>
                </c:pt>
                <c:pt idx="2113">
                  <c:v>169.32000000000002</c:v>
                </c:pt>
                <c:pt idx="2114">
                  <c:v>169.36</c:v>
                </c:pt>
                <c:pt idx="2115">
                  <c:v>169.4</c:v>
                </c:pt>
                <c:pt idx="2116">
                  <c:v>169.44</c:v>
                </c:pt>
                <c:pt idx="2117">
                  <c:v>169.48000000000002</c:v>
                </c:pt>
                <c:pt idx="2118">
                  <c:v>169.52</c:v>
                </c:pt>
                <c:pt idx="2119">
                  <c:v>169.56</c:v>
                </c:pt>
                <c:pt idx="2120">
                  <c:v>169.60000000000002</c:v>
                </c:pt>
                <c:pt idx="2121">
                  <c:v>169.64000000000001</c:v>
                </c:pt>
                <c:pt idx="2122">
                  <c:v>169.68</c:v>
                </c:pt>
                <c:pt idx="2123">
                  <c:v>169.72</c:v>
                </c:pt>
                <c:pt idx="2124">
                  <c:v>169.76000000000002</c:v>
                </c:pt>
                <c:pt idx="2125">
                  <c:v>169.8</c:v>
                </c:pt>
                <c:pt idx="2126">
                  <c:v>169.84</c:v>
                </c:pt>
                <c:pt idx="2127">
                  <c:v>169.88000000000002</c:v>
                </c:pt>
                <c:pt idx="2128">
                  <c:v>169.92000000000002</c:v>
                </c:pt>
                <c:pt idx="2129">
                  <c:v>169.96</c:v>
                </c:pt>
                <c:pt idx="2130">
                  <c:v>170</c:v>
                </c:pt>
                <c:pt idx="2131">
                  <c:v>170.04</c:v>
                </c:pt>
                <c:pt idx="2132">
                  <c:v>170.08</c:v>
                </c:pt>
                <c:pt idx="2133">
                  <c:v>170.12</c:v>
                </c:pt>
                <c:pt idx="2134">
                  <c:v>170.16</c:v>
                </c:pt>
                <c:pt idx="2135">
                  <c:v>170.2</c:v>
                </c:pt>
                <c:pt idx="2136">
                  <c:v>170.23999999999998</c:v>
                </c:pt>
                <c:pt idx="2137">
                  <c:v>170.27999999999997</c:v>
                </c:pt>
                <c:pt idx="2138">
                  <c:v>170.32</c:v>
                </c:pt>
                <c:pt idx="2139">
                  <c:v>170.35999999999999</c:v>
                </c:pt>
                <c:pt idx="2140">
                  <c:v>170.39999999999998</c:v>
                </c:pt>
                <c:pt idx="2141">
                  <c:v>170.44</c:v>
                </c:pt>
                <c:pt idx="2142">
                  <c:v>170.48</c:v>
                </c:pt>
                <c:pt idx="2143">
                  <c:v>170.51999999999998</c:v>
                </c:pt>
                <c:pt idx="2144">
                  <c:v>170.56</c:v>
                </c:pt>
                <c:pt idx="2145">
                  <c:v>170.6</c:v>
                </c:pt>
                <c:pt idx="2146">
                  <c:v>170.64</c:v>
                </c:pt>
                <c:pt idx="2147">
                  <c:v>170.67999999999998</c:v>
                </c:pt>
                <c:pt idx="2148">
                  <c:v>170.72</c:v>
                </c:pt>
                <c:pt idx="2149">
                  <c:v>170.76</c:v>
                </c:pt>
                <c:pt idx="2150">
                  <c:v>170.79999999999998</c:v>
                </c:pt>
                <c:pt idx="2151">
                  <c:v>170.84</c:v>
                </c:pt>
                <c:pt idx="2152">
                  <c:v>170.88</c:v>
                </c:pt>
                <c:pt idx="2153">
                  <c:v>170.92</c:v>
                </c:pt>
                <c:pt idx="2154">
                  <c:v>170.95999999999998</c:v>
                </c:pt>
                <c:pt idx="2155">
                  <c:v>171</c:v>
                </c:pt>
                <c:pt idx="2156">
                  <c:v>171.04</c:v>
                </c:pt>
                <c:pt idx="2157">
                  <c:v>171.07999999999998</c:v>
                </c:pt>
                <c:pt idx="2158">
                  <c:v>171.12</c:v>
                </c:pt>
                <c:pt idx="2159">
                  <c:v>171.16</c:v>
                </c:pt>
                <c:pt idx="2160">
                  <c:v>171.2</c:v>
                </c:pt>
                <c:pt idx="2161">
                  <c:v>171.23999999999998</c:v>
                </c:pt>
                <c:pt idx="2162">
                  <c:v>171.28</c:v>
                </c:pt>
                <c:pt idx="2163">
                  <c:v>171.32</c:v>
                </c:pt>
                <c:pt idx="2164">
                  <c:v>171.35999999999999</c:v>
                </c:pt>
                <c:pt idx="2165">
                  <c:v>171.4</c:v>
                </c:pt>
                <c:pt idx="2166">
                  <c:v>171.44</c:v>
                </c:pt>
                <c:pt idx="2167">
                  <c:v>171.48</c:v>
                </c:pt>
                <c:pt idx="2168">
                  <c:v>171.51999999999998</c:v>
                </c:pt>
                <c:pt idx="2169">
                  <c:v>171.56</c:v>
                </c:pt>
                <c:pt idx="2170">
                  <c:v>171.6</c:v>
                </c:pt>
                <c:pt idx="2171">
                  <c:v>171.64</c:v>
                </c:pt>
                <c:pt idx="2172">
                  <c:v>171.68</c:v>
                </c:pt>
                <c:pt idx="2173">
                  <c:v>171.72</c:v>
                </c:pt>
                <c:pt idx="2174">
                  <c:v>171.76</c:v>
                </c:pt>
                <c:pt idx="2175">
                  <c:v>171.79999999999998</c:v>
                </c:pt>
                <c:pt idx="2176">
                  <c:v>171.84</c:v>
                </c:pt>
                <c:pt idx="2177">
                  <c:v>171.88</c:v>
                </c:pt>
                <c:pt idx="2178">
                  <c:v>171.92</c:v>
                </c:pt>
                <c:pt idx="2179">
                  <c:v>171.96</c:v>
                </c:pt>
                <c:pt idx="2180">
                  <c:v>172</c:v>
                </c:pt>
                <c:pt idx="2181">
                  <c:v>172.04</c:v>
                </c:pt>
                <c:pt idx="2182">
                  <c:v>172.07999999999998</c:v>
                </c:pt>
                <c:pt idx="2183">
                  <c:v>172.12</c:v>
                </c:pt>
                <c:pt idx="2184">
                  <c:v>172.16</c:v>
                </c:pt>
                <c:pt idx="2185">
                  <c:v>172.2</c:v>
                </c:pt>
                <c:pt idx="2186">
                  <c:v>172.24</c:v>
                </c:pt>
                <c:pt idx="2187">
                  <c:v>172.28</c:v>
                </c:pt>
                <c:pt idx="2188">
                  <c:v>172.32</c:v>
                </c:pt>
                <c:pt idx="2189">
                  <c:v>172.35999999999999</c:v>
                </c:pt>
                <c:pt idx="2190">
                  <c:v>172.4</c:v>
                </c:pt>
                <c:pt idx="2191">
                  <c:v>172.44</c:v>
                </c:pt>
                <c:pt idx="2192">
                  <c:v>172.48</c:v>
                </c:pt>
                <c:pt idx="2193">
                  <c:v>172.52</c:v>
                </c:pt>
                <c:pt idx="2194">
                  <c:v>172.56</c:v>
                </c:pt>
                <c:pt idx="2195">
                  <c:v>172.6</c:v>
                </c:pt>
                <c:pt idx="2196">
                  <c:v>172.64</c:v>
                </c:pt>
                <c:pt idx="2197">
                  <c:v>172.68</c:v>
                </c:pt>
                <c:pt idx="2198">
                  <c:v>172.72</c:v>
                </c:pt>
                <c:pt idx="2199">
                  <c:v>172.76</c:v>
                </c:pt>
                <c:pt idx="2200">
                  <c:v>172.8</c:v>
                </c:pt>
                <c:pt idx="2201">
                  <c:v>172.84</c:v>
                </c:pt>
                <c:pt idx="2202">
                  <c:v>172.88</c:v>
                </c:pt>
                <c:pt idx="2203">
                  <c:v>172.92</c:v>
                </c:pt>
                <c:pt idx="2204">
                  <c:v>172.96</c:v>
                </c:pt>
                <c:pt idx="2205">
                  <c:v>173</c:v>
                </c:pt>
                <c:pt idx="2206">
                  <c:v>173.04</c:v>
                </c:pt>
                <c:pt idx="2207">
                  <c:v>173.08</c:v>
                </c:pt>
                <c:pt idx="2208">
                  <c:v>173.12</c:v>
                </c:pt>
                <c:pt idx="2209">
                  <c:v>173.16</c:v>
                </c:pt>
                <c:pt idx="2210">
                  <c:v>173.2</c:v>
                </c:pt>
                <c:pt idx="2211">
                  <c:v>173.24</c:v>
                </c:pt>
                <c:pt idx="2212">
                  <c:v>173.28</c:v>
                </c:pt>
                <c:pt idx="2213">
                  <c:v>173.32</c:v>
                </c:pt>
                <c:pt idx="2214">
                  <c:v>173.36</c:v>
                </c:pt>
                <c:pt idx="2215">
                  <c:v>173.4</c:v>
                </c:pt>
                <c:pt idx="2216">
                  <c:v>173.44</c:v>
                </c:pt>
                <c:pt idx="2217">
                  <c:v>173.48</c:v>
                </c:pt>
                <c:pt idx="2218">
                  <c:v>173.52</c:v>
                </c:pt>
                <c:pt idx="2219">
                  <c:v>173.56</c:v>
                </c:pt>
                <c:pt idx="2220">
                  <c:v>173.6</c:v>
                </c:pt>
                <c:pt idx="2221">
                  <c:v>173.64000000000001</c:v>
                </c:pt>
                <c:pt idx="2222">
                  <c:v>173.68</c:v>
                </c:pt>
                <c:pt idx="2223">
                  <c:v>173.72</c:v>
                </c:pt>
                <c:pt idx="2224">
                  <c:v>173.76</c:v>
                </c:pt>
                <c:pt idx="2225">
                  <c:v>173.8</c:v>
                </c:pt>
                <c:pt idx="2226">
                  <c:v>173.84</c:v>
                </c:pt>
                <c:pt idx="2227">
                  <c:v>173.88</c:v>
                </c:pt>
                <c:pt idx="2228">
                  <c:v>173.92000000000002</c:v>
                </c:pt>
                <c:pt idx="2229">
                  <c:v>173.96</c:v>
                </c:pt>
                <c:pt idx="2230">
                  <c:v>174</c:v>
                </c:pt>
                <c:pt idx="2231">
                  <c:v>174.04</c:v>
                </c:pt>
                <c:pt idx="2232">
                  <c:v>174.08</c:v>
                </c:pt>
                <c:pt idx="2233">
                  <c:v>174.12</c:v>
                </c:pt>
                <c:pt idx="2234">
                  <c:v>174.16</c:v>
                </c:pt>
                <c:pt idx="2235">
                  <c:v>174.20000000000002</c:v>
                </c:pt>
                <c:pt idx="2236">
                  <c:v>174.24</c:v>
                </c:pt>
                <c:pt idx="2237">
                  <c:v>174.28</c:v>
                </c:pt>
                <c:pt idx="2238">
                  <c:v>174.32</c:v>
                </c:pt>
                <c:pt idx="2239">
                  <c:v>174.36</c:v>
                </c:pt>
                <c:pt idx="2240">
                  <c:v>174.4</c:v>
                </c:pt>
                <c:pt idx="2241">
                  <c:v>174.44</c:v>
                </c:pt>
                <c:pt idx="2242">
                  <c:v>174.48000000000002</c:v>
                </c:pt>
                <c:pt idx="2243">
                  <c:v>174.52</c:v>
                </c:pt>
                <c:pt idx="2244">
                  <c:v>174.56</c:v>
                </c:pt>
                <c:pt idx="2245">
                  <c:v>174.6</c:v>
                </c:pt>
                <c:pt idx="2246">
                  <c:v>174.64000000000001</c:v>
                </c:pt>
                <c:pt idx="2247">
                  <c:v>174.68</c:v>
                </c:pt>
                <c:pt idx="2248">
                  <c:v>174.72</c:v>
                </c:pt>
                <c:pt idx="2249">
                  <c:v>174.76000000000002</c:v>
                </c:pt>
                <c:pt idx="2250">
                  <c:v>174.8</c:v>
                </c:pt>
                <c:pt idx="2251">
                  <c:v>174.84</c:v>
                </c:pt>
                <c:pt idx="2252">
                  <c:v>174.88</c:v>
                </c:pt>
                <c:pt idx="2253">
                  <c:v>174.92000000000002</c:v>
                </c:pt>
                <c:pt idx="2254">
                  <c:v>174.96</c:v>
                </c:pt>
                <c:pt idx="2255">
                  <c:v>175</c:v>
                </c:pt>
                <c:pt idx="2256">
                  <c:v>175.04000000000002</c:v>
                </c:pt>
                <c:pt idx="2257">
                  <c:v>175.08</c:v>
                </c:pt>
                <c:pt idx="2258">
                  <c:v>175.12</c:v>
                </c:pt>
                <c:pt idx="2259">
                  <c:v>175.16</c:v>
                </c:pt>
                <c:pt idx="2260">
                  <c:v>175.20000000000002</c:v>
                </c:pt>
                <c:pt idx="2261">
                  <c:v>175.24</c:v>
                </c:pt>
                <c:pt idx="2262">
                  <c:v>175.28</c:v>
                </c:pt>
                <c:pt idx="2263">
                  <c:v>175.32000000000002</c:v>
                </c:pt>
                <c:pt idx="2264">
                  <c:v>175.36</c:v>
                </c:pt>
                <c:pt idx="2265">
                  <c:v>175.4</c:v>
                </c:pt>
                <c:pt idx="2266">
                  <c:v>175.44</c:v>
                </c:pt>
                <c:pt idx="2267">
                  <c:v>175.48000000000002</c:v>
                </c:pt>
                <c:pt idx="2268">
                  <c:v>175.52</c:v>
                </c:pt>
                <c:pt idx="2269">
                  <c:v>175.56</c:v>
                </c:pt>
                <c:pt idx="2270">
                  <c:v>175.60000000000002</c:v>
                </c:pt>
                <c:pt idx="2271">
                  <c:v>175.64000000000001</c:v>
                </c:pt>
                <c:pt idx="2272">
                  <c:v>175.68</c:v>
                </c:pt>
                <c:pt idx="2273">
                  <c:v>175.72</c:v>
                </c:pt>
                <c:pt idx="2274">
                  <c:v>175.76000000000002</c:v>
                </c:pt>
                <c:pt idx="2275">
                  <c:v>175.8</c:v>
                </c:pt>
                <c:pt idx="2276">
                  <c:v>175.84</c:v>
                </c:pt>
                <c:pt idx="2277">
                  <c:v>175.88000000000002</c:v>
                </c:pt>
                <c:pt idx="2278">
                  <c:v>175.92000000000002</c:v>
                </c:pt>
                <c:pt idx="2279">
                  <c:v>175.96</c:v>
                </c:pt>
                <c:pt idx="2280">
                  <c:v>176</c:v>
                </c:pt>
                <c:pt idx="2281">
                  <c:v>176.04000000000002</c:v>
                </c:pt>
                <c:pt idx="2282">
                  <c:v>176.08</c:v>
                </c:pt>
                <c:pt idx="2283">
                  <c:v>176.12</c:v>
                </c:pt>
                <c:pt idx="2284">
                  <c:v>176.16</c:v>
                </c:pt>
                <c:pt idx="2285">
                  <c:v>176.2</c:v>
                </c:pt>
                <c:pt idx="2286">
                  <c:v>176.24</c:v>
                </c:pt>
                <c:pt idx="2287">
                  <c:v>176.28</c:v>
                </c:pt>
                <c:pt idx="2288">
                  <c:v>176.32</c:v>
                </c:pt>
                <c:pt idx="2289">
                  <c:v>176.35999999999999</c:v>
                </c:pt>
                <c:pt idx="2290">
                  <c:v>176.39999999999998</c:v>
                </c:pt>
                <c:pt idx="2291">
                  <c:v>176.44</c:v>
                </c:pt>
                <c:pt idx="2292">
                  <c:v>176.48</c:v>
                </c:pt>
                <c:pt idx="2293">
                  <c:v>176.51999999999998</c:v>
                </c:pt>
                <c:pt idx="2294">
                  <c:v>176.55999999999997</c:v>
                </c:pt>
                <c:pt idx="2295">
                  <c:v>176.6</c:v>
                </c:pt>
                <c:pt idx="2296">
                  <c:v>176.64</c:v>
                </c:pt>
                <c:pt idx="2297">
                  <c:v>176.67999999999998</c:v>
                </c:pt>
                <c:pt idx="2298">
                  <c:v>176.72</c:v>
                </c:pt>
                <c:pt idx="2299">
                  <c:v>176.76</c:v>
                </c:pt>
                <c:pt idx="2300">
                  <c:v>176.79999999999998</c:v>
                </c:pt>
                <c:pt idx="2301">
                  <c:v>176.83999999999997</c:v>
                </c:pt>
                <c:pt idx="2302">
                  <c:v>176.88</c:v>
                </c:pt>
                <c:pt idx="2303">
                  <c:v>176.92</c:v>
                </c:pt>
                <c:pt idx="2304">
                  <c:v>176.95999999999998</c:v>
                </c:pt>
                <c:pt idx="2305">
                  <c:v>177</c:v>
                </c:pt>
                <c:pt idx="2306">
                  <c:v>177.04</c:v>
                </c:pt>
                <c:pt idx="2307">
                  <c:v>177.07999999999998</c:v>
                </c:pt>
                <c:pt idx="2308">
                  <c:v>177.11999999999998</c:v>
                </c:pt>
                <c:pt idx="2309">
                  <c:v>177.16</c:v>
                </c:pt>
                <c:pt idx="2310">
                  <c:v>177.2</c:v>
                </c:pt>
                <c:pt idx="2311">
                  <c:v>177.23999999999998</c:v>
                </c:pt>
                <c:pt idx="2312">
                  <c:v>177.28</c:v>
                </c:pt>
                <c:pt idx="2313">
                  <c:v>177.32</c:v>
                </c:pt>
                <c:pt idx="2314">
                  <c:v>177.35999999999999</c:v>
                </c:pt>
                <c:pt idx="2315">
                  <c:v>177.39999999999998</c:v>
                </c:pt>
                <c:pt idx="2316">
                  <c:v>177.44</c:v>
                </c:pt>
                <c:pt idx="2317">
                  <c:v>177.48</c:v>
                </c:pt>
                <c:pt idx="2318">
                  <c:v>177.51999999999998</c:v>
                </c:pt>
                <c:pt idx="2319">
                  <c:v>177.56</c:v>
                </c:pt>
                <c:pt idx="2320">
                  <c:v>177.6</c:v>
                </c:pt>
                <c:pt idx="2321">
                  <c:v>177.64</c:v>
                </c:pt>
                <c:pt idx="2322">
                  <c:v>177.67999999999998</c:v>
                </c:pt>
                <c:pt idx="2323">
                  <c:v>177.72</c:v>
                </c:pt>
                <c:pt idx="2324">
                  <c:v>177.76</c:v>
                </c:pt>
                <c:pt idx="2325">
                  <c:v>177.79999999999998</c:v>
                </c:pt>
                <c:pt idx="2326">
                  <c:v>177.84</c:v>
                </c:pt>
                <c:pt idx="2327">
                  <c:v>177.88</c:v>
                </c:pt>
                <c:pt idx="2328">
                  <c:v>177.92</c:v>
                </c:pt>
                <c:pt idx="2329">
                  <c:v>177.95999999999998</c:v>
                </c:pt>
                <c:pt idx="2330">
                  <c:v>178</c:v>
                </c:pt>
                <c:pt idx="2331">
                  <c:v>178.04</c:v>
                </c:pt>
                <c:pt idx="2332">
                  <c:v>178.07999999999998</c:v>
                </c:pt>
                <c:pt idx="2333">
                  <c:v>178.12</c:v>
                </c:pt>
                <c:pt idx="2334">
                  <c:v>178.16</c:v>
                </c:pt>
                <c:pt idx="2335">
                  <c:v>178.2</c:v>
                </c:pt>
                <c:pt idx="2336">
                  <c:v>178.24</c:v>
                </c:pt>
                <c:pt idx="2337">
                  <c:v>178.28</c:v>
                </c:pt>
                <c:pt idx="2338">
                  <c:v>178.32</c:v>
                </c:pt>
                <c:pt idx="2339">
                  <c:v>178.35999999999999</c:v>
                </c:pt>
                <c:pt idx="2340">
                  <c:v>178.4</c:v>
                </c:pt>
                <c:pt idx="2341">
                  <c:v>178.44</c:v>
                </c:pt>
                <c:pt idx="2342">
                  <c:v>178.48</c:v>
                </c:pt>
                <c:pt idx="2343">
                  <c:v>178.52</c:v>
                </c:pt>
                <c:pt idx="2344">
                  <c:v>178.56</c:v>
                </c:pt>
                <c:pt idx="2345">
                  <c:v>178.6</c:v>
                </c:pt>
                <c:pt idx="2346">
                  <c:v>178.64</c:v>
                </c:pt>
                <c:pt idx="2347">
                  <c:v>178.68</c:v>
                </c:pt>
                <c:pt idx="2348">
                  <c:v>178.72</c:v>
                </c:pt>
                <c:pt idx="2349">
                  <c:v>178.76</c:v>
                </c:pt>
                <c:pt idx="2350">
                  <c:v>178.8</c:v>
                </c:pt>
                <c:pt idx="2351">
                  <c:v>178.84</c:v>
                </c:pt>
                <c:pt idx="2352">
                  <c:v>178.88</c:v>
                </c:pt>
                <c:pt idx="2353">
                  <c:v>178.92</c:v>
                </c:pt>
                <c:pt idx="2354">
                  <c:v>178.96</c:v>
                </c:pt>
                <c:pt idx="2355">
                  <c:v>179</c:v>
                </c:pt>
                <c:pt idx="2356">
                  <c:v>179.04</c:v>
                </c:pt>
                <c:pt idx="2357">
                  <c:v>179.08</c:v>
                </c:pt>
                <c:pt idx="2358">
                  <c:v>179.12</c:v>
                </c:pt>
                <c:pt idx="2359">
                  <c:v>179.16</c:v>
                </c:pt>
                <c:pt idx="2360">
                  <c:v>179.2</c:v>
                </c:pt>
                <c:pt idx="2361">
                  <c:v>179.24</c:v>
                </c:pt>
                <c:pt idx="2362">
                  <c:v>179.28</c:v>
                </c:pt>
                <c:pt idx="2363">
                  <c:v>179.32</c:v>
                </c:pt>
                <c:pt idx="2364">
                  <c:v>179.36</c:v>
                </c:pt>
                <c:pt idx="2365">
                  <c:v>179.4</c:v>
                </c:pt>
                <c:pt idx="2366">
                  <c:v>179.44</c:v>
                </c:pt>
                <c:pt idx="2367">
                  <c:v>179.48</c:v>
                </c:pt>
                <c:pt idx="2368">
                  <c:v>179.52</c:v>
                </c:pt>
                <c:pt idx="2369">
                  <c:v>179.56</c:v>
                </c:pt>
                <c:pt idx="2370">
                  <c:v>179.6</c:v>
                </c:pt>
                <c:pt idx="2371">
                  <c:v>179.64000000000001</c:v>
                </c:pt>
                <c:pt idx="2372">
                  <c:v>179.68</c:v>
                </c:pt>
                <c:pt idx="2373">
                  <c:v>179.72</c:v>
                </c:pt>
                <c:pt idx="2374">
                  <c:v>179.76</c:v>
                </c:pt>
                <c:pt idx="2375">
                  <c:v>179.8</c:v>
                </c:pt>
                <c:pt idx="2376">
                  <c:v>179.84</c:v>
                </c:pt>
                <c:pt idx="2377">
                  <c:v>179.88</c:v>
                </c:pt>
                <c:pt idx="2378">
                  <c:v>179.92000000000002</c:v>
                </c:pt>
                <c:pt idx="2379">
                  <c:v>179.96</c:v>
                </c:pt>
                <c:pt idx="2380">
                  <c:v>180</c:v>
                </c:pt>
                <c:pt idx="2381">
                  <c:v>180.04</c:v>
                </c:pt>
                <c:pt idx="2382">
                  <c:v>180.08</c:v>
                </c:pt>
                <c:pt idx="2383">
                  <c:v>180.12</c:v>
                </c:pt>
                <c:pt idx="2384">
                  <c:v>180.16</c:v>
                </c:pt>
                <c:pt idx="2385">
                  <c:v>180.20000000000002</c:v>
                </c:pt>
                <c:pt idx="2386">
                  <c:v>180.24</c:v>
                </c:pt>
                <c:pt idx="2387">
                  <c:v>180.28</c:v>
                </c:pt>
                <c:pt idx="2388">
                  <c:v>180.32</c:v>
                </c:pt>
                <c:pt idx="2389">
                  <c:v>180.36</c:v>
                </c:pt>
                <c:pt idx="2390">
                  <c:v>180.4</c:v>
                </c:pt>
                <c:pt idx="2391">
                  <c:v>180.44</c:v>
                </c:pt>
                <c:pt idx="2392">
                  <c:v>180.48000000000002</c:v>
                </c:pt>
                <c:pt idx="2393">
                  <c:v>180.52</c:v>
                </c:pt>
                <c:pt idx="2394">
                  <c:v>180.56</c:v>
                </c:pt>
                <c:pt idx="2395">
                  <c:v>180.6</c:v>
                </c:pt>
                <c:pt idx="2396">
                  <c:v>180.64000000000001</c:v>
                </c:pt>
                <c:pt idx="2397">
                  <c:v>180.68</c:v>
                </c:pt>
                <c:pt idx="2398">
                  <c:v>180.72</c:v>
                </c:pt>
                <c:pt idx="2399">
                  <c:v>180.76000000000002</c:v>
                </c:pt>
                <c:pt idx="2400">
                  <c:v>180.8</c:v>
                </c:pt>
                <c:pt idx="2401">
                  <c:v>180.84</c:v>
                </c:pt>
                <c:pt idx="2402">
                  <c:v>180.88</c:v>
                </c:pt>
                <c:pt idx="2403">
                  <c:v>180.92000000000002</c:v>
                </c:pt>
                <c:pt idx="2404">
                  <c:v>180.96</c:v>
                </c:pt>
                <c:pt idx="2405">
                  <c:v>181</c:v>
                </c:pt>
                <c:pt idx="2406">
                  <c:v>181.04000000000002</c:v>
                </c:pt>
                <c:pt idx="2407">
                  <c:v>181.08</c:v>
                </c:pt>
                <c:pt idx="2408">
                  <c:v>181.12</c:v>
                </c:pt>
                <c:pt idx="2409">
                  <c:v>181.16</c:v>
                </c:pt>
                <c:pt idx="2410">
                  <c:v>181.20000000000002</c:v>
                </c:pt>
                <c:pt idx="2411">
                  <c:v>181.24</c:v>
                </c:pt>
                <c:pt idx="2412">
                  <c:v>181.28</c:v>
                </c:pt>
                <c:pt idx="2413">
                  <c:v>181.32000000000002</c:v>
                </c:pt>
                <c:pt idx="2414">
                  <c:v>181.36</c:v>
                </c:pt>
                <c:pt idx="2415">
                  <c:v>181.4</c:v>
                </c:pt>
                <c:pt idx="2416">
                  <c:v>181.44</c:v>
                </c:pt>
                <c:pt idx="2417">
                  <c:v>181.48000000000002</c:v>
                </c:pt>
                <c:pt idx="2418">
                  <c:v>181.52</c:v>
                </c:pt>
                <c:pt idx="2419">
                  <c:v>181.56</c:v>
                </c:pt>
                <c:pt idx="2420">
                  <c:v>181.60000000000002</c:v>
                </c:pt>
                <c:pt idx="2421">
                  <c:v>181.64000000000001</c:v>
                </c:pt>
                <c:pt idx="2422">
                  <c:v>181.68</c:v>
                </c:pt>
                <c:pt idx="2423">
                  <c:v>181.72</c:v>
                </c:pt>
                <c:pt idx="2424">
                  <c:v>181.76000000000002</c:v>
                </c:pt>
                <c:pt idx="2425">
                  <c:v>181.8</c:v>
                </c:pt>
                <c:pt idx="2426">
                  <c:v>181.84</c:v>
                </c:pt>
                <c:pt idx="2427">
                  <c:v>181.88000000000002</c:v>
                </c:pt>
                <c:pt idx="2428">
                  <c:v>181.92000000000002</c:v>
                </c:pt>
                <c:pt idx="2429">
                  <c:v>181.96</c:v>
                </c:pt>
                <c:pt idx="2430">
                  <c:v>182</c:v>
                </c:pt>
                <c:pt idx="2431">
                  <c:v>182.04000000000002</c:v>
                </c:pt>
                <c:pt idx="2432">
                  <c:v>182.08</c:v>
                </c:pt>
                <c:pt idx="2433">
                  <c:v>182.12</c:v>
                </c:pt>
                <c:pt idx="2434">
                  <c:v>182.16000000000003</c:v>
                </c:pt>
                <c:pt idx="2435">
                  <c:v>182.20000000000002</c:v>
                </c:pt>
                <c:pt idx="2436">
                  <c:v>182.24</c:v>
                </c:pt>
                <c:pt idx="2437">
                  <c:v>182.28</c:v>
                </c:pt>
                <c:pt idx="2438">
                  <c:v>182.32</c:v>
                </c:pt>
                <c:pt idx="2439">
                  <c:v>182.36</c:v>
                </c:pt>
                <c:pt idx="2440">
                  <c:v>182.4</c:v>
                </c:pt>
                <c:pt idx="2441">
                  <c:v>182.44</c:v>
                </c:pt>
                <c:pt idx="2442">
                  <c:v>182.48</c:v>
                </c:pt>
                <c:pt idx="2443">
                  <c:v>182.51999999999998</c:v>
                </c:pt>
                <c:pt idx="2444">
                  <c:v>182.56</c:v>
                </c:pt>
                <c:pt idx="2445">
                  <c:v>182.6</c:v>
                </c:pt>
                <c:pt idx="2446">
                  <c:v>182.64</c:v>
                </c:pt>
                <c:pt idx="2447">
                  <c:v>182.67999999999998</c:v>
                </c:pt>
                <c:pt idx="2448">
                  <c:v>182.72</c:v>
                </c:pt>
                <c:pt idx="2449">
                  <c:v>182.76</c:v>
                </c:pt>
                <c:pt idx="2450">
                  <c:v>182.79999999999998</c:v>
                </c:pt>
                <c:pt idx="2451">
                  <c:v>182.83999999999997</c:v>
                </c:pt>
                <c:pt idx="2452">
                  <c:v>182.88</c:v>
                </c:pt>
                <c:pt idx="2453">
                  <c:v>182.92</c:v>
                </c:pt>
                <c:pt idx="2454">
                  <c:v>182.95999999999998</c:v>
                </c:pt>
                <c:pt idx="2455">
                  <c:v>183</c:v>
                </c:pt>
                <c:pt idx="2456">
                  <c:v>183.04</c:v>
                </c:pt>
                <c:pt idx="2457">
                  <c:v>183.07999999999998</c:v>
                </c:pt>
                <c:pt idx="2458">
                  <c:v>183.11999999999998</c:v>
                </c:pt>
                <c:pt idx="2459">
                  <c:v>183.16</c:v>
                </c:pt>
                <c:pt idx="2460">
                  <c:v>183.2</c:v>
                </c:pt>
                <c:pt idx="2461">
                  <c:v>183.23999999999998</c:v>
                </c:pt>
                <c:pt idx="2462">
                  <c:v>183.28</c:v>
                </c:pt>
                <c:pt idx="2463">
                  <c:v>183.32</c:v>
                </c:pt>
                <c:pt idx="2464">
                  <c:v>183.35999999999999</c:v>
                </c:pt>
                <c:pt idx="2465">
                  <c:v>183.39999999999998</c:v>
                </c:pt>
                <c:pt idx="2466">
                  <c:v>183.44</c:v>
                </c:pt>
                <c:pt idx="2467">
                  <c:v>183.48</c:v>
                </c:pt>
                <c:pt idx="2468">
                  <c:v>183.51999999999998</c:v>
                </c:pt>
                <c:pt idx="2469">
                  <c:v>183.56</c:v>
                </c:pt>
                <c:pt idx="2470">
                  <c:v>183.6</c:v>
                </c:pt>
                <c:pt idx="2471">
                  <c:v>183.64</c:v>
                </c:pt>
                <c:pt idx="2472">
                  <c:v>183.67999999999998</c:v>
                </c:pt>
                <c:pt idx="2473">
                  <c:v>183.72</c:v>
                </c:pt>
                <c:pt idx="2474">
                  <c:v>183.76</c:v>
                </c:pt>
                <c:pt idx="2475">
                  <c:v>183.79999999999998</c:v>
                </c:pt>
                <c:pt idx="2476">
                  <c:v>183.84</c:v>
                </c:pt>
                <c:pt idx="2477">
                  <c:v>183.88</c:v>
                </c:pt>
                <c:pt idx="2478">
                  <c:v>183.92</c:v>
                </c:pt>
                <c:pt idx="2479">
                  <c:v>183.95999999999998</c:v>
                </c:pt>
                <c:pt idx="2480">
                  <c:v>184</c:v>
                </c:pt>
                <c:pt idx="2481">
                  <c:v>184.04</c:v>
                </c:pt>
                <c:pt idx="2482">
                  <c:v>184.07999999999998</c:v>
                </c:pt>
                <c:pt idx="2483">
                  <c:v>184.12</c:v>
                </c:pt>
                <c:pt idx="2484">
                  <c:v>184.16</c:v>
                </c:pt>
                <c:pt idx="2485">
                  <c:v>184.2</c:v>
                </c:pt>
                <c:pt idx="2486">
                  <c:v>184.23999999999998</c:v>
                </c:pt>
                <c:pt idx="2487">
                  <c:v>184.28</c:v>
                </c:pt>
                <c:pt idx="2488">
                  <c:v>184.32</c:v>
                </c:pt>
                <c:pt idx="2489">
                  <c:v>184.35999999999999</c:v>
                </c:pt>
                <c:pt idx="2490">
                  <c:v>184.4</c:v>
                </c:pt>
                <c:pt idx="2491">
                  <c:v>184.44</c:v>
                </c:pt>
                <c:pt idx="2492">
                  <c:v>184.48</c:v>
                </c:pt>
                <c:pt idx="2493">
                  <c:v>184.51999999999998</c:v>
                </c:pt>
                <c:pt idx="2494">
                  <c:v>184.56</c:v>
                </c:pt>
                <c:pt idx="2495">
                  <c:v>184.6</c:v>
                </c:pt>
                <c:pt idx="2496">
                  <c:v>184.64</c:v>
                </c:pt>
                <c:pt idx="2497">
                  <c:v>184.68</c:v>
                </c:pt>
                <c:pt idx="2498">
                  <c:v>184.72</c:v>
                </c:pt>
                <c:pt idx="2499">
                  <c:v>184.76</c:v>
                </c:pt>
              </c:numCache>
            </c:numRef>
          </c:xVal>
          <c:yVal>
            <c:numRef>
              <c:f>Sheet1!$H$1:$H$2500</c:f>
              <c:numCache>
                <c:formatCode>General</c:formatCode>
                <c:ptCount val="2500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16</c:v>
                </c:pt>
                <c:pt idx="6">
                  <c:v>16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16</c:v>
                </c:pt>
                <c:pt idx="11">
                  <c:v>16</c:v>
                </c:pt>
                <c:pt idx="12">
                  <c:v>16</c:v>
                </c:pt>
                <c:pt idx="13">
                  <c:v>16</c:v>
                </c:pt>
                <c:pt idx="14">
                  <c:v>16</c:v>
                </c:pt>
                <c:pt idx="15">
                  <c:v>16</c:v>
                </c:pt>
                <c:pt idx="16">
                  <c:v>16</c:v>
                </c:pt>
                <c:pt idx="17">
                  <c:v>16</c:v>
                </c:pt>
                <c:pt idx="18">
                  <c:v>16</c:v>
                </c:pt>
                <c:pt idx="19">
                  <c:v>16</c:v>
                </c:pt>
                <c:pt idx="20">
                  <c:v>16</c:v>
                </c:pt>
                <c:pt idx="21">
                  <c:v>16</c:v>
                </c:pt>
                <c:pt idx="22">
                  <c:v>16</c:v>
                </c:pt>
                <c:pt idx="23">
                  <c:v>16</c:v>
                </c:pt>
                <c:pt idx="24">
                  <c:v>16</c:v>
                </c:pt>
                <c:pt idx="25">
                  <c:v>16</c:v>
                </c:pt>
                <c:pt idx="26">
                  <c:v>16</c:v>
                </c:pt>
                <c:pt idx="27">
                  <c:v>16</c:v>
                </c:pt>
                <c:pt idx="28">
                  <c:v>16</c:v>
                </c:pt>
                <c:pt idx="29">
                  <c:v>16</c:v>
                </c:pt>
                <c:pt idx="30">
                  <c:v>16</c:v>
                </c:pt>
                <c:pt idx="31">
                  <c:v>16</c:v>
                </c:pt>
                <c:pt idx="32">
                  <c:v>16</c:v>
                </c:pt>
                <c:pt idx="33">
                  <c:v>16</c:v>
                </c:pt>
                <c:pt idx="34">
                  <c:v>16</c:v>
                </c:pt>
                <c:pt idx="35">
                  <c:v>16</c:v>
                </c:pt>
                <c:pt idx="36">
                  <c:v>16</c:v>
                </c:pt>
                <c:pt idx="37">
                  <c:v>16</c:v>
                </c:pt>
                <c:pt idx="38">
                  <c:v>16</c:v>
                </c:pt>
                <c:pt idx="39">
                  <c:v>16</c:v>
                </c:pt>
                <c:pt idx="40">
                  <c:v>16</c:v>
                </c:pt>
                <c:pt idx="41">
                  <c:v>16</c:v>
                </c:pt>
                <c:pt idx="42">
                  <c:v>16</c:v>
                </c:pt>
                <c:pt idx="43">
                  <c:v>16</c:v>
                </c:pt>
                <c:pt idx="44">
                  <c:v>16</c:v>
                </c:pt>
                <c:pt idx="45">
                  <c:v>16</c:v>
                </c:pt>
                <c:pt idx="46">
                  <c:v>16</c:v>
                </c:pt>
                <c:pt idx="47">
                  <c:v>16</c:v>
                </c:pt>
                <c:pt idx="48">
                  <c:v>16</c:v>
                </c:pt>
                <c:pt idx="49">
                  <c:v>16</c:v>
                </c:pt>
                <c:pt idx="50">
                  <c:v>16</c:v>
                </c:pt>
                <c:pt idx="51">
                  <c:v>16</c:v>
                </c:pt>
                <c:pt idx="52">
                  <c:v>16</c:v>
                </c:pt>
                <c:pt idx="53">
                  <c:v>16</c:v>
                </c:pt>
                <c:pt idx="54">
                  <c:v>16</c:v>
                </c:pt>
                <c:pt idx="55">
                  <c:v>16</c:v>
                </c:pt>
                <c:pt idx="56">
                  <c:v>16</c:v>
                </c:pt>
                <c:pt idx="57">
                  <c:v>16</c:v>
                </c:pt>
                <c:pt idx="58">
                  <c:v>16</c:v>
                </c:pt>
                <c:pt idx="59">
                  <c:v>16</c:v>
                </c:pt>
                <c:pt idx="60">
                  <c:v>16</c:v>
                </c:pt>
                <c:pt idx="61">
                  <c:v>16</c:v>
                </c:pt>
                <c:pt idx="62">
                  <c:v>16</c:v>
                </c:pt>
                <c:pt idx="63">
                  <c:v>16</c:v>
                </c:pt>
                <c:pt idx="64">
                  <c:v>16</c:v>
                </c:pt>
                <c:pt idx="65">
                  <c:v>16</c:v>
                </c:pt>
                <c:pt idx="66">
                  <c:v>16</c:v>
                </c:pt>
                <c:pt idx="67">
                  <c:v>16</c:v>
                </c:pt>
                <c:pt idx="68">
                  <c:v>16</c:v>
                </c:pt>
                <c:pt idx="69">
                  <c:v>16</c:v>
                </c:pt>
                <c:pt idx="70">
                  <c:v>16</c:v>
                </c:pt>
                <c:pt idx="71">
                  <c:v>16</c:v>
                </c:pt>
                <c:pt idx="72">
                  <c:v>16</c:v>
                </c:pt>
                <c:pt idx="73">
                  <c:v>16</c:v>
                </c:pt>
                <c:pt idx="74">
                  <c:v>16</c:v>
                </c:pt>
                <c:pt idx="75">
                  <c:v>16</c:v>
                </c:pt>
                <c:pt idx="76">
                  <c:v>16</c:v>
                </c:pt>
                <c:pt idx="77">
                  <c:v>16</c:v>
                </c:pt>
                <c:pt idx="78">
                  <c:v>16</c:v>
                </c:pt>
                <c:pt idx="79">
                  <c:v>16</c:v>
                </c:pt>
                <c:pt idx="80">
                  <c:v>16</c:v>
                </c:pt>
                <c:pt idx="81">
                  <c:v>16</c:v>
                </c:pt>
                <c:pt idx="82">
                  <c:v>16</c:v>
                </c:pt>
                <c:pt idx="83">
                  <c:v>8</c:v>
                </c:pt>
                <c:pt idx="84">
                  <c:v>8</c:v>
                </c:pt>
                <c:pt idx="85">
                  <c:v>8</c:v>
                </c:pt>
                <c:pt idx="86">
                  <c:v>8</c:v>
                </c:pt>
                <c:pt idx="87">
                  <c:v>8</c:v>
                </c:pt>
                <c:pt idx="88">
                  <c:v>8</c:v>
                </c:pt>
                <c:pt idx="89">
                  <c:v>8</c:v>
                </c:pt>
                <c:pt idx="90">
                  <c:v>8</c:v>
                </c:pt>
                <c:pt idx="91">
                  <c:v>8</c:v>
                </c:pt>
                <c:pt idx="92">
                  <c:v>8</c:v>
                </c:pt>
                <c:pt idx="93">
                  <c:v>8</c:v>
                </c:pt>
                <c:pt idx="94">
                  <c:v>8</c:v>
                </c:pt>
                <c:pt idx="95">
                  <c:v>8</c:v>
                </c:pt>
                <c:pt idx="96">
                  <c:v>8</c:v>
                </c:pt>
                <c:pt idx="97">
                  <c:v>8</c:v>
                </c:pt>
                <c:pt idx="98">
                  <c:v>8</c:v>
                </c:pt>
                <c:pt idx="99">
                  <c:v>8</c:v>
                </c:pt>
                <c:pt idx="100">
                  <c:v>8</c:v>
                </c:pt>
                <c:pt idx="101">
                  <c:v>8</c:v>
                </c:pt>
                <c:pt idx="102">
                  <c:v>8</c:v>
                </c:pt>
                <c:pt idx="103">
                  <c:v>8</c:v>
                </c:pt>
                <c:pt idx="104">
                  <c:v>16</c:v>
                </c:pt>
                <c:pt idx="105">
                  <c:v>16</c:v>
                </c:pt>
                <c:pt idx="106">
                  <c:v>16</c:v>
                </c:pt>
                <c:pt idx="107">
                  <c:v>16</c:v>
                </c:pt>
                <c:pt idx="108">
                  <c:v>16</c:v>
                </c:pt>
                <c:pt idx="109">
                  <c:v>16</c:v>
                </c:pt>
                <c:pt idx="110">
                  <c:v>8</c:v>
                </c:pt>
                <c:pt idx="111">
                  <c:v>8</c:v>
                </c:pt>
                <c:pt idx="112">
                  <c:v>8</c:v>
                </c:pt>
                <c:pt idx="113">
                  <c:v>8</c:v>
                </c:pt>
                <c:pt idx="114">
                  <c:v>8</c:v>
                </c:pt>
                <c:pt idx="115">
                  <c:v>8</c:v>
                </c:pt>
                <c:pt idx="116">
                  <c:v>8</c:v>
                </c:pt>
                <c:pt idx="117">
                  <c:v>8</c:v>
                </c:pt>
                <c:pt idx="118">
                  <c:v>8</c:v>
                </c:pt>
                <c:pt idx="119">
                  <c:v>8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8</c:v>
                </c:pt>
                <c:pt idx="143">
                  <c:v>8</c:v>
                </c:pt>
                <c:pt idx="144">
                  <c:v>8</c:v>
                </c:pt>
                <c:pt idx="145">
                  <c:v>8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8</c:v>
                </c:pt>
                <c:pt idx="169">
                  <c:v>8</c:v>
                </c:pt>
                <c:pt idx="170">
                  <c:v>8</c:v>
                </c:pt>
                <c:pt idx="171">
                  <c:v>8</c:v>
                </c:pt>
                <c:pt idx="172">
                  <c:v>8</c:v>
                </c:pt>
                <c:pt idx="173">
                  <c:v>8</c:v>
                </c:pt>
                <c:pt idx="174">
                  <c:v>8</c:v>
                </c:pt>
                <c:pt idx="175">
                  <c:v>8</c:v>
                </c:pt>
                <c:pt idx="176">
                  <c:v>8</c:v>
                </c:pt>
                <c:pt idx="177">
                  <c:v>8</c:v>
                </c:pt>
                <c:pt idx="178">
                  <c:v>16</c:v>
                </c:pt>
                <c:pt idx="179">
                  <c:v>16</c:v>
                </c:pt>
                <c:pt idx="180">
                  <c:v>16</c:v>
                </c:pt>
                <c:pt idx="181">
                  <c:v>16</c:v>
                </c:pt>
                <c:pt idx="182">
                  <c:v>16</c:v>
                </c:pt>
                <c:pt idx="183">
                  <c:v>16</c:v>
                </c:pt>
                <c:pt idx="184">
                  <c:v>8</c:v>
                </c:pt>
                <c:pt idx="185">
                  <c:v>8</c:v>
                </c:pt>
                <c:pt idx="186">
                  <c:v>8</c:v>
                </c:pt>
                <c:pt idx="187">
                  <c:v>8</c:v>
                </c:pt>
                <c:pt idx="188">
                  <c:v>8</c:v>
                </c:pt>
                <c:pt idx="189">
                  <c:v>8</c:v>
                </c:pt>
                <c:pt idx="190">
                  <c:v>8</c:v>
                </c:pt>
                <c:pt idx="191">
                  <c:v>8</c:v>
                </c:pt>
                <c:pt idx="192">
                  <c:v>8</c:v>
                </c:pt>
                <c:pt idx="193">
                  <c:v>8</c:v>
                </c:pt>
                <c:pt idx="194">
                  <c:v>8</c:v>
                </c:pt>
                <c:pt idx="195">
                  <c:v>8</c:v>
                </c:pt>
                <c:pt idx="196">
                  <c:v>8</c:v>
                </c:pt>
                <c:pt idx="197">
                  <c:v>8</c:v>
                </c:pt>
                <c:pt idx="198">
                  <c:v>8</c:v>
                </c:pt>
                <c:pt idx="199">
                  <c:v>8</c:v>
                </c:pt>
                <c:pt idx="200">
                  <c:v>8</c:v>
                </c:pt>
                <c:pt idx="201">
                  <c:v>8</c:v>
                </c:pt>
                <c:pt idx="202">
                  <c:v>8</c:v>
                </c:pt>
                <c:pt idx="203">
                  <c:v>8</c:v>
                </c:pt>
                <c:pt idx="204">
                  <c:v>8</c:v>
                </c:pt>
                <c:pt idx="205">
                  <c:v>16</c:v>
                </c:pt>
                <c:pt idx="206">
                  <c:v>16</c:v>
                </c:pt>
                <c:pt idx="207">
                  <c:v>16</c:v>
                </c:pt>
                <c:pt idx="208">
                  <c:v>16</c:v>
                </c:pt>
                <c:pt idx="209">
                  <c:v>16</c:v>
                </c:pt>
                <c:pt idx="210">
                  <c:v>16</c:v>
                </c:pt>
                <c:pt idx="211">
                  <c:v>16</c:v>
                </c:pt>
                <c:pt idx="212">
                  <c:v>16</c:v>
                </c:pt>
                <c:pt idx="213">
                  <c:v>16</c:v>
                </c:pt>
                <c:pt idx="214">
                  <c:v>16</c:v>
                </c:pt>
                <c:pt idx="215">
                  <c:v>16</c:v>
                </c:pt>
                <c:pt idx="216">
                  <c:v>24</c:v>
                </c:pt>
                <c:pt idx="217">
                  <c:v>24</c:v>
                </c:pt>
                <c:pt idx="218">
                  <c:v>24</c:v>
                </c:pt>
                <c:pt idx="219">
                  <c:v>24</c:v>
                </c:pt>
                <c:pt idx="220">
                  <c:v>24</c:v>
                </c:pt>
                <c:pt idx="221">
                  <c:v>16</c:v>
                </c:pt>
                <c:pt idx="222">
                  <c:v>16</c:v>
                </c:pt>
                <c:pt idx="223">
                  <c:v>16</c:v>
                </c:pt>
                <c:pt idx="224">
                  <c:v>16</c:v>
                </c:pt>
                <c:pt idx="225">
                  <c:v>16</c:v>
                </c:pt>
                <c:pt idx="226">
                  <c:v>16</c:v>
                </c:pt>
                <c:pt idx="227">
                  <c:v>16</c:v>
                </c:pt>
                <c:pt idx="228">
                  <c:v>16</c:v>
                </c:pt>
                <c:pt idx="229">
                  <c:v>16</c:v>
                </c:pt>
                <c:pt idx="230">
                  <c:v>16</c:v>
                </c:pt>
                <c:pt idx="231">
                  <c:v>16</c:v>
                </c:pt>
                <c:pt idx="232">
                  <c:v>16</c:v>
                </c:pt>
                <c:pt idx="233">
                  <c:v>16</c:v>
                </c:pt>
                <c:pt idx="234">
                  <c:v>16</c:v>
                </c:pt>
                <c:pt idx="235">
                  <c:v>16</c:v>
                </c:pt>
                <c:pt idx="236">
                  <c:v>16</c:v>
                </c:pt>
                <c:pt idx="237">
                  <c:v>16</c:v>
                </c:pt>
                <c:pt idx="238">
                  <c:v>16</c:v>
                </c:pt>
                <c:pt idx="239">
                  <c:v>16</c:v>
                </c:pt>
                <c:pt idx="240">
                  <c:v>16</c:v>
                </c:pt>
                <c:pt idx="241">
                  <c:v>16</c:v>
                </c:pt>
                <c:pt idx="242">
                  <c:v>16</c:v>
                </c:pt>
                <c:pt idx="243">
                  <c:v>16</c:v>
                </c:pt>
                <c:pt idx="244">
                  <c:v>16</c:v>
                </c:pt>
                <c:pt idx="245">
                  <c:v>16</c:v>
                </c:pt>
                <c:pt idx="246">
                  <c:v>16</c:v>
                </c:pt>
                <c:pt idx="247">
                  <c:v>16</c:v>
                </c:pt>
                <c:pt idx="248">
                  <c:v>16</c:v>
                </c:pt>
                <c:pt idx="249">
                  <c:v>16</c:v>
                </c:pt>
                <c:pt idx="250">
                  <c:v>16</c:v>
                </c:pt>
                <c:pt idx="251">
                  <c:v>16</c:v>
                </c:pt>
                <c:pt idx="252">
                  <c:v>16</c:v>
                </c:pt>
                <c:pt idx="253">
                  <c:v>16</c:v>
                </c:pt>
                <c:pt idx="254">
                  <c:v>16</c:v>
                </c:pt>
                <c:pt idx="255">
                  <c:v>16</c:v>
                </c:pt>
                <c:pt idx="256">
                  <c:v>16</c:v>
                </c:pt>
                <c:pt idx="257">
                  <c:v>16</c:v>
                </c:pt>
                <c:pt idx="258">
                  <c:v>16</c:v>
                </c:pt>
                <c:pt idx="259">
                  <c:v>16</c:v>
                </c:pt>
                <c:pt idx="260">
                  <c:v>16</c:v>
                </c:pt>
                <c:pt idx="261">
                  <c:v>16</c:v>
                </c:pt>
                <c:pt idx="262">
                  <c:v>16</c:v>
                </c:pt>
                <c:pt idx="263">
                  <c:v>16</c:v>
                </c:pt>
                <c:pt idx="264">
                  <c:v>16</c:v>
                </c:pt>
                <c:pt idx="265">
                  <c:v>16</c:v>
                </c:pt>
                <c:pt idx="266">
                  <c:v>16</c:v>
                </c:pt>
                <c:pt idx="267">
                  <c:v>16</c:v>
                </c:pt>
                <c:pt idx="268">
                  <c:v>16</c:v>
                </c:pt>
                <c:pt idx="269">
                  <c:v>16</c:v>
                </c:pt>
                <c:pt idx="270">
                  <c:v>16</c:v>
                </c:pt>
                <c:pt idx="271">
                  <c:v>16</c:v>
                </c:pt>
                <c:pt idx="272">
                  <c:v>16</c:v>
                </c:pt>
                <c:pt idx="273">
                  <c:v>8</c:v>
                </c:pt>
                <c:pt idx="274">
                  <c:v>8</c:v>
                </c:pt>
                <c:pt idx="275">
                  <c:v>8</c:v>
                </c:pt>
                <c:pt idx="276">
                  <c:v>8</c:v>
                </c:pt>
                <c:pt idx="277">
                  <c:v>8</c:v>
                </c:pt>
                <c:pt idx="278">
                  <c:v>8</c:v>
                </c:pt>
                <c:pt idx="279">
                  <c:v>8</c:v>
                </c:pt>
                <c:pt idx="280">
                  <c:v>8</c:v>
                </c:pt>
                <c:pt idx="281">
                  <c:v>8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-8</c:v>
                </c:pt>
                <c:pt idx="288">
                  <c:v>-8</c:v>
                </c:pt>
                <c:pt idx="289">
                  <c:v>-8</c:v>
                </c:pt>
                <c:pt idx="290">
                  <c:v>-8</c:v>
                </c:pt>
                <c:pt idx="291">
                  <c:v>-16</c:v>
                </c:pt>
                <c:pt idx="292">
                  <c:v>-16</c:v>
                </c:pt>
                <c:pt idx="293">
                  <c:v>-16</c:v>
                </c:pt>
                <c:pt idx="294">
                  <c:v>-24</c:v>
                </c:pt>
                <c:pt idx="295">
                  <c:v>-24</c:v>
                </c:pt>
                <c:pt idx="296">
                  <c:v>-24</c:v>
                </c:pt>
                <c:pt idx="297">
                  <c:v>-24</c:v>
                </c:pt>
                <c:pt idx="298">
                  <c:v>-32</c:v>
                </c:pt>
                <c:pt idx="299">
                  <c:v>-32</c:v>
                </c:pt>
                <c:pt idx="300">
                  <c:v>-40</c:v>
                </c:pt>
                <c:pt idx="301">
                  <c:v>-40</c:v>
                </c:pt>
                <c:pt idx="302">
                  <c:v>-40</c:v>
                </c:pt>
                <c:pt idx="303">
                  <c:v>-48</c:v>
                </c:pt>
                <c:pt idx="304">
                  <c:v>-48</c:v>
                </c:pt>
                <c:pt idx="305">
                  <c:v>-56</c:v>
                </c:pt>
                <c:pt idx="306">
                  <c:v>-56</c:v>
                </c:pt>
                <c:pt idx="307">
                  <c:v>-64</c:v>
                </c:pt>
                <c:pt idx="308">
                  <c:v>-64</c:v>
                </c:pt>
                <c:pt idx="309">
                  <c:v>-72</c:v>
                </c:pt>
                <c:pt idx="310">
                  <c:v>-80</c:v>
                </c:pt>
                <c:pt idx="311">
                  <c:v>-80</c:v>
                </c:pt>
                <c:pt idx="312">
                  <c:v>-88</c:v>
                </c:pt>
                <c:pt idx="313">
                  <c:v>-96</c:v>
                </c:pt>
                <c:pt idx="314">
                  <c:v>-104</c:v>
                </c:pt>
                <c:pt idx="315">
                  <c:v>-104</c:v>
                </c:pt>
                <c:pt idx="316">
                  <c:v>-112</c:v>
                </c:pt>
                <c:pt idx="317">
                  <c:v>-120</c:v>
                </c:pt>
                <c:pt idx="318">
                  <c:v>-128</c:v>
                </c:pt>
                <c:pt idx="319">
                  <c:v>-136</c:v>
                </c:pt>
                <c:pt idx="320">
                  <c:v>-144</c:v>
                </c:pt>
                <c:pt idx="321">
                  <c:v>-152</c:v>
                </c:pt>
                <c:pt idx="322">
                  <c:v>-160</c:v>
                </c:pt>
                <c:pt idx="323">
                  <c:v>-168</c:v>
                </c:pt>
                <c:pt idx="324">
                  <c:v>-176</c:v>
                </c:pt>
                <c:pt idx="325">
                  <c:v>-184</c:v>
                </c:pt>
                <c:pt idx="326">
                  <c:v>-192</c:v>
                </c:pt>
                <c:pt idx="327">
                  <c:v>-208</c:v>
                </c:pt>
                <c:pt idx="328">
                  <c:v>-216</c:v>
                </c:pt>
                <c:pt idx="329">
                  <c:v>-224</c:v>
                </c:pt>
                <c:pt idx="330">
                  <c:v>-232</c:v>
                </c:pt>
                <c:pt idx="331">
                  <c:v>-240</c:v>
                </c:pt>
                <c:pt idx="332">
                  <c:v>-256</c:v>
                </c:pt>
                <c:pt idx="333">
                  <c:v>-264</c:v>
                </c:pt>
                <c:pt idx="334">
                  <c:v>-272</c:v>
                </c:pt>
                <c:pt idx="335">
                  <c:v>-280</c:v>
                </c:pt>
                <c:pt idx="336">
                  <c:v>-288</c:v>
                </c:pt>
                <c:pt idx="337">
                  <c:v>-304</c:v>
                </c:pt>
                <c:pt idx="338">
                  <c:v>-312</c:v>
                </c:pt>
                <c:pt idx="339">
                  <c:v>-320</c:v>
                </c:pt>
                <c:pt idx="340">
                  <c:v>-328</c:v>
                </c:pt>
                <c:pt idx="341">
                  <c:v>-336</c:v>
                </c:pt>
                <c:pt idx="342">
                  <c:v>-352</c:v>
                </c:pt>
                <c:pt idx="343">
                  <c:v>-360</c:v>
                </c:pt>
                <c:pt idx="344">
                  <c:v>-368</c:v>
                </c:pt>
                <c:pt idx="345">
                  <c:v>-376</c:v>
                </c:pt>
                <c:pt idx="346">
                  <c:v>-384</c:v>
                </c:pt>
                <c:pt idx="347">
                  <c:v>-400</c:v>
                </c:pt>
                <c:pt idx="348">
                  <c:v>-408</c:v>
                </c:pt>
                <c:pt idx="349">
                  <c:v>-416</c:v>
                </c:pt>
                <c:pt idx="350">
                  <c:v>-424</c:v>
                </c:pt>
                <c:pt idx="351">
                  <c:v>-432</c:v>
                </c:pt>
                <c:pt idx="352">
                  <c:v>-448</c:v>
                </c:pt>
                <c:pt idx="353">
                  <c:v>-456</c:v>
                </c:pt>
                <c:pt idx="354">
                  <c:v>-464</c:v>
                </c:pt>
                <c:pt idx="355">
                  <c:v>-472</c:v>
                </c:pt>
                <c:pt idx="356">
                  <c:v>-480</c:v>
                </c:pt>
                <c:pt idx="357">
                  <c:v>-496</c:v>
                </c:pt>
                <c:pt idx="358">
                  <c:v>-504</c:v>
                </c:pt>
                <c:pt idx="359">
                  <c:v>-512</c:v>
                </c:pt>
                <c:pt idx="360">
                  <c:v>-520</c:v>
                </c:pt>
                <c:pt idx="361">
                  <c:v>-528</c:v>
                </c:pt>
                <c:pt idx="362">
                  <c:v>-536</c:v>
                </c:pt>
                <c:pt idx="363">
                  <c:v>-544</c:v>
                </c:pt>
                <c:pt idx="364">
                  <c:v>-560</c:v>
                </c:pt>
                <c:pt idx="365">
                  <c:v>-568</c:v>
                </c:pt>
                <c:pt idx="366">
                  <c:v>-576</c:v>
                </c:pt>
                <c:pt idx="367">
                  <c:v>-584</c:v>
                </c:pt>
                <c:pt idx="368">
                  <c:v>-592</c:v>
                </c:pt>
                <c:pt idx="369">
                  <c:v>-600</c:v>
                </c:pt>
                <c:pt idx="370">
                  <c:v>-608</c:v>
                </c:pt>
                <c:pt idx="371">
                  <c:v>-616</c:v>
                </c:pt>
                <c:pt idx="372">
                  <c:v>-624</c:v>
                </c:pt>
                <c:pt idx="373">
                  <c:v>-632</c:v>
                </c:pt>
                <c:pt idx="374">
                  <c:v>-640</c:v>
                </c:pt>
                <c:pt idx="375">
                  <c:v>-648</c:v>
                </c:pt>
                <c:pt idx="376">
                  <c:v>-648</c:v>
                </c:pt>
                <c:pt idx="377">
                  <c:v>-656</c:v>
                </c:pt>
                <c:pt idx="378">
                  <c:v>-664</c:v>
                </c:pt>
                <c:pt idx="379">
                  <c:v>-672</c:v>
                </c:pt>
                <c:pt idx="380">
                  <c:v>-680</c:v>
                </c:pt>
                <c:pt idx="381">
                  <c:v>-680</c:v>
                </c:pt>
                <c:pt idx="382">
                  <c:v>-688</c:v>
                </c:pt>
                <c:pt idx="383">
                  <c:v>-696</c:v>
                </c:pt>
                <c:pt idx="384">
                  <c:v>-696</c:v>
                </c:pt>
                <c:pt idx="385">
                  <c:v>-704</c:v>
                </c:pt>
                <c:pt idx="386">
                  <c:v>-712</c:v>
                </c:pt>
                <c:pt idx="387">
                  <c:v>-712</c:v>
                </c:pt>
                <c:pt idx="388">
                  <c:v>-720</c:v>
                </c:pt>
                <c:pt idx="389">
                  <c:v>-720</c:v>
                </c:pt>
                <c:pt idx="390">
                  <c:v>-728</c:v>
                </c:pt>
                <c:pt idx="391">
                  <c:v>-728</c:v>
                </c:pt>
                <c:pt idx="392">
                  <c:v>-736</c:v>
                </c:pt>
                <c:pt idx="393">
                  <c:v>-736</c:v>
                </c:pt>
                <c:pt idx="394">
                  <c:v>-744</c:v>
                </c:pt>
                <c:pt idx="395">
                  <c:v>-744</c:v>
                </c:pt>
                <c:pt idx="396">
                  <c:v>-752</c:v>
                </c:pt>
                <c:pt idx="397">
                  <c:v>-752</c:v>
                </c:pt>
                <c:pt idx="398">
                  <c:v>-752</c:v>
                </c:pt>
                <c:pt idx="399">
                  <c:v>-760</c:v>
                </c:pt>
                <c:pt idx="400">
                  <c:v>-760</c:v>
                </c:pt>
                <c:pt idx="401">
                  <c:v>-768</c:v>
                </c:pt>
                <c:pt idx="402">
                  <c:v>-768</c:v>
                </c:pt>
                <c:pt idx="403">
                  <c:v>-768</c:v>
                </c:pt>
                <c:pt idx="404">
                  <c:v>-776</c:v>
                </c:pt>
                <c:pt idx="405">
                  <c:v>-776</c:v>
                </c:pt>
                <c:pt idx="406">
                  <c:v>-776</c:v>
                </c:pt>
                <c:pt idx="407">
                  <c:v>-784</c:v>
                </c:pt>
                <c:pt idx="408">
                  <c:v>-784</c:v>
                </c:pt>
                <c:pt idx="409">
                  <c:v>-784</c:v>
                </c:pt>
                <c:pt idx="410">
                  <c:v>-792</c:v>
                </c:pt>
                <c:pt idx="411">
                  <c:v>-792</c:v>
                </c:pt>
                <c:pt idx="412">
                  <c:v>-792</c:v>
                </c:pt>
                <c:pt idx="413">
                  <c:v>-792</c:v>
                </c:pt>
                <c:pt idx="414">
                  <c:v>-792</c:v>
                </c:pt>
                <c:pt idx="415">
                  <c:v>-800</c:v>
                </c:pt>
                <c:pt idx="416">
                  <c:v>-800</c:v>
                </c:pt>
                <c:pt idx="417">
                  <c:v>-800</c:v>
                </c:pt>
                <c:pt idx="418">
                  <c:v>-800</c:v>
                </c:pt>
                <c:pt idx="419">
                  <c:v>-800</c:v>
                </c:pt>
                <c:pt idx="420">
                  <c:v>-808</c:v>
                </c:pt>
                <c:pt idx="421">
                  <c:v>-808</c:v>
                </c:pt>
                <c:pt idx="422">
                  <c:v>-808</c:v>
                </c:pt>
                <c:pt idx="423">
                  <c:v>-808</c:v>
                </c:pt>
                <c:pt idx="424">
                  <c:v>-808</c:v>
                </c:pt>
                <c:pt idx="425">
                  <c:v>-808</c:v>
                </c:pt>
                <c:pt idx="426">
                  <c:v>-816</c:v>
                </c:pt>
                <c:pt idx="427">
                  <c:v>-816</c:v>
                </c:pt>
                <c:pt idx="428">
                  <c:v>-816</c:v>
                </c:pt>
                <c:pt idx="429">
                  <c:v>-816</c:v>
                </c:pt>
                <c:pt idx="430">
                  <c:v>-816</c:v>
                </c:pt>
                <c:pt idx="431">
                  <c:v>-816</c:v>
                </c:pt>
                <c:pt idx="432">
                  <c:v>-824</c:v>
                </c:pt>
                <c:pt idx="433">
                  <c:v>-824</c:v>
                </c:pt>
                <c:pt idx="434">
                  <c:v>-824</c:v>
                </c:pt>
                <c:pt idx="435">
                  <c:v>-824</c:v>
                </c:pt>
                <c:pt idx="436">
                  <c:v>-824</c:v>
                </c:pt>
                <c:pt idx="437">
                  <c:v>-824</c:v>
                </c:pt>
                <c:pt idx="438">
                  <c:v>-824</c:v>
                </c:pt>
                <c:pt idx="439">
                  <c:v>-832</c:v>
                </c:pt>
                <c:pt idx="440">
                  <c:v>-832</c:v>
                </c:pt>
                <c:pt idx="441">
                  <c:v>-832</c:v>
                </c:pt>
                <c:pt idx="442">
                  <c:v>-832</c:v>
                </c:pt>
                <c:pt idx="443">
                  <c:v>-832</c:v>
                </c:pt>
                <c:pt idx="444">
                  <c:v>-840</c:v>
                </c:pt>
                <c:pt idx="445">
                  <c:v>-840</c:v>
                </c:pt>
                <c:pt idx="446">
                  <c:v>-840</c:v>
                </c:pt>
                <c:pt idx="447">
                  <c:v>-840</c:v>
                </c:pt>
                <c:pt idx="448">
                  <c:v>-848</c:v>
                </c:pt>
                <c:pt idx="449">
                  <c:v>-848</c:v>
                </c:pt>
                <c:pt idx="450">
                  <c:v>-848</c:v>
                </c:pt>
                <c:pt idx="451">
                  <c:v>-848</c:v>
                </c:pt>
                <c:pt idx="452">
                  <c:v>-856</c:v>
                </c:pt>
                <c:pt idx="453">
                  <c:v>-856</c:v>
                </c:pt>
                <c:pt idx="454">
                  <c:v>-856</c:v>
                </c:pt>
                <c:pt idx="455">
                  <c:v>-856</c:v>
                </c:pt>
                <c:pt idx="456">
                  <c:v>-856</c:v>
                </c:pt>
                <c:pt idx="457">
                  <c:v>-856</c:v>
                </c:pt>
                <c:pt idx="458">
                  <c:v>-856</c:v>
                </c:pt>
                <c:pt idx="459">
                  <c:v>-856</c:v>
                </c:pt>
                <c:pt idx="460">
                  <c:v>-856</c:v>
                </c:pt>
                <c:pt idx="461">
                  <c:v>-856</c:v>
                </c:pt>
                <c:pt idx="462">
                  <c:v>-856</c:v>
                </c:pt>
                <c:pt idx="463">
                  <c:v>-856</c:v>
                </c:pt>
                <c:pt idx="464">
                  <c:v>-856</c:v>
                </c:pt>
                <c:pt idx="465">
                  <c:v>-856</c:v>
                </c:pt>
                <c:pt idx="466">
                  <c:v>-856</c:v>
                </c:pt>
                <c:pt idx="467">
                  <c:v>-856</c:v>
                </c:pt>
                <c:pt idx="468">
                  <c:v>-856</c:v>
                </c:pt>
                <c:pt idx="469">
                  <c:v>-856</c:v>
                </c:pt>
                <c:pt idx="470">
                  <c:v>-864</c:v>
                </c:pt>
                <c:pt idx="471">
                  <c:v>-864</c:v>
                </c:pt>
                <c:pt idx="472">
                  <c:v>-864</c:v>
                </c:pt>
                <c:pt idx="473">
                  <c:v>-864</c:v>
                </c:pt>
                <c:pt idx="474">
                  <c:v>-872</c:v>
                </c:pt>
                <c:pt idx="475">
                  <c:v>-872</c:v>
                </c:pt>
                <c:pt idx="476">
                  <c:v>-872</c:v>
                </c:pt>
                <c:pt idx="477">
                  <c:v>-872</c:v>
                </c:pt>
                <c:pt idx="478">
                  <c:v>-880</c:v>
                </c:pt>
                <c:pt idx="479">
                  <c:v>-880</c:v>
                </c:pt>
                <c:pt idx="480">
                  <c:v>-880</c:v>
                </c:pt>
                <c:pt idx="481">
                  <c:v>-880</c:v>
                </c:pt>
                <c:pt idx="482">
                  <c:v>-880</c:v>
                </c:pt>
                <c:pt idx="483">
                  <c:v>-888</c:v>
                </c:pt>
                <c:pt idx="484">
                  <c:v>-888</c:v>
                </c:pt>
                <c:pt idx="485">
                  <c:v>-888</c:v>
                </c:pt>
                <c:pt idx="486">
                  <c:v>-888</c:v>
                </c:pt>
                <c:pt idx="487">
                  <c:v>-888</c:v>
                </c:pt>
                <c:pt idx="488">
                  <c:v>-888</c:v>
                </c:pt>
                <c:pt idx="489">
                  <c:v>-888</c:v>
                </c:pt>
                <c:pt idx="490">
                  <c:v>-888</c:v>
                </c:pt>
                <c:pt idx="491">
                  <c:v>-880</c:v>
                </c:pt>
                <c:pt idx="492">
                  <c:v>-880</c:v>
                </c:pt>
                <c:pt idx="493">
                  <c:v>-880</c:v>
                </c:pt>
                <c:pt idx="494">
                  <c:v>-880</c:v>
                </c:pt>
                <c:pt idx="495">
                  <c:v>-880</c:v>
                </c:pt>
                <c:pt idx="496">
                  <c:v>-880</c:v>
                </c:pt>
                <c:pt idx="497">
                  <c:v>-880</c:v>
                </c:pt>
                <c:pt idx="498">
                  <c:v>-880</c:v>
                </c:pt>
                <c:pt idx="499">
                  <c:v>-880</c:v>
                </c:pt>
                <c:pt idx="500">
                  <c:v>-880</c:v>
                </c:pt>
                <c:pt idx="501">
                  <c:v>-880</c:v>
                </c:pt>
                <c:pt idx="502">
                  <c:v>-880</c:v>
                </c:pt>
                <c:pt idx="503">
                  <c:v>-880</c:v>
                </c:pt>
                <c:pt idx="504">
                  <c:v>-880</c:v>
                </c:pt>
                <c:pt idx="505">
                  <c:v>-880</c:v>
                </c:pt>
                <c:pt idx="506">
                  <c:v>-880</c:v>
                </c:pt>
                <c:pt idx="507">
                  <c:v>-880</c:v>
                </c:pt>
                <c:pt idx="508">
                  <c:v>-880</c:v>
                </c:pt>
                <c:pt idx="509">
                  <c:v>-880</c:v>
                </c:pt>
                <c:pt idx="510">
                  <c:v>-880</c:v>
                </c:pt>
                <c:pt idx="511">
                  <c:v>-880</c:v>
                </c:pt>
                <c:pt idx="512">
                  <c:v>-880</c:v>
                </c:pt>
                <c:pt idx="513">
                  <c:v>-880</c:v>
                </c:pt>
                <c:pt idx="514">
                  <c:v>-880</c:v>
                </c:pt>
                <c:pt idx="515">
                  <c:v>-880</c:v>
                </c:pt>
                <c:pt idx="516">
                  <c:v>-880</c:v>
                </c:pt>
                <c:pt idx="517">
                  <c:v>-880</c:v>
                </c:pt>
                <c:pt idx="518">
                  <c:v>-880</c:v>
                </c:pt>
                <c:pt idx="519">
                  <c:v>-880</c:v>
                </c:pt>
                <c:pt idx="520">
                  <c:v>-880</c:v>
                </c:pt>
                <c:pt idx="521">
                  <c:v>-880</c:v>
                </c:pt>
                <c:pt idx="522">
                  <c:v>-880</c:v>
                </c:pt>
                <c:pt idx="523">
                  <c:v>-880</c:v>
                </c:pt>
                <c:pt idx="524">
                  <c:v>-880</c:v>
                </c:pt>
                <c:pt idx="525">
                  <c:v>-880</c:v>
                </c:pt>
                <c:pt idx="526">
                  <c:v>-880</c:v>
                </c:pt>
                <c:pt idx="527">
                  <c:v>-880</c:v>
                </c:pt>
                <c:pt idx="528">
                  <c:v>-880</c:v>
                </c:pt>
                <c:pt idx="529">
                  <c:v>-880</c:v>
                </c:pt>
                <c:pt idx="530">
                  <c:v>-880</c:v>
                </c:pt>
                <c:pt idx="531">
                  <c:v>-880</c:v>
                </c:pt>
                <c:pt idx="532">
                  <c:v>-880</c:v>
                </c:pt>
                <c:pt idx="533">
                  <c:v>-888</c:v>
                </c:pt>
                <c:pt idx="534">
                  <c:v>-888</c:v>
                </c:pt>
                <c:pt idx="535">
                  <c:v>-888</c:v>
                </c:pt>
                <c:pt idx="536">
                  <c:v>-888</c:v>
                </c:pt>
                <c:pt idx="537">
                  <c:v>-888</c:v>
                </c:pt>
                <c:pt idx="538">
                  <c:v>-888</c:v>
                </c:pt>
                <c:pt idx="539">
                  <c:v>-896</c:v>
                </c:pt>
                <c:pt idx="540">
                  <c:v>-896</c:v>
                </c:pt>
                <c:pt idx="541">
                  <c:v>-896</c:v>
                </c:pt>
                <c:pt idx="542">
                  <c:v>-896</c:v>
                </c:pt>
                <c:pt idx="543">
                  <c:v>-896</c:v>
                </c:pt>
                <c:pt idx="544">
                  <c:v>-896</c:v>
                </c:pt>
                <c:pt idx="545">
                  <c:v>-904</c:v>
                </c:pt>
                <c:pt idx="546">
                  <c:v>-904</c:v>
                </c:pt>
                <c:pt idx="547">
                  <c:v>-904</c:v>
                </c:pt>
                <c:pt idx="548">
                  <c:v>-904</c:v>
                </c:pt>
                <c:pt idx="549">
                  <c:v>-904</c:v>
                </c:pt>
                <c:pt idx="550">
                  <c:v>-904</c:v>
                </c:pt>
                <c:pt idx="551">
                  <c:v>-904</c:v>
                </c:pt>
                <c:pt idx="552">
                  <c:v>-904</c:v>
                </c:pt>
                <c:pt idx="553">
                  <c:v>-904</c:v>
                </c:pt>
                <c:pt idx="554">
                  <c:v>-904</c:v>
                </c:pt>
                <c:pt idx="555">
                  <c:v>-904</c:v>
                </c:pt>
                <c:pt idx="556">
                  <c:v>-904</c:v>
                </c:pt>
                <c:pt idx="557">
                  <c:v>-904</c:v>
                </c:pt>
                <c:pt idx="558">
                  <c:v>-912</c:v>
                </c:pt>
                <c:pt idx="559">
                  <c:v>-912</c:v>
                </c:pt>
                <c:pt idx="560">
                  <c:v>-912</c:v>
                </c:pt>
                <c:pt idx="561">
                  <c:v>-912</c:v>
                </c:pt>
                <c:pt idx="562">
                  <c:v>-912</c:v>
                </c:pt>
                <c:pt idx="563">
                  <c:v>-912</c:v>
                </c:pt>
                <c:pt idx="564">
                  <c:v>-912</c:v>
                </c:pt>
                <c:pt idx="565">
                  <c:v>-912</c:v>
                </c:pt>
                <c:pt idx="566">
                  <c:v>-912</c:v>
                </c:pt>
                <c:pt idx="567">
                  <c:v>-912</c:v>
                </c:pt>
                <c:pt idx="568">
                  <c:v>-912</c:v>
                </c:pt>
                <c:pt idx="569">
                  <c:v>-912</c:v>
                </c:pt>
                <c:pt idx="570">
                  <c:v>-920</c:v>
                </c:pt>
                <c:pt idx="571">
                  <c:v>-920</c:v>
                </c:pt>
                <c:pt idx="572">
                  <c:v>-920</c:v>
                </c:pt>
                <c:pt idx="573">
                  <c:v>-920</c:v>
                </c:pt>
                <c:pt idx="574">
                  <c:v>-920</c:v>
                </c:pt>
                <c:pt idx="575">
                  <c:v>-920</c:v>
                </c:pt>
                <c:pt idx="576">
                  <c:v>-920</c:v>
                </c:pt>
                <c:pt idx="577">
                  <c:v>-920</c:v>
                </c:pt>
                <c:pt idx="578">
                  <c:v>-920</c:v>
                </c:pt>
                <c:pt idx="579">
                  <c:v>-920</c:v>
                </c:pt>
                <c:pt idx="580">
                  <c:v>-920</c:v>
                </c:pt>
                <c:pt idx="581">
                  <c:v>-920</c:v>
                </c:pt>
                <c:pt idx="582">
                  <c:v>-920</c:v>
                </c:pt>
                <c:pt idx="583">
                  <c:v>-920</c:v>
                </c:pt>
                <c:pt idx="584">
                  <c:v>-920</c:v>
                </c:pt>
                <c:pt idx="585">
                  <c:v>-920</c:v>
                </c:pt>
                <c:pt idx="586">
                  <c:v>-920</c:v>
                </c:pt>
                <c:pt idx="587">
                  <c:v>-920</c:v>
                </c:pt>
                <c:pt idx="588">
                  <c:v>-920</c:v>
                </c:pt>
                <c:pt idx="589">
                  <c:v>-920</c:v>
                </c:pt>
                <c:pt idx="590">
                  <c:v>-920</c:v>
                </c:pt>
                <c:pt idx="591">
                  <c:v>-920</c:v>
                </c:pt>
                <c:pt idx="592">
                  <c:v>-920</c:v>
                </c:pt>
                <c:pt idx="593">
                  <c:v>-920</c:v>
                </c:pt>
                <c:pt idx="594">
                  <c:v>-920</c:v>
                </c:pt>
                <c:pt idx="595">
                  <c:v>-920</c:v>
                </c:pt>
                <c:pt idx="596">
                  <c:v>-920</c:v>
                </c:pt>
                <c:pt idx="597">
                  <c:v>-920</c:v>
                </c:pt>
                <c:pt idx="598">
                  <c:v>-920</c:v>
                </c:pt>
                <c:pt idx="599">
                  <c:v>-920</c:v>
                </c:pt>
                <c:pt idx="600">
                  <c:v>-920</c:v>
                </c:pt>
                <c:pt idx="601">
                  <c:v>-920</c:v>
                </c:pt>
                <c:pt idx="602">
                  <c:v>-920</c:v>
                </c:pt>
                <c:pt idx="603">
                  <c:v>-920</c:v>
                </c:pt>
                <c:pt idx="604">
                  <c:v>-920</c:v>
                </c:pt>
                <c:pt idx="605">
                  <c:v>-920</c:v>
                </c:pt>
                <c:pt idx="606">
                  <c:v>-920</c:v>
                </c:pt>
                <c:pt idx="607">
                  <c:v>-920</c:v>
                </c:pt>
                <c:pt idx="608">
                  <c:v>-920</c:v>
                </c:pt>
                <c:pt idx="609">
                  <c:v>-928</c:v>
                </c:pt>
                <c:pt idx="610">
                  <c:v>-928</c:v>
                </c:pt>
                <c:pt idx="611">
                  <c:v>-928</c:v>
                </c:pt>
                <c:pt idx="612">
                  <c:v>-928</c:v>
                </c:pt>
                <c:pt idx="613">
                  <c:v>-928</c:v>
                </c:pt>
                <c:pt idx="614">
                  <c:v>-928</c:v>
                </c:pt>
                <c:pt idx="615">
                  <c:v>-928</c:v>
                </c:pt>
                <c:pt idx="616">
                  <c:v>-928</c:v>
                </c:pt>
                <c:pt idx="617">
                  <c:v>-928</c:v>
                </c:pt>
                <c:pt idx="618">
                  <c:v>-928</c:v>
                </c:pt>
                <c:pt idx="619">
                  <c:v>-928</c:v>
                </c:pt>
                <c:pt idx="620">
                  <c:v>-936</c:v>
                </c:pt>
                <c:pt idx="621">
                  <c:v>-936</c:v>
                </c:pt>
                <c:pt idx="622">
                  <c:v>-936</c:v>
                </c:pt>
                <c:pt idx="623">
                  <c:v>-936</c:v>
                </c:pt>
                <c:pt idx="624">
                  <c:v>-936</c:v>
                </c:pt>
                <c:pt idx="625">
                  <c:v>-936</c:v>
                </c:pt>
                <c:pt idx="626">
                  <c:v>-944</c:v>
                </c:pt>
                <c:pt idx="627">
                  <c:v>-944</c:v>
                </c:pt>
                <c:pt idx="628">
                  <c:v>-944</c:v>
                </c:pt>
                <c:pt idx="629">
                  <c:v>-944</c:v>
                </c:pt>
                <c:pt idx="630">
                  <c:v>-944</c:v>
                </c:pt>
                <c:pt idx="631">
                  <c:v>-944</c:v>
                </c:pt>
                <c:pt idx="632">
                  <c:v>-944</c:v>
                </c:pt>
                <c:pt idx="633">
                  <c:v>-944</c:v>
                </c:pt>
                <c:pt idx="634">
                  <c:v>-952</c:v>
                </c:pt>
                <c:pt idx="635">
                  <c:v>-952</c:v>
                </c:pt>
                <c:pt idx="636">
                  <c:v>-952</c:v>
                </c:pt>
                <c:pt idx="637">
                  <c:v>-952</c:v>
                </c:pt>
                <c:pt idx="638">
                  <c:v>-952</c:v>
                </c:pt>
                <c:pt idx="639">
                  <c:v>-952</c:v>
                </c:pt>
                <c:pt idx="640">
                  <c:v>-952</c:v>
                </c:pt>
                <c:pt idx="641">
                  <c:v>-952</c:v>
                </c:pt>
                <c:pt idx="642">
                  <c:v>-944</c:v>
                </c:pt>
                <c:pt idx="643">
                  <c:v>-944</c:v>
                </c:pt>
                <c:pt idx="644">
                  <c:v>-944</c:v>
                </c:pt>
                <c:pt idx="645">
                  <c:v>-944</c:v>
                </c:pt>
                <c:pt idx="646">
                  <c:v>-944</c:v>
                </c:pt>
                <c:pt idx="647">
                  <c:v>-944</c:v>
                </c:pt>
                <c:pt idx="648">
                  <c:v>-944</c:v>
                </c:pt>
                <c:pt idx="649">
                  <c:v>-944</c:v>
                </c:pt>
                <c:pt idx="650">
                  <c:v>-944</c:v>
                </c:pt>
                <c:pt idx="651">
                  <c:v>-944</c:v>
                </c:pt>
                <c:pt idx="652">
                  <c:v>-944</c:v>
                </c:pt>
                <c:pt idx="653">
                  <c:v>-944</c:v>
                </c:pt>
                <c:pt idx="654">
                  <c:v>-944</c:v>
                </c:pt>
                <c:pt idx="655">
                  <c:v>-936</c:v>
                </c:pt>
                <c:pt idx="656">
                  <c:v>-936</c:v>
                </c:pt>
                <c:pt idx="657">
                  <c:v>-936</c:v>
                </c:pt>
                <c:pt idx="658">
                  <c:v>-936</c:v>
                </c:pt>
                <c:pt idx="659">
                  <c:v>-936</c:v>
                </c:pt>
                <c:pt idx="660">
                  <c:v>-936</c:v>
                </c:pt>
                <c:pt idx="661">
                  <c:v>-936</c:v>
                </c:pt>
                <c:pt idx="662">
                  <c:v>-936</c:v>
                </c:pt>
                <c:pt idx="663">
                  <c:v>-936</c:v>
                </c:pt>
                <c:pt idx="664">
                  <c:v>-936</c:v>
                </c:pt>
                <c:pt idx="665">
                  <c:v>-936</c:v>
                </c:pt>
                <c:pt idx="666">
                  <c:v>-936</c:v>
                </c:pt>
                <c:pt idx="667">
                  <c:v>-936</c:v>
                </c:pt>
                <c:pt idx="668">
                  <c:v>-936</c:v>
                </c:pt>
                <c:pt idx="669">
                  <c:v>-936</c:v>
                </c:pt>
                <c:pt idx="670">
                  <c:v>-936</c:v>
                </c:pt>
                <c:pt idx="671">
                  <c:v>-944</c:v>
                </c:pt>
                <c:pt idx="672">
                  <c:v>-944</c:v>
                </c:pt>
                <c:pt idx="673">
                  <c:v>-944</c:v>
                </c:pt>
                <c:pt idx="674">
                  <c:v>-944</c:v>
                </c:pt>
                <c:pt idx="675">
                  <c:v>-944</c:v>
                </c:pt>
                <c:pt idx="676">
                  <c:v>-944</c:v>
                </c:pt>
                <c:pt idx="677">
                  <c:v>-944</c:v>
                </c:pt>
                <c:pt idx="678">
                  <c:v>-944</c:v>
                </c:pt>
                <c:pt idx="679">
                  <c:v>-944</c:v>
                </c:pt>
                <c:pt idx="680">
                  <c:v>-944</c:v>
                </c:pt>
                <c:pt idx="681">
                  <c:v>-944</c:v>
                </c:pt>
                <c:pt idx="682">
                  <c:v>-944</c:v>
                </c:pt>
                <c:pt idx="683">
                  <c:v>-952</c:v>
                </c:pt>
                <c:pt idx="684">
                  <c:v>-952</c:v>
                </c:pt>
                <c:pt idx="685">
                  <c:v>-952</c:v>
                </c:pt>
                <c:pt idx="686">
                  <c:v>-952</c:v>
                </c:pt>
                <c:pt idx="687">
                  <c:v>-952</c:v>
                </c:pt>
                <c:pt idx="688">
                  <c:v>-952</c:v>
                </c:pt>
                <c:pt idx="689">
                  <c:v>-952</c:v>
                </c:pt>
                <c:pt idx="690">
                  <c:v>-952</c:v>
                </c:pt>
                <c:pt idx="691">
                  <c:v>-952</c:v>
                </c:pt>
                <c:pt idx="692">
                  <c:v>-952</c:v>
                </c:pt>
                <c:pt idx="693">
                  <c:v>-952</c:v>
                </c:pt>
                <c:pt idx="694">
                  <c:v>-952</c:v>
                </c:pt>
                <c:pt idx="695">
                  <c:v>-952</c:v>
                </c:pt>
                <c:pt idx="696">
                  <c:v>-952</c:v>
                </c:pt>
                <c:pt idx="697">
                  <c:v>-952</c:v>
                </c:pt>
                <c:pt idx="698">
                  <c:v>-952</c:v>
                </c:pt>
                <c:pt idx="699">
                  <c:v>-952</c:v>
                </c:pt>
                <c:pt idx="700">
                  <c:v>-952</c:v>
                </c:pt>
                <c:pt idx="701">
                  <c:v>-952</c:v>
                </c:pt>
                <c:pt idx="702">
                  <c:v>-952</c:v>
                </c:pt>
                <c:pt idx="703">
                  <c:v>-952</c:v>
                </c:pt>
                <c:pt idx="704">
                  <c:v>-952</c:v>
                </c:pt>
                <c:pt idx="705">
                  <c:v>-944</c:v>
                </c:pt>
                <c:pt idx="706">
                  <c:v>-944</c:v>
                </c:pt>
                <c:pt idx="707">
                  <c:v>-944</c:v>
                </c:pt>
                <c:pt idx="708">
                  <c:v>-944</c:v>
                </c:pt>
                <c:pt idx="709">
                  <c:v>-944</c:v>
                </c:pt>
                <c:pt idx="710">
                  <c:v>-944</c:v>
                </c:pt>
                <c:pt idx="711">
                  <c:v>-944</c:v>
                </c:pt>
                <c:pt idx="712">
                  <c:v>-944</c:v>
                </c:pt>
                <c:pt idx="713">
                  <c:v>-944</c:v>
                </c:pt>
                <c:pt idx="714">
                  <c:v>-944</c:v>
                </c:pt>
                <c:pt idx="715">
                  <c:v>-944</c:v>
                </c:pt>
                <c:pt idx="716">
                  <c:v>-936</c:v>
                </c:pt>
                <c:pt idx="717">
                  <c:v>-936</c:v>
                </c:pt>
                <c:pt idx="718">
                  <c:v>-936</c:v>
                </c:pt>
                <c:pt idx="719">
                  <c:v>-936</c:v>
                </c:pt>
                <c:pt idx="720">
                  <c:v>-936</c:v>
                </c:pt>
                <c:pt idx="721">
                  <c:v>-944</c:v>
                </c:pt>
                <c:pt idx="722">
                  <c:v>-944</c:v>
                </c:pt>
                <c:pt idx="723">
                  <c:v>-944</c:v>
                </c:pt>
                <c:pt idx="724">
                  <c:v>-944</c:v>
                </c:pt>
                <c:pt idx="725">
                  <c:v>-944</c:v>
                </c:pt>
                <c:pt idx="726">
                  <c:v>-944</c:v>
                </c:pt>
                <c:pt idx="727">
                  <c:v>-944</c:v>
                </c:pt>
                <c:pt idx="728">
                  <c:v>-944</c:v>
                </c:pt>
                <c:pt idx="729">
                  <c:v>-944</c:v>
                </c:pt>
                <c:pt idx="730">
                  <c:v>-944</c:v>
                </c:pt>
                <c:pt idx="731">
                  <c:v>-944</c:v>
                </c:pt>
                <c:pt idx="732">
                  <c:v>-944</c:v>
                </c:pt>
                <c:pt idx="733">
                  <c:v>-944</c:v>
                </c:pt>
                <c:pt idx="734">
                  <c:v>-944</c:v>
                </c:pt>
                <c:pt idx="735">
                  <c:v>-944</c:v>
                </c:pt>
                <c:pt idx="736">
                  <c:v>-944</c:v>
                </c:pt>
                <c:pt idx="737">
                  <c:v>-944</c:v>
                </c:pt>
                <c:pt idx="738">
                  <c:v>-944</c:v>
                </c:pt>
                <c:pt idx="739">
                  <c:v>-944</c:v>
                </c:pt>
                <c:pt idx="740">
                  <c:v>-944</c:v>
                </c:pt>
                <c:pt idx="741">
                  <c:v>-944</c:v>
                </c:pt>
                <c:pt idx="742">
                  <c:v>-936</c:v>
                </c:pt>
                <c:pt idx="743">
                  <c:v>-936</c:v>
                </c:pt>
                <c:pt idx="744">
                  <c:v>-936</c:v>
                </c:pt>
                <c:pt idx="745">
                  <c:v>-936</c:v>
                </c:pt>
                <c:pt idx="746">
                  <c:v>-936</c:v>
                </c:pt>
                <c:pt idx="747">
                  <c:v>-936</c:v>
                </c:pt>
                <c:pt idx="748">
                  <c:v>-936</c:v>
                </c:pt>
                <c:pt idx="749">
                  <c:v>-936</c:v>
                </c:pt>
                <c:pt idx="750">
                  <c:v>-936</c:v>
                </c:pt>
                <c:pt idx="751">
                  <c:v>-936</c:v>
                </c:pt>
                <c:pt idx="752">
                  <c:v>-936</c:v>
                </c:pt>
                <c:pt idx="753">
                  <c:v>-936</c:v>
                </c:pt>
                <c:pt idx="754">
                  <c:v>-936</c:v>
                </c:pt>
                <c:pt idx="755">
                  <c:v>-936</c:v>
                </c:pt>
                <c:pt idx="756">
                  <c:v>-936</c:v>
                </c:pt>
                <c:pt idx="757">
                  <c:v>-936</c:v>
                </c:pt>
                <c:pt idx="758">
                  <c:v>-936</c:v>
                </c:pt>
                <c:pt idx="759">
                  <c:v>-936</c:v>
                </c:pt>
                <c:pt idx="760">
                  <c:v>-936</c:v>
                </c:pt>
                <c:pt idx="761">
                  <c:v>-936</c:v>
                </c:pt>
                <c:pt idx="762">
                  <c:v>-936</c:v>
                </c:pt>
                <c:pt idx="763">
                  <c:v>-936</c:v>
                </c:pt>
                <c:pt idx="764">
                  <c:v>-936</c:v>
                </c:pt>
                <c:pt idx="765">
                  <c:v>-936</c:v>
                </c:pt>
                <c:pt idx="766">
                  <c:v>-936</c:v>
                </c:pt>
                <c:pt idx="767">
                  <c:v>-936</c:v>
                </c:pt>
                <c:pt idx="768">
                  <c:v>-936</c:v>
                </c:pt>
                <c:pt idx="769">
                  <c:v>-936</c:v>
                </c:pt>
                <c:pt idx="770">
                  <c:v>-936</c:v>
                </c:pt>
                <c:pt idx="771">
                  <c:v>-936</c:v>
                </c:pt>
                <c:pt idx="772">
                  <c:v>-936</c:v>
                </c:pt>
                <c:pt idx="773">
                  <c:v>-936</c:v>
                </c:pt>
                <c:pt idx="774">
                  <c:v>-936</c:v>
                </c:pt>
                <c:pt idx="775">
                  <c:v>-936</c:v>
                </c:pt>
                <c:pt idx="776">
                  <c:v>-936</c:v>
                </c:pt>
                <c:pt idx="777">
                  <c:v>-936</c:v>
                </c:pt>
                <c:pt idx="778">
                  <c:v>-936</c:v>
                </c:pt>
                <c:pt idx="779">
                  <c:v>-936</c:v>
                </c:pt>
                <c:pt idx="780">
                  <c:v>-936</c:v>
                </c:pt>
                <c:pt idx="781">
                  <c:v>-936</c:v>
                </c:pt>
                <c:pt idx="782">
                  <c:v>-936</c:v>
                </c:pt>
                <c:pt idx="783">
                  <c:v>-936</c:v>
                </c:pt>
                <c:pt idx="784">
                  <c:v>-936</c:v>
                </c:pt>
                <c:pt idx="785">
                  <c:v>-936</c:v>
                </c:pt>
                <c:pt idx="786">
                  <c:v>-936</c:v>
                </c:pt>
                <c:pt idx="787">
                  <c:v>-936</c:v>
                </c:pt>
                <c:pt idx="788">
                  <c:v>-936</c:v>
                </c:pt>
                <c:pt idx="789">
                  <c:v>-936</c:v>
                </c:pt>
                <c:pt idx="790">
                  <c:v>-936</c:v>
                </c:pt>
                <c:pt idx="791">
                  <c:v>-936</c:v>
                </c:pt>
                <c:pt idx="792">
                  <c:v>-936</c:v>
                </c:pt>
                <c:pt idx="793">
                  <c:v>-936</c:v>
                </c:pt>
                <c:pt idx="794">
                  <c:v>-936</c:v>
                </c:pt>
                <c:pt idx="795">
                  <c:v>-936</c:v>
                </c:pt>
                <c:pt idx="796">
                  <c:v>-936</c:v>
                </c:pt>
                <c:pt idx="797">
                  <c:v>-936</c:v>
                </c:pt>
                <c:pt idx="798">
                  <c:v>-936</c:v>
                </c:pt>
                <c:pt idx="799">
                  <c:v>-936</c:v>
                </c:pt>
                <c:pt idx="800">
                  <c:v>-936</c:v>
                </c:pt>
                <c:pt idx="801">
                  <c:v>-936</c:v>
                </c:pt>
                <c:pt idx="802">
                  <c:v>-936</c:v>
                </c:pt>
                <c:pt idx="803">
                  <c:v>-936</c:v>
                </c:pt>
                <c:pt idx="804">
                  <c:v>-936</c:v>
                </c:pt>
                <c:pt idx="805">
                  <c:v>-936</c:v>
                </c:pt>
                <c:pt idx="806">
                  <c:v>-936</c:v>
                </c:pt>
                <c:pt idx="807">
                  <c:v>-936</c:v>
                </c:pt>
                <c:pt idx="808">
                  <c:v>-936</c:v>
                </c:pt>
                <c:pt idx="809">
                  <c:v>-936</c:v>
                </c:pt>
                <c:pt idx="810">
                  <c:v>-936</c:v>
                </c:pt>
                <c:pt idx="811">
                  <c:v>-936</c:v>
                </c:pt>
                <c:pt idx="812">
                  <c:v>-936</c:v>
                </c:pt>
                <c:pt idx="813">
                  <c:v>-936</c:v>
                </c:pt>
                <c:pt idx="814">
                  <c:v>-936</c:v>
                </c:pt>
                <c:pt idx="815">
                  <c:v>-936</c:v>
                </c:pt>
                <c:pt idx="816">
                  <c:v>-936</c:v>
                </c:pt>
                <c:pt idx="817">
                  <c:v>-936</c:v>
                </c:pt>
                <c:pt idx="818">
                  <c:v>-936</c:v>
                </c:pt>
                <c:pt idx="819">
                  <c:v>-936</c:v>
                </c:pt>
                <c:pt idx="820">
                  <c:v>-936</c:v>
                </c:pt>
                <c:pt idx="821">
                  <c:v>-936</c:v>
                </c:pt>
                <c:pt idx="822">
                  <c:v>-936</c:v>
                </c:pt>
                <c:pt idx="823">
                  <c:v>-936</c:v>
                </c:pt>
                <c:pt idx="824">
                  <c:v>-936</c:v>
                </c:pt>
                <c:pt idx="825">
                  <c:v>-936</c:v>
                </c:pt>
                <c:pt idx="826">
                  <c:v>-936</c:v>
                </c:pt>
                <c:pt idx="827">
                  <c:v>-936</c:v>
                </c:pt>
                <c:pt idx="828">
                  <c:v>-936</c:v>
                </c:pt>
                <c:pt idx="829">
                  <c:v>-936</c:v>
                </c:pt>
                <c:pt idx="830">
                  <c:v>-936</c:v>
                </c:pt>
                <c:pt idx="831">
                  <c:v>-936</c:v>
                </c:pt>
                <c:pt idx="832">
                  <c:v>-936</c:v>
                </c:pt>
                <c:pt idx="833">
                  <c:v>-936</c:v>
                </c:pt>
                <c:pt idx="834">
                  <c:v>-936</c:v>
                </c:pt>
                <c:pt idx="835">
                  <c:v>-936</c:v>
                </c:pt>
                <c:pt idx="836">
                  <c:v>-936</c:v>
                </c:pt>
                <c:pt idx="837">
                  <c:v>-936</c:v>
                </c:pt>
                <c:pt idx="838">
                  <c:v>-936</c:v>
                </c:pt>
                <c:pt idx="839">
                  <c:v>-936</c:v>
                </c:pt>
                <c:pt idx="840">
                  <c:v>-936</c:v>
                </c:pt>
                <c:pt idx="841">
                  <c:v>-936</c:v>
                </c:pt>
                <c:pt idx="842">
                  <c:v>-928</c:v>
                </c:pt>
                <c:pt idx="843">
                  <c:v>-928</c:v>
                </c:pt>
                <c:pt idx="844">
                  <c:v>-928</c:v>
                </c:pt>
                <c:pt idx="845">
                  <c:v>-928</c:v>
                </c:pt>
                <c:pt idx="846">
                  <c:v>-936</c:v>
                </c:pt>
                <c:pt idx="847">
                  <c:v>-936</c:v>
                </c:pt>
                <c:pt idx="848">
                  <c:v>-936</c:v>
                </c:pt>
                <c:pt idx="849">
                  <c:v>-936</c:v>
                </c:pt>
                <c:pt idx="850">
                  <c:v>-936</c:v>
                </c:pt>
                <c:pt idx="851">
                  <c:v>-936</c:v>
                </c:pt>
                <c:pt idx="852">
                  <c:v>-936</c:v>
                </c:pt>
                <c:pt idx="853">
                  <c:v>-936</c:v>
                </c:pt>
                <c:pt idx="854">
                  <c:v>-936</c:v>
                </c:pt>
                <c:pt idx="855">
                  <c:v>-936</c:v>
                </c:pt>
                <c:pt idx="856">
                  <c:v>-936</c:v>
                </c:pt>
                <c:pt idx="857">
                  <c:v>-936</c:v>
                </c:pt>
                <c:pt idx="858">
                  <c:v>-936</c:v>
                </c:pt>
                <c:pt idx="859">
                  <c:v>-936</c:v>
                </c:pt>
                <c:pt idx="860">
                  <c:v>-936</c:v>
                </c:pt>
                <c:pt idx="861">
                  <c:v>-936</c:v>
                </c:pt>
                <c:pt idx="862">
                  <c:v>-936</c:v>
                </c:pt>
                <c:pt idx="863">
                  <c:v>-936</c:v>
                </c:pt>
                <c:pt idx="864">
                  <c:v>-936</c:v>
                </c:pt>
                <c:pt idx="865">
                  <c:v>-936</c:v>
                </c:pt>
                <c:pt idx="866">
                  <c:v>-936</c:v>
                </c:pt>
                <c:pt idx="867">
                  <c:v>-928</c:v>
                </c:pt>
                <c:pt idx="868">
                  <c:v>-928</c:v>
                </c:pt>
                <c:pt idx="869">
                  <c:v>-928</c:v>
                </c:pt>
                <c:pt idx="870">
                  <c:v>-928</c:v>
                </c:pt>
                <c:pt idx="871">
                  <c:v>-928</c:v>
                </c:pt>
                <c:pt idx="872">
                  <c:v>-928</c:v>
                </c:pt>
                <c:pt idx="873">
                  <c:v>-928</c:v>
                </c:pt>
                <c:pt idx="874">
                  <c:v>-928</c:v>
                </c:pt>
                <c:pt idx="875">
                  <c:v>-928</c:v>
                </c:pt>
                <c:pt idx="876">
                  <c:v>-928</c:v>
                </c:pt>
                <c:pt idx="877">
                  <c:v>-928</c:v>
                </c:pt>
                <c:pt idx="878">
                  <c:v>-928</c:v>
                </c:pt>
                <c:pt idx="879">
                  <c:v>-928</c:v>
                </c:pt>
                <c:pt idx="880">
                  <c:v>-928</c:v>
                </c:pt>
                <c:pt idx="881">
                  <c:v>-928</c:v>
                </c:pt>
                <c:pt idx="882">
                  <c:v>-928</c:v>
                </c:pt>
                <c:pt idx="883">
                  <c:v>-928</c:v>
                </c:pt>
                <c:pt idx="884">
                  <c:v>-928</c:v>
                </c:pt>
                <c:pt idx="885">
                  <c:v>-928</c:v>
                </c:pt>
                <c:pt idx="886">
                  <c:v>-928</c:v>
                </c:pt>
                <c:pt idx="887">
                  <c:v>-928</c:v>
                </c:pt>
                <c:pt idx="888">
                  <c:v>-928</c:v>
                </c:pt>
                <c:pt idx="889">
                  <c:v>-928</c:v>
                </c:pt>
                <c:pt idx="890">
                  <c:v>-928</c:v>
                </c:pt>
                <c:pt idx="891">
                  <c:v>-928</c:v>
                </c:pt>
                <c:pt idx="892">
                  <c:v>-920</c:v>
                </c:pt>
                <c:pt idx="893">
                  <c:v>-920</c:v>
                </c:pt>
                <c:pt idx="894">
                  <c:v>-920</c:v>
                </c:pt>
                <c:pt idx="895">
                  <c:v>-920</c:v>
                </c:pt>
                <c:pt idx="896">
                  <c:v>-920</c:v>
                </c:pt>
                <c:pt idx="897">
                  <c:v>-920</c:v>
                </c:pt>
                <c:pt idx="898">
                  <c:v>-920</c:v>
                </c:pt>
                <c:pt idx="899">
                  <c:v>-920</c:v>
                </c:pt>
                <c:pt idx="900">
                  <c:v>-920</c:v>
                </c:pt>
                <c:pt idx="901">
                  <c:v>-920</c:v>
                </c:pt>
                <c:pt idx="902">
                  <c:v>-920</c:v>
                </c:pt>
                <c:pt idx="903">
                  <c:v>-920</c:v>
                </c:pt>
                <c:pt idx="904">
                  <c:v>-920</c:v>
                </c:pt>
                <c:pt idx="905">
                  <c:v>-920</c:v>
                </c:pt>
                <c:pt idx="906">
                  <c:v>-920</c:v>
                </c:pt>
                <c:pt idx="907">
                  <c:v>-920</c:v>
                </c:pt>
                <c:pt idx="908">
                  <c:v>-920</c:v>
                </c:pt>
                <c:pt idx="909">
                  <c:v>-920</c:v>
                </c:pt>
                <c:pt idx="910">
                  <c:v>-920</c:v>
                </c:pt>
                <c:pt idx="911">
                  <c:v>-920</c:v>
                </c:pt>
                <c:pt idx="912">
                  <c:v>-920</c:v>
                </c:pt>
                <c:pt idx="913">
                  <c:v>-920</c:v>
                </c:pt>
                <c:pt idx="914">
                  <c:v>-920</c:v>
                </c:pt>
                <c:pt idx="915">
                  <c:v>-920</c:v>
                </c:pt>
                <c:pt idx="916">
                  <c:v>-920</c:v>
                </c:pt>
                <c:pt idx="917">
                  <c:v>-920</c:v>
                </c:pt>
                <c:pt idx="918">
                  <c:v>-912</c:v>
                </c:pt>
                <c:pt idx="919">
                  <c:v>-912</c:v>
                </c:pt>
                <c:pt idx="920">
                  <c:v>-912</c:v>
                </c:pt>
                <c:pt idx="921">
                  <c:v>-912</c:v>
                </c:pt>
                <c:pt idx="922">
                  <c:v>-912</c:v>
                </c:pt>
                <c:pt idx="923">
                  <c:v>-912</c:v>
                </c:pt>
                <c:pt idx="924">
                  <c:v>-912</c:v>
                </c:pt>
                <c:pt idx="925">
                  <c:v>-912</c:v>
                </c:pt>
                <c:pt idx="926">
                  <c:v>-912</c:v>
                </c:pt>
                <c:pt idx="927">
                  <c:v>-912</c:v>
                </c:pt>
                <c:pt idx="928">
                  <c:v>-912</c:v>
                </c:pt>
                <c:pt idx="929">
                  <c:v>-904</c:v>
                </c:pt>
                <c:pt idx="930">
                  <c:v>-904</c:v>
                </c:pt>
                <c:pt idx="931">
                  <c:v>-904</c:v>
                </c:pt>
                <c:pt idx="932">
                  <c:v>-904</c:v>
                </c:pt>
                <c:pt idx="933">
                  <c:v>-904</c:v>
                </c:pt>
                <c:pt idx="934">
                  <c:v>-904</c:v>
                </c:pt>
                <c:pt idx="935">
                  <c:v>-904</c:v>
                </c:pt>
                <c:pt idx="936">
                  <c:v>-904</c:v>
                </c:pt>
                <c:pt idx="937">
                  <c:v>-904</c:v>
                </c:pt>
                <c:pt idx="938">
                  <c:v>-904</c:v>
                </c:pt>
                <c:pt idx="939">
                  <c:v>-904</c:v>
                </c:pt>
                <c:pt idx="940">
                  <c:v>-904</c:v>
                </c:pt>
                <c:pt idx="941">
                  <c:v>-904</c:v>
                </c:pt>
                <c:pt idx="942">
                  <c:v>-904</c:v>
                </c:pt>
                <c:pt idx="943">
                  <c:v>-904</c:v>
                </c:pt>
                <c:pt idx="944">
                  <c:v>-904</c:v>
                </c:pt>
                <c:pt idx="945">
                  <c:v>-904</c:v>
                </c:pt>
                <c:pt idx="946">
                  <c:v>-904</c:v>
                </c:pt>
                <c:pt idx="947">
                  <c:v>-904</c:v>
                </c:pt>
                <c:pt idx="948">
                  <c:v>-904</c:v>
                </c:pt>
                <c:pt idx="949">
                  <c:v>-904</c:v>
                </c:pt>
                <c:pt idx="950">
                  <c:v>-904</c:v>
                </c:pt>
                <c:pt idx="951">
                  <c:v>-904</c:v>
                </c:pt>
                <c:pt idx="952">
                  <c:v>-904</c:v>
                </c:pt>
                <c:pt idx="953">
                  <c:v>-904</c:v>
                </c:pt>
                <c:pt idx="954">
                  <c:v>-904</c:v>
                </c:pt>
                <c:pt idx="955">
                  <c:v>-904</c:v>
                </c:pt>
                <c:pt idx="956">
                  <c:v>-904</c:v>
                </c:pt>
                <c:pt idx="957">
                  <c:v>-904</c:v>
                </c:pt>
                <c:pt idx="958">
                  <c:v>-904</c:v>
                </c:pt>
                <c:pt idx="959">
                  <c:v>-904</c:v>
                </c:pt>
                <c:pt idx="960">
                  <c:v>-904</c:v>
                </c:pt>
                <c:pt idx="961">
                  <c:v>-904</c:v>
                </c:pt>
                <c:pt idx="962">
                  <c:v>-904</c:v>
                </c:pt>
                <c:pt idx="963">
                  <c:v>-904</c:v>
                </c:pt>
                <c:pt idx="964">
                  <c:v>-904</c:v>
                </c:pt>
                <c:pt idx="965">
                  <c:v>-904</c:v>
                </c:pt>
                <c:pt idx="966">
                  <c:v>-904</c:v>
                </c:pt>
                <c:pt idx="967">
                  <c:v>-896</c:v>
                </c:pt>
                <c:pt idx="968">
                  <c:v>-896</c:v>
                </c:pt>
                <c:pt idx="969">
                  <c:v>-896</c:v>
                </c:pt>
                <c:pt idx="970">
                  <c:v>-896</c:v>
                </c:pt>
                <c:pt idx="971">
                  <c:v>-896</c:v>
                </c:pt>
                <c:pt idx="972">
                  <c:v>-896</c:v>
                </c:pt>
                <c:pt idx="973">
                  <c:v>-896</c:v>
                </c:pt>
                <c:pt idx="974">
                  <c:v>-896</c:v>
                </c:pt>
                <c:pt idx="975">
                  <c:v>-896</c:v>
                </c:pt>
                <c:pt idx="976">
                  <c:v>-896</c:v>
                </c:pt>
                <c:pt idx="977">
                  <c:v>-896</c:v>
                </c:pt>
                <c:pt idx="978">
                  <c:v>-896</c:v>
                </c:pt>
                <c:pt idx="979">
                  <c:v>-896</c:v>
                </c:pt>
                <c:pt idx="980">
                  <c:v>-896</c:v>
                </c:pt>
                <c:pt idx="981">
                  <c:v>-896</c:v>
                </c:pt>
                <c:pt idx="982">
                  <c:v>-896</c:v>
                </c:pt>
                <c:pt idx="983">
                  <c:v>-896</c:v>
                </c:pt>
                <c:pt idx="984">
                  <c:v>-896</c:v>
                </c:pt>
                <c:pt idx="985">
                  <c:v>-896</c:v>
                </c:pt>
                <c:pt idx="986">
                  <c:v>-896</c:v>
                </c:pt>
                <c:pt idx="987">
                  <c:v>-896</c:v>
                </c:pt>
                <c:pt idx="988">
                  <c:v>-896</c:v>
                </c:pt>
                <c:pt idx="989">
                  <c:v>-896</c:v>
                </c:pt>
                <c:pt idx="990">
                  <c:v>-896</c:v>
                </c:pt>
                <c:pt idx="991">
                  <c:v>-896</c:v>
                </c:pt>
                <c:pt idx="992">
                  <c:v>-896</c:v>
                </c:pt>
                <c:pt idx="993">
                  <c:v>-896</c:v>
                </c:pt>
                <c:pt idx="994">
                  <c:v>-896</c:v>
                </c:pt>
                <c:pt idx="995">
                  <c:v>-896</c:v>
                </c:pt>
                <c:pt idx="996">
                  <c:v>-896</c:v>
                </c:pt>
                <c:pt idx="997">
                  <c:v>-896</c:v>
                </c:pt>
                <c:pt idx="998">
                  <c:v>-896</c:v>
                </c:pt>
                <c:pt idx="999">
                  <c:v>-896</c:v>
                </c:pt>
                <c:pt idx="1000">
                  <c:v>-896</c:v>
                </c:pt>
                <c:pt idx="1001">
                  <c:v>-896</c:v>
                </c:pt>
                <c:pt idx="1002">
                  <c:v>-896</c:v>
                </c:pt>
                <c:pt idx="1003">
                  <c:v>-896</c:v>
                </c:pt>
                <c:pt idx="1004">
                  <c:v>-896</c:v>
                </c:pt>
                <c:pt idx="1005">
                  <c:v>-896</c:v>
                </c:pt>
                <c:pt idx="1006">
                  <c:v>-896</c:v>
                </c:pt>
                <c:pt idx="1007">
                  <c:v>-896</c:v>
                </c:pt>
                <c:pt idx="1008">
                  <c:v>-896</c:v>
                </c:pt>
                <c:pt idx="1009">
                  <c:v>-896</c:v>
                </c:pt>
                <c:pt idx="1010">
                  <c:v>-896</c:v>
                </c:pt>
                <c:pt idx="1011">
                  <c:v>-896</c:v>
                </c:pt>
                <c:pt idx="1012">
                  <c:v>-896</c:v>
                </c:pt>
                <c:pt idx="1013">
                  <c:v>-896</c:v>
                </c:pt>
                <c:pt idx="1014">
                  <c:v>-896</c:v>
                </c:pt>
                <c:pt idx="1015">
                  <c:v>-896</c:v>
                </c:pt>
                <c:pt idx="1016">
                  <c:v>-896</c:v>
                </c:pt>
                <c:pt idx="1017">
                  <c:v>-888</c:v>
                </c:pt>
                <c:pt idx="1018">
                  <c:v>-888</c:v>
                </c:pt>
                <c:pt idx="1019">
                  <c:v>-888</c:v>
                </c:pt>
                <c:pt idx="1020">
                  <c:v>-888</c:v>
                </c:pt>
                <c:pt idx="1021">
                  <c:v>-896</c:v>
                </c:pt>
                <c:pt idx="1022">
                  <c:v>-896</c:v>
                </c:pt>
                <c:pt idx="1023">
                  <c:v>-896</c:v>
                </c:pt>
                <c:pt idx="1024">
                  <c:v>-896</c:v>
                </c:pt>
                <c:pt idx="1025">
                  <c:v>-896</c:v>
                </c:pt>
                <c:pt idx="1026">
                  <c:v>-896</c:v>
                </c:pt>
                <c:pt idx="1027">
                  <c:v>-896</c:v>
                </c:pt>
                <c:pt idx="1028">
                  <c:v>-896</c:v>
                </c:pt>
                <c:pt idx="1029">
                  <c:v>-896</c:v>
                </c:pt>
                <c:pt idx="1030">
                  <c:v>-896</c:v>
                </c:pt>
                <c:pt idx="1031">
                  <c:v>-896</c:v>
                </c:pt>
                <c:pt idx="1032">
                  <c:v>-896</c:v>
                </c:pt>
                <c:pt idx="1033">
                  <c:v>-896</c:v>
                </c:pt>
                <c:pt idx="1034">
                  <c:v>-896</c:v>
                </c:pt>
                <c:pt idx="1035">
                  <c:v>-896</c:v>
                </c:pt>
                <c:pt idx="1036">
                  <c:v>-896</c:v>
                </c:pt>
                <c:pt idx="1037">
                  <c:v>-896</c:v>
                </c:pt>
                <c:pt idx="1038">
                  <c:v>-896</c:v>
                </c:pt>
                <c:pt idx="1039">
                  <c:v>-896</c:v>
                </c:pt>
                <c:pt idx="1040">
                  <c:v>-896</c:v>
                </c:pt>
                <c:pt idx="1041">
                  <c:v>-896</c:v>
                </c:pt>
                <c:pt idx="1042">
                  <c:v>-896</c:v>
                </c:pt>
                <c:pt idx="1043">
                  <c:v>-888</c:v>
                </c:pt>
                <c:pt idx="1044">
                  <c:v>-888</c:v>
                </c:pt>
                <c:pt idx="1045">
                  <c:v>-888</c:v>
                </c:pt>
                <c:pt idx="1046">
                  <c:v>-888</c:v>
                </c:pt>
                <c:pt idx="1047">
                  <c:v>-888</c:v>
                </c:pt>
                <c:pt idx="1048">
                  <c:v>-888</c:v>
                </c:pt>
                <c:pt idx="1049">
                  <c:v>-880</c:v>
                </c:pt>
                <c:pt idx="1050">
                  <c:v>-880</c:v>
                </c:pt>
                <c:pt idx="1051">
                  <c:v>-880</c:v>
                </c:pt>
                <c:pt idx="1052">
                  <c:v>-880</c:v>
                </c:pt>
                <c:pt idx="1053">
                  <c:v>-880</c:v>
                </c:pt>
                <c:pt idx="1054">
                  <c:v>-880</c:v>
                </c:pt>
                <c:pt idx="1055">
                  <c:v>-872</c:v>
                </c:pt>
                <c:pt idx="1056">
                  <c:v>-872</c:v>
                </c:pt>
                <c:pt idx="1057">
                  <c:v>-872</c:v>
                </c:pt>
                <c:pt idx="1058">
                  <c:v>-872</c:v>
                </c:pt>
                <c:pt idx="1059">
                  <c:v>-872</c:v>
                </c:pt>
                <c:pt idx="1060">
                  <c:v>-872</c:v>
                </c:pt>
                <c:pt idx="1061">
                  <c:v>-872</c:v>
                </c:pt>
                <c:pt idx="1062">
                  <c:v>-872</c:v>
                </c:pt>
                <c:pt idx="1063">
                  <c:v>-872</c:v>
                </c:pt>
                <c:pt idx="1064">
                  <c:v>-872</c:v>
                </c:pt>
                <c:pt idx="1065">
                  <c:v>-872</c:v>
                </c:pt>
                <c:pt idx="1066">
                  <c:v>-872</c:v>
                </c:pt>
                <c:pt idx="1067">
                  <c:v>-872</c:v>
                </c:pt>
                <c:pt idx="1068">
                  <c:v>-872</c:v>
                </c:pt>
                <c:pt idx="1069">
                  <c:v>-872</c:v>
                </c:pt>
                <c:pt idx="1070">
                  <c:v>-872</c:v>
                </c:pt>
                <c:pt idx="1071">
                  <c:v>-872</c:v>
                </c:pt>
                <c:pt idx="1072">
                  <c:v>-872</c:v>
                </c:pt>
                <c:pt idx="1073">
                  <c:v>-872</c:v>
                </c:pt>
                <c:pt idx="1074">
                  <c:v>-872</c:v>
                </c:pt>
                <c:pt idx="1075">
                  <c:v>-872</c:v>
                </c:pt>
                <c:pt idx="1076">
                  <c:v>-872</c:v>
                </c:pt>
                <c:pt idx="1077">
                  <c:v>-872</c:v>
                </c:pt>
                <c:pt idx="1078">
                  <c:v>-872</c:v>
                </c:pt>
                <c:pt idx="1079">
                  <c:v>-872</c:v>
                </c:pt>
                <c:pt idx="1080">
                  <c:v>-872</c:v>
                </c:pt>
                <c:pt idx="1081">
                  <c:v>-872</c:v>
                </c:pt>
                <c:pt idx="1082">
                  <c:v>-872</c:v>
                </c:pt>
                <c:pt idx="1083">
                  <c:v>-872</c:v>
                </c:pt>
                <c:pt idx="1084">
                  <c:v>-872</c:v>
                </c:pt>
                <c:pt idx="1085">
                  <c:v>-872</c:v>
                </c:pt>
                <c:pt idx="1086">
                  <c:v>-872</c:v>
                </c:pt>
                <c:pt idx="1087">
                  <c:v>-872</c:v>
                </c:pt>
                <c:pt idx="1088">
                  <c:v>-872</c:v>
                </c:pt>
                <c:pt idx="1089">
                  <c:v>-872</c:v>
                </c:pt>
                <c:pt idx="1090">
                  <c:v>-872</c:v>
                </c:pt>
                <c:pt idx="1091">
                  <c:v>-872</c:v>
                </c:pt>
                <c:pt idx="1092">
                  <c:v>-872</c:v>
                </c:pt>
                <c:pt idx="1093">
                  <c:v>-864</c:v>
                </c:pt>
                <c:pt idx="1094">
                  <c:v>-864</c:v>
                </c:pt>
                <c:pt idx="1095">
                  <c:v>-864</c:v>
                </c:pt>
                <c:pt idx="1096">
                  <c:v>-864</c:v>
                </c:pt>
                <c:pt idx="1097">
                  <c:v>-864</c:v>
                </c:pt>
                <c:pt idx="1098">
                  <c:v>-864</c:v>
                </c:pt>
                <c:pt idx="1099">
                  <c:v>-864</c:v>
                </c:pt>
                <c:pt idx="1100">
                  <c:v>-864</c:v>
                </c:pt>
                <c:pt idx="1101">
                  <c:v>-864</c:v>
                </c:pt>
                <c:pt idx="1102">
                  <c:v>-864</c:v>
                </c:pt>
                <c:pt idx="1103">
                  <c:v>-856</c:v>
                </c:pt>
                <c:pt idx="1104">
                  <c:v>-856</c:v>
                </c:pt>
                <c:pt idx="1105">
                  <c:v>-856</c:v>
                </c:pt>
                <c:pt idx="1106">
                  <c:v>-856</c:v>
                </c:pt>
                <c:pt idx="1107">
                  <c:v>-856</c:v>
                </c:pt>
                <c:pt idx="1108">
                  <c:v>-856</c:v>
                </c:pt>
                <c:pt idx="1109">
                  <c:v>-864</c:v>
                </c:pt>
                <c:pt idx="1110">
                  <c:v>-864</c:v>
                </c:pt>
                <c:pt idx="1111">
                  <c:v>-864</c:v>
                </c:pt>
                <c:pt idx="1112">
                  <c:v>-864</c:v>
                </c:pt>
                <c:pt idx="1113">
                  <c:v>-864</c:v>
                </c:pt>
                <c:pt idx="1114">
                  <c:v>-864</c:v>
                </c:pt>
                <c:pt idx="1115">
                  <c:v>-864</c:v>
                </c:pt>
                <c:pt idx="1116">
                  <c:v>-864</c:v>
                </c:pt>
                <c:pt idx="1117">
                  <c:v>-864</c:v>
                </c:pt>
                <c:pt idx="1118">
                  <c:v>-864</c:v>
                </c:pt>
                <c:pt idx="1119">
                  <c:v>-864</c:v>
                </c:pt>
                <c:pt idx="1120">
                  <c:v>-864</c:v>
                </c:pt>
                <c:pt idx="1121">
                  <c:v>-864</c:v>
                </c:pt>
                <c:pt idx="1122">
                  <c:v>-864</c:v>
                </c:pt>
                <c:pt idx="1123">
                  <c:v>-864</c:v>
                </c:pt>
                <c:pt idx="1124">
                  <c:v>-864</c:v>
                </c:pt>
                <c:pt idx="1125">
                  <c:v>-864</c:v>
                </c:pt>
                <c:pt idx="1126">
                  <c:v>-864</c:v>
                </c:pt>
                <c:pt idx="1127">
                  <c:v>-864</c:v>
                </c:pt>
                <c:pt idx="1128">
                  <c:v>-864</c:v>
                </c:pt>
                <c:pt idx="1129">
                  <c:v>-864</c:v>
                </c:pt>
                <c:pt idx="1130">
                  <c:v>-856</c:v>
                </c:pt>
                <c:pt idx="1131">
                  <c:v>-856</c:v>
                </c:pt>
                <c:pt idx="1132">
                  <c:v>-856</c:v>
                </c:pt>
                <c:pt idx="1133">
                  <c:v>-856</c:v>
                </c:pt>
                <c:pt idx="1134">
                  <c:v>-856</c:v>
                </c:pt>
                <c:pt idx="1135">
                  <c:v>-856</c:v>
                </c:pt>
                <c:pt idx="1136">
                  <c:v>-856</c:v>
                </c:pt>
                <c:pt idx="1137">
                  <c:v>-856</c:v>
                </c:pt>
                <c:pt idx="1138">
                  <c:v>-856</c:v>
                </c:pt>
                <c:pt idx="1139">
                  <c:v>-856</c:v>
                </c:pt>
                <c:pt idx="1140">
                  <c:v>-856</c:v>
                </c:pt>
                <c:pt idx="1141">
                  <c:v>-856</c:v>
                </c:pt>
                <c:pt idx="1142">
                  <c:v>-848</c:v>
                </c:pt>
                <c:pt idx="1143">
                  <c:v>-848</c:v>
                </c:pt>
                <c:pt idx="1144">
                  <c:v>-848</c:v>
                </c:pt>
                <c:pt idx="1145">
                  <c:v>-848</c:v>
                </c:pt>
                <c:pt idx="1146">
                  <c:v>-848</c:v>
                </c:pt>
                <c:pt idx="1147">
                  <c:v>-848</c:v>
                </c:pt>
                <c:pt idx="1148">
                  <c:v>-848</c:v>
                </c:pt>
                <c:pt idx="1149">
                  <c:v>-848</c:v>
                </c:pt>
                <c:pt idx="1150">
                  <c:v>-848</c:v>
                </c:pt>
                <c:pt idx="1151">
                  <c:v>-848</c:v>
                </c:pt>
                <c:pt idx="1152">
                  <c:v>-848</c:v>
                </c:pt>
                <c:pt idx="1153">
                  <c:v>-848</c:v>
                </c:pt>
                <c:pt idx="1154">
                  <c:v>-848</c:v>
                </c:pt>
                <c:pt idx="1155">
                  <c:v>-848</c:v>
                </c:pt>
                <c:pt idx="1156">
                  <c:v>-848</c:v>
                </c:pt>
                <c:pt idx="1157">
                  <c:v>-848</c:v>
                </c:pt>
                <c:pt idx="1158">
                  <c:v>-848</c:v>
                </c:pt>
                <c:pt idx="1159">
                  <c:v>-848</c:v>
                </c:pt>
                <c:pt idx="1160">
                  <c:v>-848</c:v>
                </c:pt>
                <c:pt idx="1161">
                  <c:v>-848</c:v>
                </c:pt>
                <c:pt idx="1162">
                  <c:v>-840</c:v>
                </c:pt>
                <c:pt idx="1163">
                  <c:v>-840</c:v>
                </c:pt>
                <c:pt idx="1164">
                  <c:v>-840</c:v>
                </c:pt>
                <c:pt idx="1165">
                  <c:v>-840</c:v>
                </c:pt>
                <c:pt idx="1166">
                  <c:v>-840</c:v>
                </c:pt>
                <c:pt idx="1167">
                  <c:v>-840</c:v>
                </c:pt>
                <c:pt idx="1168">
                  <c:v>-832</c:v>
                </c:pt>
                <c:pt idx="1169">
                  <c:v>-832</c:v>
                </c:pt>
                <c:pt idx="1170">
                  <c:v>-832</c:v>
                </c:pt>
                <c:pt idx="1171">
                  <c:v>-832</c:v>
                </c:pt>
                <c:pt idx="1172">
                  <c:v>-832</c:v>
                </c:pt>
                <c:pt idx="1173">
                  <c:v>-832</c:v>
                </c:pt>
                <c:pt idx="1174">
                  <c:v>-832</c:v>
                </c:pt>
                <c:pt idx="1175">
                  <c:v>-832</c:v>
                </c:pt>
                <c:pt idx="1176">
                  <c:v>-832</c:v>
                </c:pt>
                <c:pt idx="1177">
                  <c:v>-832</c:v>
                </c:pt>
                <c:pt idx="1178">
                  <c:v>-832</c:v>
                </c:pt>
                <c:pt idx="1179">
                  <c:v>-832</c:v>
                </c:pt>
                <c:pt idx="1180">
                  <c:v>-832</c:v>
                </c:pt>
                <c:pt idx="1181">
                  <c:v>-832</c:v>
                </c:pt>
                <c:pt idx="1182">
                  <c:v>-832</c:v>
                </c:pt>
                <c:pt idx="1183">
                  <c:v>-832</c:v>
                </c:pt>
                <c:pt idx="1184">
                  <c:v>-832</c:v>
                </c:pt>
                <c:pt idx="1185">
                  <c:v>-832</c:v>
                </c:pt>
                <c:pt idx="1186">
                  <c:v>-832</c:v>
                </c:pt>
                <c:pt idx="1187">
                  <c:v>-832</c:v>
                </c:pt>
                <c:pt idx="1188">
                  <c:v>-832</c:v>
                </c:pt>
                <c:pt idx="1189">
                  <c:v>-832</c:v>
                </c:pt>
                <c:pt idx="1190">
                  <c:v>-832</c:v>
                </c:pt>
                <c:pt idx="1191">
                  <c:v>-832</c:v>
                </c:pt>
                <c:pt idx="1192">
                  <c:v>-832</c:v>
                </c:pt>
                <c:pt idx="1193">
                  <c:v>-824</c:v>
                </c:pt>
                <c:pt idx="1194">
                  <c:v>-824</c:v>
                </c:pt>
                <c:pt idx="1195">
                  <c:v>-824</c:v>
                </c:pt>
                <c:pt idx="1196">
                  <c:v>-824</c:v>
                </c:pt>
                <c:pt idx="1197">
                  <c:v>-824</c:v>
                </c:pt>
                <c:pt idx="1198">
                  <c:v>-824</c:v>
                </c:pt>
                <c:pt idx="1199">
                  <c:v>-824</c:v>
                </c:pt>
                <c:pt idx="1200">
                  <c:v>-824</c:v>
                </c:pt>
                <c:pt idx="1201">
                  <c:v>-824</c:v>
                </c:pt>
                <c:pt idx="1202">
                  <c:v>-824</c:v>
                </c:pt>
                <c:pt idx="1203">
                  <c:v>-824</c:v>
                </c:pt>
                <c:pt idx="1204">
                  <c:v>-824</c:v>
                </c:pt>
                <c:pt idx="1205">
                  <c:v>-816</c:v>
                </c:pt>
                <c:pt idx="1206">
                  <c:v>-816</c:v>
                </c:pt>
                <c:pt idx="1207">
                  <c:v>-816</c:v>
                </c:pt>
                <c:pt idx="1208">
                  <c:v>-816</c:v>
                </c:pt>
                <c:pt idx="1209">
                  <c:v>-816</c:v>
                </c:pt>
                <c:pt idx="1210">
                  <c:v>-816</c:v>
                </c:pt>
                <c:pt idx="1211">
                  <c:v>-816</c:v>
                </c:pt>
                <c:pt idx="1212">
                  <c:v>-816</c:v>
                </c:pt>
                <c:pt idx="1213">
                  <c:v>-816</c:v>
                </c:pt>
                <c:pt idx="1214">
                  <c:v>-816</c:v>
                </c:pt>
                <c:pt idx="1215">
                  <c:v>-816</c:v>
                </c:pt>
                <c:pt idx="1216">
                  <c:v>-816</c:v>
                </c:pt>
                <c:pt idx="1217">
                  <c:v>-808</c:v>
                </c:pt>
                <c:pt idx="1218">
                  <c:v>-808</c:v>
                </c:pt>
                <c:pt idx="1219">
                  <c:v>-808</c:v>
                </c:pt>
                <c:pt idx="1220">
                  <c:v>-808</c:v>
                </c:pt>
                <c:pt idx="1221">
                  <c:v>-808</c:v>
                </c:pt>
                <c:pt idx="1222">
                  <c:v>-808</c:v>
                </c:pt>
                <c:pt idx="1223">
                  <c:v>-808</c:v>
                </c:pt>
                <c:pt idx="1224">
                  <c:v>-808</c:v>
                </c:pt>
                <c:pt idx="1225">
                  <c:v>-808</c:v>
                </c:pt>
                <c:pt idx="1226">
                  <c:v>-808</c:v>
                </c:pt>
                <c:pt idx="1227">
                  <c:v>-808</c:v>
                </c:pt>
                <c:pt idx="1228">
                  <c:v>-808</c:v>
                </c:pt>
                <c:pt idx="1229">
                  <c:v>-808</c:v>
                </c:pt>
                <c:pt idx="1230">
                  <c:v>-808</c:v>
                </c:pt>
                <c:pt idx="1231">
                  <c:v>-808</c:v>
                </c:pt>
                <c:pt idx="1232">
                  <c:v>-808</c:v>
                </c:pt>
                <c:pt idx="1233">
                  <c:v>-808</c:v>
                </c:pt>
                <c:pt idx="1234">
                  <c:v>-808</c:v>
                </c:pt>
                <c:pt idx="1235">
                  <c:v>-808</c:v>
                </c:pt>
                <c:pt idx="1236">
                  <c:v>-808</c:v>
                </c:pt>
                <c:pt idx="1237">
                  <c:v>-808</c:v>
                </c:pt>
                <c:pt idx="1238">
                  <c:v>-808</c:v>
                </c:pt>
                <c:pt idx="1239">
                  <c:v>-808</c:v>
                </c:pt>
                <c:pt idx="1240">
                  <c:v>-808</c:v>
                </c:pt>
                <c:pt idx="1241">
                  <c:v>-808</c:v>
                </c:pt>
                <c:pt idx="1242">
                  <c:v>-808</c:v>
                </c:pt>
                <c:pt idx="1243">
                  <c:v>-800</c:v>
                </c:pt>
                <c:pt idx="1244">
                  <c:v>-800</c:v>
                </c:pt>
                <c:pt idx="1245">
                  <c:v>-800</c:v>
                </c:pt>
                <c:pt idx="1246">
                  <c:v>-800</c:v>
                </c:pt>
                <c:pt idx="1247">
                  <c:v>-800</c:v>
                </c:pt>
                <c:pt idx="1248">
                  <c:v>-800</c:v>
                </c:pt>
                <c:pt idx="1249">
                  <c:v>-800</c:v>
                </c:pt>
                <c:pt idx="1250">
                  <c:v>-800</c:v>
                </c:pt>
                <c:pt idx="1251">
                  <c:v>-800</c:v>
                </c:pt>
                <c:pt idx="1252">
                  <c:v>-800</c:v>
                </c:pt>
                <c:pt idx="1253">
                  <c:v>-800</c:v>
                </c:pt>
                <c:pt idx="1254">
                  <c:v>-800</c:v>
                </c:pt>
                <c:pt idx="1255">
                  <c:v>-800</c:v>
                </c:pt>
                <c:pt idx="1256">
                  <c:v>-792</c:v>
                </c:pt>
                <c:pt idx="1257">
                  <c:v>-792</c:v>
                </c:pt>
                <c:pt idx="1258">
                  <c:v>-792</c:v>
                </c:pt>
                <c:pt idx="1259">
                  <c:v>-792</c:v>
                </c:pt>
                <c:pt idx="1260">
                  <c:v>-784</c:v>
                </c:pt>
                <c:pt idx="1261">
                  <c:v>-784</c:v>
                </c:pt>
                <c:pt idx="1262">
                  <c:v>-784</c:v>
                </c:pt>
                <c:pt idx="1263">
                  <c:v>-784</c:v>
                </c:pt>
                <c:pt idx="1264">
                  <c:v>-776</c:v>
                </c:pt>
                <c:pt idx="1265">
                  <c:v>-776</c:v>
                </c:pt>
                <c:pt idx="1266">
                  <c:v>-776</c:v>
                </c:pt>
                <c:pt idx="1267">
                  <c:v>-776</c:v>
                </c:pt>
                <c:pt idx="1268">
                  <c:v>-768</c:v>
                </c:pt>
                <c:pt idx="1269">
                  <c:v>-768</c:v>
                </c:pt>
                <c:pt idx="1270">
                  <c:v>-768</c:v>
                </c:pt>
                <c:pt idx="1271">
                  <c:v>-768</c:v>
                </c:pt>
                <c:pt idx="1272">
                  <c:v>-776</c:v>
                </c:pt>
                <c:pt idx="1273">
                  <c:v>-776</c:v>
                </c:pt>
                <c:pt idx="1274">
                  <c:v>-776</c:v>
                </c:pt>
                <c:pt idx="1275">
                  <c:v>-776</c:v>
                </c:pt>
                <c:pt idx="1276">
                  <c:v>-776</c:v>
                </c:pt>
                <c:pt idx="1277">
                  <c:v>-776</c:v>
                </c:pt>
                <c:pt idx="1278">
                  <c:v>-776</c:v>
                </c:pt>
                <c:pt idx="1279">
                  <c:v>-776</c:v>
                </c:pt>
                <c:pt idx="1280">
                  <c:v>-776</c:v>
                </c:pt>
                <c:pt idx="1281">
                  <c:v>-776</c:v>
                </c:pt>
                <c:pt idx="1282">
                  <c:v>-776</c:v>
                </c:pt>
                <c:pt idx="1283">
                  <c:v>-776</c:v>
                </c:pt>
                <c:pt idx="1284">
                  <c:v>-776</c:v>
                </c:pt>
                <c:pt idx="1285">
                  <c:v>-776</c:v>
                </c:pt>
                <c:pt idx="1286">
                  <c:v>-776</c:v>
                </c:pt>
                <c:pt idx="1287">
                  <c:v>-776</c:v>
                </c:pt>
                <c:pt idx="1288">
                  <c:v>-776</c:v>
                </c:pt>
                <c:pt idx="1289">
                  <c:v>-776</c:v>
                </c:pt>
                <c:pt idx="1290">
                  <c:v>-776</c:v>
                </c:pt>
                <c:pt idx="1291">
                  <c:v>-776</c:v>
                </c:pt>
                <c:pt idx="1292">
                  <c:v>-776</c:v>
                </c:pt>
                <c:pt idx="1293">
                  <c:v>-768</c:v>
                </c:pt>
                <c:pt idx="1294">
                  <c:v>-768</c:v>
                </c:pt>
                <c:pt idx="1295">
                  <c:v>-768</c:v>
                </c:pt>
                <c:pt idx="1296">
                  <c:v>-768</c:v>
                </c:pt>
                <c:pt idx="1297">
                  <c:v>-768</c:v>
                </c:pt>
                <c:pt idx="1298">
                  <c:v>-768</c:v>
                </c:pt>
                <c:pt idx="1299">
                  <c:v>-768</c:v>
                </c:pt>
                <c:pt idx="1300">
                  <c:v>-760</c:v>
                </c:pt>
                <c:pt idx="1301">
                  <c:v>-760</c:v>
                </c:pt>
                <c:pt idx="1302">
                  <c:v>-760</c:v>
                </c:pt>
                <c:pt idx="1303">
                  <c:v>-760</c:v>
                </c:pt>
                <c:pt idx="1304">
                  <c:v>-760</c:v>
                </c:pt>
                <c:pt idx="1305">
                  <c:v>-760</c:v>
                </c:pt>
                <c:pt idx="1306">
                  <c:v>-752</c:v>
                </c:pt>
                <c:pt idx="1307">
                  <c:v>-752</c:v>
                </c:pt>
                <c:pt idx="1308">
                  <c:v>-752</c:v>
                </c:pt>
                <c:pt idx="1309">
                  <c:v>-752</c:v>
                </c:pt>
                <c:pt idx="1310">
                  <c:v>-752</c:v>
                </c:pt>
                <c:pt idx="1311">
                  <c:v>-752</c:v>
                </c:pt>
                <c:pt idx="1312">
                  <c:v>-752</c:v>
                </c:pt>
                <c:pt idx="1313">
                  <c:v>-752</c:v>
                </c:pt>
                <c:pt idx="1314">
                  <c:v>-752</c:v>
                </c:pt>
                <c:pt idx="1315">
                  <c:v>-752</c:v>
                </c:pt>
                <c:pt idx="1316">
                  <c:v>-752</c:v>
                </c:pt>
                <c:pt idx="1317">
                  <c:v>-752</c:v>
                </c:pt>
                <c:pt idx="1318">
                  <c:v>-744</c:v>
                </c:pt>
                <c:pt idx="1319">
                  <c:v>-744</c:v>
                </c:pt>
                <c:pt idx="1320">
                  <c:v>-744</c:v>
                </c:pt>
                <c:pt idx="1321">
                  <c:v>-744</c:v>
                </c:pt>
                <c:pt idx="1322">
                  <c:v>-744</c:v>
                </c:pt>
                <c:pt idx="1323">
                  <c:v>-744</c:v>
                </c:pt>
                <c:pt idx="1324">
                  <c:v>-744</c:v>
                </c:pt>
                <c:pt idx="1325">
                  <c:v>-736</c:v>
                </c:pt>
                <c:pt idx="1326">
                  <c:v>-736</c:v>
                </c:pt>
                <c:pt idx="1327">
                  <c:v>-736</c:v>
                </c:pt>
                <c:pt idx="1328">
                  <c:v>-736</c:v>
                </c:pt>
                <c:pt idx="1329">
                  <c:v>-736</c:v>
                </c:pt>
                <c:pt idx="1330">
                  <c:v>-736</c:v>
                </c:pt>
                <c:pt idx="1331">
                  <c:v>-728</c:v>
                </c:pt>
                <c:pt idx="1332">
                  <c:v>-728</c:v>
                </c:pt>
                <c:pt idx="1333">
                  <c:v>-728</c:v>
                </c:pt>
                <c:pt idx="1334">
                  <c:v>-728</c:v>
                </c:pt>
                <c:pt idx="1335">
                  <c:v>-728</c:v>
                </c:pt>
                <c:pt idx="1336">
                  <c:v>-728</c:v>
                </c:pt>
                <c:pt idx="1337">
                  <c:v>-728</c:v>
                </c:pt>
                <c:pt idx="1338">
                  <c:v>-728</c:v>
                </c:pt>
                <c:pt idx="1339">
                  <c:v>-728</c:v>
                </c:pt>
                <c:pt idx="1340">
                  <c:v>-728</c:v>
                </c:pt>
                <c:pt idx="1341">
                  <c:v>-728</c:v>
                </c:pt>
                <c:pt idx="1342">
                  <c:v>-728</c:v>
                </c:pt>
                <c:pt idx="1343">
                  <c:v>-720</c:v>
                </c:pt>
                <c:pt idx="1344">
                  <c:v>-720</c:v>
                </c:pt>
                <c:pt idx="1345">
                  <c:v>-720</c:v>
                </c:pt>
                <c:pt idx="1346">
                  <c:v>-720</c:v>
                </c:pt>
                <c:pt idx="1347">
                  <c:v>-720</c:v>
                </c:pt>
                <c:pt idx="1348">
                  <c:v>-712</c:v>
                </c:pt>
                <c:pt idx="1349">
                  <c:v>-712</c:v>
                </c:pt>
                <c:pt idx="1350">
                  <c:v>-712</c:v>
                </c:pt>
                <c:pt idx="1351">
                  <c:v>-712</c:v>
                </c:pt>
                <c:pt idx="1352">
                  <c:v>-704</c:v>
                </c:pt>
                <c:pt idx="1353">
                  <c:v>-704</c:v>
                </c:pt>
                <c:pt idx="1354">
                  <c:v>-704</c:v>
                </c:pt>
                <c:pt idx="1355">
                  <c:v>-704</c:v>
                </c:pt>
                <c:pt idx="1356">
                  <c:v>-696</c:v>
                </c:pt>
                <c:pt idx="1357">
                  <c:v>-696</c:v>
                </c:pt>
                <c:pt idx="1358">
                  <c:v>-696</c:v>
                </c:pt>
                <c:pt idx="1359">
                  <c:v>-696</c:v>
                </c:pt>
                <c:pt idx="1360">
                  <c:v>-688</c:v>
                </c:pt>
                <c:pt idx="1361">
                  <c:v>-688</c:v>
                </c:pt>
                <c:pt idx="1362">
                  <c:v>-688</c:v>
                </c:pt>
                <c:pt idx="1363">
                  <c:v>-688</c:v>
                </c:pt>
                <c:pt idx="1364">
                  <c:v>-680</c:v>
                </c:pt>
                <c:pt idx="1365">
                  <c:v>-680</c:v>
                </c:pt>
                <c:pt idx="1366">
                  <c:v>-680</c:v>
                </c:pt>
                <c:pt idx="1367">
                  <c:v>-680</c:v>
                </c:pt>
                <c:pt idx="1368">
                  <c:v>-672</c:v>
                </c:pt>
                <c:pt idx="1369">
                  <c:v>-672</c:v>
                </c:pt>
                <c:pt idx="1370">
                  <c:v>-672</c:v>
                </c:pt>
                <c:pt idx="1371">
                  <c:v>-672</c:v>
                </c:pt>
                <c:pt idx="1372">
                  <c:v>-672</c:v>
                </c:pt>
                <c:pt idx="1373">
                  <c:v>-672</c:v>
                </c:pt>
                <c:pt idx="1374">
                  <c:v>-664</c:v>
                </c:pt>
                <c:pt idx="1375">
                  <c:v>-664</c:v>
                </c:pt>
                <c:pt idx="1376">
                  <c:v>-664</c:v>
                </c:pt>
                <c:pt idx="1377">
                  <c:v>-664</c:v>
                </c:pt>
                <c:pt idx="1378">
                  <c:v>-664</c:v>
                </c:pt>
                <c:pt idx="1379">
                  <c:v>-664</c:v>
                </c:pt>
                <c:pt idx="1380">
                  <c:v>-664</c:v>
                </c:pt>
                <c:pt idx="1381">
                  <c:v>-656</c:v>
                </c:pt>
                <c:pt idx="1382">
                  <c:v>-656</c:v>
                </c:pt>
                <c:pt idx="1383">
                  <c:v>-656</c:v>
                </c:pt>
                <c:pt idx="1384">
                  <c:v>-656</c:v>
                </c:pt>
                <c:pt idx="1385">
                  <c:v>-648</c:v>
                </c:pt>
                <c:pt idx="1386">
                  <c:v>-648</c:v>
                </c:pt>
                <c:pt idx="1387">
                  <c:v>-648</c:v>
                </c:pt>
                <c:pt idx="1388">
                  <c:v>-648</c:v>
                </c:pt>
                <c:pt idx="1389">
                  <c:v>-648</c:v>
                </c:pt>
                <c:pt idx="1390">
                  <c:v>-640</c:v>
                </c:pt>
                <c:pt idx="1391">
                  <c:v>-640</c:v>
                </c:pt>
                <c:pt idx="1392">
                  <c:v>-640</c:v>
                </c:pt>
                <c:pt idx="1393">
                  <c:v>-632</c:v>
                </c:pt>
                <c:pt idx="1394">
                  <c:v>-632</c:v>
                </c:pt>
                <c:pt idx="1395">
                  <c:v>-632</c:v>
                </c:pt>
                <c:pt idx="1396">
                  <c:v>-632</c:v>
                </c:pt>
                <c:pt idx="1397">
                  <c:v>-632</c:v>
                </c:pt>
                <c:pt idx="1398">
                  <c:v>-624</c:v>
                </c:pt>
                <c:pt idx="1399">
                  <c:v>-624</c:v>
                </c:pt>
                <c:pt idx="1400">
                  <c:v>-624</c:v>
                </c:pt>
                <c:pt idx="1401">
                  <c:v>-624</c:v>
                </c:pt>
                <c:pt idx="1402">
                  <c:v>-616</c:v>
                </c:pt>
                <c:pt idx="1403">
                  <c:v>-616</c:v>
                </c:pt>
                <c:pt idx="1404">
                  <c:v>-616</c:v>
                </c:pt>
                <c:pt idx="1405">
                  <c:v>-616</c:v>
                </c:pt>
                <c:pt idx="1406">
                  <c:v>-608</c:v>
                </c:pt>
                <c:pt idx="1407">
                  <c:v>-608</c:v>
                </c:pt>
                <c:pt idx="1408">
                  <c:v>-608</c:v>
                </c:pt>
                <c:pt idx="1409">
                  <c:v>-608</c:v>
                </c:pt>
                <c:pt idx="1410">
                  <c:v>-600</c:v>
                </c:pt>
                <c:pt idx="1411">
                  <c:v>-600</c:v>
                </c:pt>
                <c:pt idx="1412">
                  <c:v>-600</c:v>
                </c:pt>
                <c:pt idx="1413">
                  <c:v>-600</c:v>
                </c:pt>
                <c:pt idx="1414">
                  <c:v>-592</c:v>
                </c:pt>
                <c:pt idx="1415">
                  <c:v>-592</c:v>
                </c:pt>
                <c:pt idx="1416">
                  <c:v>-592</c:v>
                </c:pt>
                <c:pt idx="1417">
                  <c:v>-592</c:v>
                </c:pt>
                <c:pt idx="1418">
                  <c:v>-584</c:v>
                </c:pt>
                <c:pt idx="1419">
                  <c:v>-584</c:v>
                </c:pt>
                <c:pt idx="1420">
                  <c:v>-584</c:v>
                </c:pt>
                <c:pt idx="1421">
                  <c:v>-584</c:v>
                </c:pt>
                <c:pt idx="1422">
                  <c:v>-584</c:v>
                </c:pt>
                <c:pt idx="1423">
                  <c:v>-576</c:v>
                </c:pt>
                <c:pt idx="1424">
                  <c:v>-576</c:v>
                </c:pt>
                <c:pt idx="1425">
                  <c:v>-576</c:v>
                </c:pt>
                <c:pt idx="1426">
                  <c:v>-576</c:v>
                </c:pt>
                <c:pt idx="1427">
                  <c:v>-568</c:v>
                </c:pt>
                <c:pt idx="1428">
                  <c:v>-568</c:v>
                </c:pt>
                <c:pt idx="1429">
                  <c:v>-568</c:v>
                </c:pt>
                <c:pt idx="1430">
                  <c:v>-568</c:v>
                </c:pt>
                <c:pt idx="1431">
                  <c:v>-560</c:v>
                </c:pt>
                <c:pt idx="1432">
                  <c:v>-560</c:v>
                </c:pt>
                <c:pt idx="1433">
                  <c:v>-560</c:v>
                </c:pt>
                <c:pt idx="1434">
                  <c:v>-560</c:v>
                </c:pt>
                <c:pt idx="1435">
                  <c:v>-552</c:v>
                </c:pt>
                <c:pt idx="1436">
                  <c:v>-552</c:v>
                </c:pt>
                <c:pt idx="1437">
                  <c:v>-552</c:v>
                </c:pt>
                <c:pt idx="1438">
                  <c:v>-552</c:v>
                </c:pt>
                <c:pt idx="1439">
                  <c:v>-544</c:v>
                </c:pt>
                <c:pt idx="1440">
                  <c:v>-544</c:v>
                </c:pt>
                <c:pt idx="1441">
                  <c:v>-544</c:v>
                </c:pt>
                <c:pt idx="1442">
                  <c:v>-544</c:v>
                </c:pt>
                <c:pt idx="1443">
                  <c:v>-536</c:v>
                </c:pt>
                <c:pt idx="1444">
                  <c:v>-536</c:v>
                </c:pt>
                <c:pt idx="1445">
                  <c:v>-536</c:v>
                </c:pt>
                <c:pt idx="1446">
                  <c:v>-536</c:v>
                </c:pt>
                <c:pt idx="1447">
                  <c:v>-536</c:v>
                </c:pt>
                <c:pt idx="1448">
                  <c:v>-528</c:v>
                </c:pt>
                <c:pt idx="1449">
                  <c:v>-528</c:v>
                </c:pt>
                <c:pt idx="1450">
                  <c:v>-528</c:v>
                </c:pt>
                <c:pt idx="1451">
                  <c:v>-528</c:v>
                </c:pt>
                <c:pt idx="1452">
                  <c:v>-520</c:v>
                </c:pt>
                <c:pt idx="1453">
                  <c:v>-520</c:v>
                </c:pt>
                <c:pt idx="1454">
                  <c:v>-520</c:v>
                </c:pt>
                <c:pt idx="1455">
                  <c:v>-520</c:v>
                </c:pt>
                <c:pt idx="1456">
                  <c:v>-512</c:v>
                </c:pt>
                <c:pt idx="1457">
                  <c:v>-512</c:v>
                </c:pt>
                <c:pt idx="1458">
                  <c:v>-512</c:v>
                </c:pt>
                <c:pt idx="1459">
                  <c:v>-504</c:v>
                </c:pt>
                <c:pt idx="1460">
                  <c:v>-504</c:v>
                </c:pt>
                <c:pt idx="1461">
                  <c:v>-496</c:v>
                </c:pt>
                <c:pt idx="1462">
                  <c:v>-496</c:v>
                </c:pt>
                <c:pt idx="1463">
                  <c:v>-488</c:v>
                </c:pt>
                <c:pt idx="1464">
                  <c:v>-488</c:v>
                </c:pt>
                <c:pt idx="1465">
                  <c:v>-488</c:v>
                </c:pt>
                <c:pt idx="1466">
                  <c:v>-480</c:v>
                </c:pt>
                <c:pt idx="1467">
                  <c:v>-480</c:v>
                </c:pt>
                <c:pt idx="1468">
                  <c:v>-480</c:v>
                </c:pt>
                <c:pt idx="1469">
                  <c:v>-472</c:v>
                </c:pt>
                <c:pt idx="1470">
                  <c:v>-472</c:v>
                </c:pt>
                <c:pt idx="1471">
                  <c:v>-472</c:v>
                </c:pt>
                <c:pt idx="1472">
                  <c:v>-472</c:v>
                </c:pt>
                <c:pt idx="1473">
                  <c:v>-472</c:v>
                </c:pt>
                <c:pt idx="1474">
                  <c:v>-464</c:v>
                </c:pt>
                <c:pt idx="1475">
                  <c:v>-464</c:v>
                </c:pt>
                <c:pt idx="1476">
                  <c:v>-464</c:v>
                </c:pt>
                <c:pt idx="1477">
                  <c:v>-464</c:v>
                </c:pt>
                <c:pt idx="1478">
                  <c:v>-464</c:v>
                </c:pt>
                <c:pt idx="1479">
                  <c:v>-464</c:v>
                </c:pt>
                <c:pt idx="1480">
                  <c:v>-464</c:v>
                </c:pt>
                <c:pt idx="1481">
                  <c:v>-456</c:v>
                </c:pt>
                <c:pt idx="1482">
                  <c:v>-456</c:v>
                </c:pt>
                <c:pt idx="1483">
                  <c:v>-456</c:v>
                </c:pt>
                <c:pt idx="1484">
                  <c:v>-456</c:v>
                </c:pt>
                <c:pt idx="1485">
                  <c:v>-448</c:v>
                </c:pt>
                <c:pt idx="1486">
                  <c:v>-448</c:v>
                </c:pt>
                <c:pt idx="1487">
                  <c:v>-448</c:v>
                </c:pt>
                <c:pt idx="1488">
                  <c:v>-448</c:v>
                </c:pt>
                <c:pt idx="1489">
                  <c:v>-448</c:v>
                </c:pt>
                <c:pt idx="1490">
                  <c:v>-440</c:v>
                </c:pt>
                <c:pt idx="1491">
                  <c:v>-440</c:v>
                </c:pt>
                <c:pt idx="1492">
                  <c:v>-440</c:v>
                </c:pt>
                <c:pt idx="1493">
                  <c:v>-432</c:v>
                </c:pt>
                <c:pt idx="1494">
                  <c:v>-432</c:v>
                </c:pt>
                <c:pt idx="1495">
                  <c:v>-432</c:v>
                </c:pt>
                <c:pt idx="1496">
                  <c:v>-432</c:v>
                </c:pt>
                <c:pt idx="1497">
                  <c:v>-432</c:v>
                </c:pt>
                <c:pt idx="1498">
                  <c:v>-424</c:v>
                </c:pt>
                <c:pt idx="1499">
                  <c:v>-424</c:v>
                </c:pt>
                <c:pt idx="1500">
                  <c:v>-424</c:v>
                </c:pt>
                <c:pt idx="1501">
                  <c:v>-424</c:v>
                </c:pt>
                <c:pt idx="1502">
                  <c:v>-416</c:v>
                </c:pt>
                <c:pt idx="1503">
                  <c:v>-416</c:v>
                </c:pt>
                <c:pt idx="1504">
                  <c:v>-416</c:v>
                </c:pt>
                <c:pt idx="1505">
                  <c:v>-416</c:v>
                </c:pt>
                <c:pt idx="1506">
                  <c:v>-408</c:v>
                </c:pt>
                <c:pt idx="1507">
                  <c:v>-408</c:v>
                </c:pt>
                <c:pt idx="1508">
                  <c:v>-408</c:v>
                </c:pt>
                <c:pt idx="1509">
                  <c:v>-408</c:v>
                </c:pt>
                <c:pt idx="1510">
                  <c:v>-400</c:v>
                </c:pt>
                <c:pt idx="1511">
                  <c:v>-400</c:v>
                </c:pt>
                <c:pt idx="1512">
                  <c:v>-400</c:v>
                </c:pt>
                <c:pt idx="1513">
                  <c:v>-400</c:v>
                </c:pt>
                <c:pt idx="1514">
                  <c:v>-392</c:v>
                </c:pt>
                <c:pt idx="1515">
                  <c:v>-392</c:v>
                </c:pt>
                <c:pt idx="1516">
                  <c:v>-392</c:v>
                </c:pt>
                <c:pt idx="1517">
                  <c:v>-392</c:v>
                </c:pt>
                <c:pt idx="1518">
                  <c:v>-384</c:v>
                </c:pt>
                <c:pt idx="1519">
                  <c:v>-384</c:v>
                </c:pt>
                <c:pt idx="1520">
                  <c:v>-384</c:v>
                </c:pt>
                <c:pt idx="1521">
                  <c:v>-384</c:v>
                </c:pt>
                <c:pt idx="1522">
                  <c:v>-384</c:v>
                </c:pt>
                <c:pt idx="1523">
                  <c:v>-376</c:v>
                </c:pt>
                <c:pt idx="1524">
                  <c:v>-376</c:v>
                </c:pt>
                <c:pt idx="1525">
                  <c:v>-376</c:v>
                </c:pt>
                <c:pt idx="1526">
                  <c:v>-376</c:v>
                </c:pt>
                <c:pt idx="1527">
                  <c:v>-368</c:v>
                </c:pt>
                <c:pt idx="1528">
                  <c:v>-368</c:v>
                </c:pt>
                <c:pt idx="1529">
                  <c:v>-368</c:v>
                </c:pt>
                <c:pt idx="1530">
                  <c:v>-368</c:v>
                </c:pt>
                <c:pt idx="1531">
                  <c:v>-360</c:v>
                </c:pt>
                <c:pt idx="1532">
                  <c:v>-360</c:v>
                </c:pt>
                <c:pt idx="1533">
                  <c:v>-360</c:v>
                </c:pt>
                <c:pt idx="1534">
                  <c:v>-360</c:v>
                </c:pt>
                <c:pt idx="1535">
                  <c:v>-352</c:v>
                </c:pt>
                <c:pt idx="1536">
                  <c:v>-352</c:v>
                </c:pt>
                <c:pt idx="1537">
                  <c:v>-352</c:v>
                </c:pt>
                <c:pt idx="1538">
                  <c:v>-352</c:v>
                </c:pt>
                <c:pt idx="1539">
                  <c:v>-344</c:v>
                </c:pt>
                <c:pt idx="1540">
                  <c:v>-344</c:v>
                </c:pt>
                <c:pt idx="1541">
                  <c:v>-344</c:v>
                </c:pt>
                <c:pt idx="1542">
                  <c:v>-344</c:v>
                </c:pt>
                <c:pt idx="1543">
                  <c:v>-336</c:v>
                </c:pt>
                <c:pt idx="1544">
                  <c:v>-336</c:v>
                </c:pt>
                <c:pt idx="1545">
                  <c:v>-336</c:v>
                </c:pt>
                <c:pt idx="1546">
                  <c:v>-336</c:v>
                </c:pt>
                <c:pt idx="1547">
                  <c:v>-336</c:v>
                </c:pt>
                <c:pt idx="1548">
                  <c:v>-328</c:v>
                </c:pt>
                <c:pt idx="1549">
                  <c:v>-328</c:v>
                </c:pt>
                <c:pt idx="1550">
                  <c:v>-328</c:v>
                </c:pt>
                <c:pt idx="1551">
                  <c:v>-328</c:v>
                </c:pt>
                <c:pt idx="1552">
                  <c:v>-320</c:v>
                </c:pt>
                <c:pt idx="1553">
                  <c:v>-320</c:v>
                </c:pt>
                <c:pt idx="1554">
                  <c:v>-320</c:v>
                </c:pt>
                <c:pt idx="1555">
                  <c:v>-320</c:v>
                </c:pt>
                <c:pt idx="1556">
                  <c:v>-312</c:v>
                </c:pt>
                <c:pt idx="1557">
                  <c:v>-312</c:v>
                </c:pt>
                <c:pt idx="1558">
                  <c:v>-312</c:v>
                </c:pt>
                <c:pt idx="1559">
                  <c:v>-312</c:v>
                </c:pt>
                <c:pt idx="1560">
                  <c:v>-304</c:v>
                </c:pt>
                <c:pt idx="1561">
                  <c:v>-304</c:v>
                </c:pt>
                <c:pt idx="1562">
                  <c:v>-304</c:v>
                </c:pt>
                <c:pt idx="1563">
                  <c:v>-304</c:v>
                </c:pt>
                <c:pt idx="1564">
                  <c:v>-296</c:v>
                </c:pt>
                <c:pt idx="1565">
                  <c:v>-296</c:v>
                </c:pt>
                <c:pt idx="1566">
                  <c:v>-296</c:v>
                </c:pt>
                <c:pt idx="1567">
                  <c:v>-296</c:v>
                </c:pt>
                <c:pt idx="1568">
                  <c:v>-288</c:v>
                </c:pt>
                <c:pt idx="1569">
                  <c:v>-288</c:v>
                </c:pt>
                <c:pt idx="1570">
                  <c:v>-288</c:v>
                </c:pt>
                <c:pt idx="1571">
                  <c:v>-288</c:v>
                </c:pt>
                <c:pt idx="1572">
                  <c:v>-280</c:v>
                </c:pt>
                <c:pt idx="1573">
                  <c:v>-280</c:v>
                </c:pt>
                <c:pt idx="1574">
                  <c:v>-280</c:v>
                </c:pt>
                <c:pt idx="1575">
                  <c:v>-280</c:v>
                </c:pt>
                <c:pt idx="1576">
                  <c:v>-280</c:v>
                </c:pt>
                <c:pt idx="1577">
                  <c:v>-272</c:v>
                </c:pt>
                <c:pt idx="1578">
                  <c:v>-272</c:v>
                </c:pt>
                <c:pt idx="1579">
                  <c:v>-272</c:v>
                </c:pt>
                <c:pt idx="1580">
                  <c:v>-272</c:v>
                </c:pt>
                <c:pt idx="1581">
                  <c:v>-264</c:v>
                </c:pt>
                <c:pt idx="1582">
                  <c:v>-264</c:v>
                </c:pt>
                <c:pt idx="1583">
                  <c:v>-264</c:v>
                </c:pt>
                <c:pt idx="1584">
                  <c:v>-264</c:v>
                </c:pt>
                <c:pt idx="1585">
                  <c:v>-264</c:v>
                </c:pt>
                <c:pt idx="1586">
                  <c:v>-264</c:v>
                </c:pt>
                <c:pt idx="1587">
                  <c:v>-256</c:v>
                </c:pt>
                <c:pt idx="1588">
                  <c:v>-256</c:v>
                </c:pt>
                <c:pt idx="1589">
                  <c:v>-256</c:v>
                </c:pt>
                <c:pt idx="1590">
                  <c:v>-256</c:v>
                </c:pt>
                <c:pt idx="1591">
                  <c:v>-256</c:v>
                </c:pt>
                <c:pt idx="1592">
                  <c:v>-256</c:v>
                </c:pt>
                <c:pt idx="1593">
                  <c:v>-248</c:v>
                </c:pt>
                <c:pt idx="1594">
                  <c:v>-248</c:v>
                </c:pt>
                <c:pt idx="1595">
                  <c:v>-248</c:v>
                </c:pt>
                <c:pt idx="1596">
                  <c:v>-248</c:v>
                </c:pt>
                <c:pt idx="1597">
                  <c:v>-248</c:v>
                </c:pt>
                <c:pt idx="1598">
                  <c:v>-240</c:v>
                </c:pt>
                <c:pt idx="1599">
                  <c:v>-240</c:v>
                </c:pt>
                <c:pt idx="1600">
                  <c:v>-240</c:v>
                </c:pt>
                <c:pt idx="1601">
                  <c:v>-240</c:v>
                </c:pt>
                <c:pt idx="1602">
                  <c:v>-232</c:v>
                </c:pt>
                <c:pt idx="1603">
                  <c:v>-232</c:v>
                </c:pt>
                <c:pt idx="1604">
                  <c:v>-232</c:v>
                </c:pt>
                <c:pt idx="1605">
                  <c:v>-232</c:v>
                </c:pt>
                <c:pt idx="1606">
                  <c:v>-224</c:v>
                </c:pt>
                <c:pt idx="1607">
                  <c:v>-224</c:v>
                </c:pt>
                <c:pt idx="1608">
                  <c:v>-224</c:v>
                </c:pt>
                <c:pt idx="1609">
                  <c:v>-224</c:v>
                </c:pt>
                <c:pt idx="1610">
                  <c:v>-216</c:v>
                </c:pt>
                <c:pt idx="1611">
                  <c:v>-216</c:v>
                </c:pt>
                <c:pt idx="1612">
                  <c:v>-216</c:v>
                </c:pt>
                <c:pt idx="1613">
                  <c:v>-216</c:v>
                </c:pt>
                <c:pt idx="1614">
                  <c:v>-208</c:v>
                </c:pt>
                <c:pt idx="1615">
                  <c:v>-208</c:v>
                </c:pt>
                <c:pt idx="1616">
                  <c:v>-208</c:v>
                </c:pt>
                <c:pt idx="1617">
                  <c:v>-208</c:v>
                </c:pt>
                <c:pt idx="1618">
                  <c:v>-200</c:v>
                </c:pt>
                <c:pt idx="1619">
                  <c:v>-200</c:v>
                </c:pt>
                <c:pt idx="1620">
                  <c:v>-200</c:v>
                </c:pt>
                <c:pt idx="1621">
                  <c:v>-200</c:v>
                </c:pt>
                <c:pt idx="1622">
                  <c:v>-200</c:v>
                </c:pt>
                <c:pt idx="1623">
                  <c:v>-200</c:v>
                </c:pt>
                <c:pt idx="1624">
                  <c:v>-200</c:v>
                </c:pt>
                <c:pt idx="1625">
                  <c:v>-192</c:v>
                </c:pt>
                <c:pt idx="1626">
                  <c:v>-192</c:v>
                </c:pt>
                <c:pt idx="1627">
                  <c:v>-192</c:v>
                </c:pt>
                <c:pt idx="1628">
                  <c:v>-192</c:v>
                </c:pt>
                <c:pt idx="1629">
                  <c:v>-192</c:v>
                </c:pt>
                <c:pt idx="1630">
                  <c:v>-192</c:v>
                </c:pt>
                <c:pt idx="1631">
                  <c:v>-184</c:v>
                </c:pt>
                <c:pt idx="1632">
                  <c:v>-184</c:v>
                </c:pt>
                <c:pt idx="1633">
                  <c:v>-184</c:v>
                </c:pt>
                <c:pt idx="1634">
                  <c:v>-176</c:v>
                </c:pt>
                <c:pt idx="1635">
                  <c:v>-176</c:v>
                </c:pt>
                <c:pt idx="1636">
                  <c:v>-176</c:v>
                </c:pt>
                <c:pt idx="1637">
                  <c:v>-168</c:v>
                </c:pt>
                <c:pt idx="1638">
                  <c:v>-168</c:v>
                </c:pt>
                <c:pt idx="1639">
                  <c:v>-168</c:v>
                </c:pt>
                <c:pt idx="1640">
                  <c:v>-160</c:v>
                </c:pt>
                <c:pt idx="1641">
                  <c:v>-160</c:v>
                </c:pt>
                <c:pt idx="1642">
                  <c:v>-160</c:v>
                </c:pt>
                <c:pt idx="1643">
                  <c:v>-160</c:v>
                </c:pt>
                <c:pt idx="1644">
                  <c:v>-152</c:v>
                </c:pt>
                <c:pt idx="1645">
                  <c:v>-152</c:v>
                </c:pt>
                <c:pt idx="1646">
                  <c:v>-152</c:v>
                </c:pt>
                <c:pt idx="1647">
                  <c:v>-152</c:v>
                </c:pt>
                <c:pt idx="1648">
                  <c:v>-152</c:v>
                </c:pt>
                <c:pt idx="1649">
                  <c:v>-144</c:v>
                </c:pt>
                <c:pt idx="1650">
                  <c:v>-144</c:v>
                </c:pt>
                <c:pt idx="1651">
                  <c:v>-144</c:v>
                </c:pt>
                <c:pt idx="1652">
                  <c:v>-144</c:v>
                </c:pt>
                <c:pt idx="1653">
                  <c:v>-144</c:v>
                </c:pt>
                <c:pt idx="1654">
                  <c:v>-144</c:v>
                </c:pt>
                <c:pt idx="1655">
                  <c:v>-144</c:v>
                </c:pt>
                <c:pt idx="1656">
                  <c:v>-136</c:v>
                </c:pt>
                <c:pt idx="1657">
                  <c:v>-136</c:v>
                </c:pt>
                <c:pt idx="1658">
                  <c:v>-136</c:v>
                </c:pt>
                <c:pt idx="1659">
                  <c:v>-136</c:v>
                </c:pt>
                <c:pt idx="1660">
                  <c:v>-136</c:v>
                </c:pt>
                <c:pt idx="1661">
                  <c:v>-136</c:v>
                </c:pt>
                <c:pt idx="1662">
                  <c:v>-128</c:v>
                </c:pt>
                <c:pt idx="1663">
                  <c:v>-128</c:v>
                </c:pt>
                <c:pt idx="1664">
                  <c:v>-128</c:v>
                </c:pt>
                <c:pt idx="1665">
                  <c:v>-128</c:v>
                </c:pt>
                <c:pt idx="1666">
                  <c:v>-128</c:v>
                </c:pt>
                <c:pt idx="1667">
                  <c:v>-128</c:v>
                </c:pt>
                <c:pt idx="1668">
                  <c:v>-120</c:v>
                </c:pt>
                <c:pt idx="1669">
                  <c:v>-120</c:v>
                </c:pt>
                <c:pt idx="1670">
                  <c:v>-120</c:v>
                </c:pt>
                <c:pt idx="1671">
                  <c:v>-120</c:v>
                </c:pt>
                <c:pt idx="1672">
                  <c:v>-120</c:v>
                </c:pt>
                <c:pt idx="1673">
                  <c:v>-120</c:v>
                </c:pt>
                <c:pt idx="1674">
                  <c:v>-112</c:v>
                </c:pt>
                <c:pt idx="1675">
                  <c:v>-112</c:v>
                </c:pt>
                <c:pt idx="1676">
                  <c:v>-112</c:v>
                </c:pt>
                <c:pt idx="1677">
                  <c:v>-112</c:v>
                </c:pt>
                <c:pt idx="1678">
                  <c:v>-112</c:v>
                </c:pt>
                <c:pt idx="1679">
                  <c:v>-112</c:v>
                </c:pt>
                <c:pt idx="1680">
                  <c:v>-112</c:v>
                </c:pt>
                <c:pt idx="1681">
                  <c:v>-104</c:v>
                </c:pt>
                <c:pt idx="1682">
                  <c:v>-104</c:v>
                </c:pt>
                <c:pt idx="1683">
                  <c:v>-104</c:v>
                </c:pt>
                <c:pt idx="1684">
                  <c:v>-104</c:v>
                </c:pt>
                <c:pt idx="1685">
                  <c:v>-104</c:v>
                </c:pt>
                <c:pt idx="1686">
                  <c:v>-104</c:v>
                </c:pt>
                <c:pt idx="1687">
                  <c:v>-96</c:v>
                </c:pt>
                <c:pt idx="1688">
                  <c:v>-96</c:v>
                </c:pt>
                <c:pt idx="1689">
                  <c:v>-96</c:v>
                </c:pt>
                <c:pt idx="1690">
                  <c:v>-96</c:v>
                </c:pt>
                <c:pt idx="1691">
                  <c:v>-96</c:v>
                </c:pt>
                <c:pt idx="1692">
                  <c:v>-96</c:v>
                </c:pt>
                <c:pt idx="1693">
                  <c:v>-88</c:v>
                </c:pt>
                <c:pt idx="1694">
                  <c:v>-88</c:v>
                </c:pt>
                <c:pt idx="1695">
                  <c:v>-88</c:v>
                </c:pt>
                <c:pt idx="1696">
                  <c:v>-88</c:v>
                </c:pt>
                <c:pt idx="1697">
                  <c:v>-88</c:v>
                </c:pt>
                <c:pt idx="1698">
                  <c:v>-88</c:v>
                </c:pt>
                <c:pt idx="1699">
                  <c:v>-88</c:v>
                </c:pt>
                <c:pt idx="1700">
                  <c:v>-88</c:v>
                </c:pt>
                <c:pt idx="1701">
                  <c:v>-88</c:v>
                </c:pt>
                <c:pt idx="1702">
                  <c:v>-88</c:v>
                </c:pt>
                <c:pt idx="1703">
                  <c:v>-88</c:v>
                </c:pt>
                <c:pt idx="1704">
                  <c:v>-88</c:v>
                </c:pt>
                <c:pt idx="1705">
                  <c:v>-80</c:v>
                </c:pt>
                <c:pt idx="1706">
                  <c:v>-80</c:v>
                </c:pt>
                <c:pt idx="1707">
                  <c:v>-80</c:v>
                </c:pt>
                <c:pt idx="1708">
                  <c:v>-80</c:v>
                </c:pt>
                <c:pt idx="1709">
                  <c:v>-80</c:v>
                </c:pt>
                <c:pt idx="1710">
                  <c:v>-80</c:v>
                </c:pt>
                <c:pt idx="1711">
                  <c:v>-80</c:v>
                </c:pt>
                <c:pt idx="1712">
                  <c:v>-80</c:v>
                </c:pt>
                <c:pt idx="1713">
                  <c:v>-80</c:v>
                </c:pt>
                <c:pt idx="1714">
                  <c:v>-80</c:v>
                </c:pt>
                <c:pt idx="1715">
                  <c:v>-80</c:v>
                </c:pt>
                <c:pt idx="1716">
                  <c:v>-80</c:v>
                </c:pt>
                <c:pt idx="1717">
                  <c:v>-80</c:v>
                </c:pt>
                <c:pt idx="1718">
                  <c:v>-72</c:v>
                </c:pt>
                <c:pt idx="1719">
                  <c:v>-72</c:v>
                </c:pt>
                <c:pt idx="1720">
                  <c:v>-72</c:v>
                </c:pt>
                <c:pt idx="1721">
                  <c:v>-72</c:v>
                </c:pt>
                <c:pt idx="1722">
                  <c:v>-72</c:v>
                </c:pt>
                <c:pt idx="1723">
                  <c:v>-64</c:v>
                </c:pt>
                <c:pt idx="1724">
                  <c:v>-64</c:v>
                </c:pt>
                <c:pt idx="1725">
                  <c:v>-64</c:v>
                </c:pt>
                <c:pt idx="1726">
                  <c:v>-64</c:v>
                </c:pt>
                <c:pt idx="1727">
                  <c:v>-56</c:v>
                </c:pt>
                <c:pt idx="1728">
                  <c:v>-56</c:v>
                </c:pt>
                <c:pt idx="1729">
                  <c:v>-56</c:v>
                </c:pt>
                <c:pt idx="1730">
                  <c:v>-56</c:v>
                </c:pt>
                <c:pt idx="1731">
                  <c:v>-48</c:v>
                </c:pt>
                <c:pt idx="1732">
                  <c:v>-48</c:v>
                </c:pt>
                <c:pt idx="1733">
                  <c:v>-48</c:v>
                </c:pt>
                <c:pt idx="1734">
                  <c:v>-48</c:v>
                </c:pt>
                <c:pt idx="1735">
                  <c:v>-48</c:v>
                </c:pt>
                <c:pt idx="1736">
                  <c:v>-48</c:v>
                </c:pt>
                <c:pt idx="1737">
                  <c:v>-48</c:v>
                </c:pt>
                <c:pt idx="1738">
                  <c:v>-48</c:v>
                </c:pt>
                <c:pt idx="1739">
                  <c:v>-48</c:v>
                </c:pt>
                <c:pt idx="1740">
                  <c:v>-40</c:v>
                </c:pt>
                <c:pt idx="1741">
                  <c:v>-40</c:v>
                </c:pt>
                <c:pt idx="1742">
                  <c:v>-40</c:v>
                </c:pt>
                <c:pt idx="1743">
                  <c:v>-40</c:v>
                </c:pt>
                <c:pt idx="1744">
                  <c:v>-40</c:v>
                </c:pt>
                <c:pt idx="1745">
                  <c:v>-40</c:v>
                </c:pt>
                <c:pt idx="1746">
                  <c:v>-40</c:v>
                </c:pt>
                <c:pt idx="1747">
                  <c:v>-40</c:v>
                </c:pt>
                <c:pt idx="1748">
                  <c:v>-40</c:v>
                </c:pt>
                <c:pt idx="1749">
                  <c:v>-40</c:v>
                </c:pt>
                <c:pt idx="1750">
                  <c:v>-40</c:v>
                </c:pt>
                <c:pt idx="1751">
                  <c:v>-40</c:v>
                </c:pt>
                <c:pt idx="1752">
                  <c:v>-40</c:v>
                </c:pt>
                <c:pt idx="1753">
                  <c:v>-40</c:v>
                </c:pt>
                <c:pt idx="1754">
                  <c:v>-40</c:v>
                </c:pt>
                <c:pt idx="1755">
                  <c:v>-40</c:v>
                </c:pt>
                <c:pt idx="1756">
                  <c:v>-40</c:v>
                </c:pt>
                <c:pt idx="1757">
                  <c:v>-40</c:v>
                </c:pt>
                <c:pt idx="1758">
                  <c:v>-40</c:v>
                </c:pt>
                <c:pt idx="1759">
                  <c:v>-40</c:v>
                </c:pt>
                <c:pt idx="1760">
                  <c:v>-40</c:v>
                </c:pt>
                <c:pt idx="1761">
                  <c:v>-40</c:v>
                </c:pt>
                <c:pt idx="1762">
                  <c:v>-40</c:v>
                </c:pt>
                <c:pt idx="1763">
                  <c:v>-40</c:v>
                </c:pt>
                <c:pt idx="1764">
                  <c:v>-40</c:v>
                </c:pt>
                <c:pt idx="1765">
                  <c:v>-40</c:v>
                </c:pt>
                <c:pt idx="1766">
                  <c:v>-40</c:v>
                </c:pt>
                <c:pt idx="1767">
                  <c:v>-40</c:v>
                </c:pt>
                <c:pt idx="1768">
                  <c:v>-32</c:v>
                </c:pt>
                <c:pt idx="1769">
                  <c:v>-32</c:v>
                </c:pt>
                <c:pt idx="1770">
                  <c:v>-32</c:v>
                </c:pt>
                <c:pt idx="1771">
                  <c:v>-32</c:v>
                </c:pt>
                <c:pt idx="1772">
                  <c:v>-32</c:v>
                </c:pt>
                <c:pt idx="1773">
                  <c:v>-32</c:v>
                </c:pt>
                <c:pt idx="1774">
                  <c:v>-32</c:v>
                </c:pt>
                <c:pt idx="1775">
                  <c:v>-24</c:v>
                </c:pt>
                <c:pt idx="1776">
                  <c:v>-24</c:v>
                </c:pt>
                <c:pt idx="1777">
                  <c:v>-24</c:v>
                </c:pt>
                <c:pt idx="1778">
                  <c:v>-24</c:v>
                </c:pt>
                <c:pt idx="1779">
                  <c:v>-24</c:v>
                </c:pt>
                <c:pt idx="1780">
                  <c:v>-24</c:v>
                </c:pt>
                <c:pt idx="1781">
                  <c:v>-16</c:v>
                </c:pt>
                <c:pt idx="1782">
                  <c:v>-16</c:v>
                </c:pt>
                <c:pt idx="1783">
                  <c:v>-16</c:v>
                </c:pt>
                <c:pt idx="1784">
                  <c:v>-16</c:v>
                </c:pt>
                <c:pt idx="1785">
                  <c:v>-16</c:v>
                </c:pt>
                <c:pt idx="1786">
                  <c:v>-16</c:v>
                </c:pt>
                <c:pt idx="1787">
                  <c:v>-16</c:v>
                </c:pt>
                <c:pt idx="1788">
                  <c:v>-16</c:v>
                </c:pt>
                <c:pt idx="1789">
                  <c:v>-16</c:v>
                </c:pt>
                <c:pt idx="1790">
                  <c:v>-16</c:v>
                </c:pt>
                <c:pt idx="1791">
                  <c:v>-8</c:v>
                </c:pt>
                <c:pt idx="1792">
                  <c:v>-8</c:v>
                </c:pt>
                <c:pt idx="1793">
                  <c:v>-8</c:v>
                </c:pt>
                <c:pt idx="1794">
                  <c:v>-8</c:v>
                </c:pt>
                <c:pt idx="1795">
                  <c:v>-8</c:v>
                </c:pt>
                <c:pt idx="1796">
                  <c:v>-8</c:v>
                </c:pt>
                <c:pt idx="1797">
                  <c:v>-8</c:v>
                </c:pt>
                <c:pt idx="1798">
                  <c:v>-8</c:v>
                </c:pt>
                <c:pt idx="1799">
                  <c:v>-8</c:v>
                </c:pt>
                <c:pt idx="1800">
                  <c:v>-8</c:v>
                </c:pt>
                <c:pt idx="1801">
                  <c:v>-8</c:v>
                </c:pt>
                <c:pt idx="1802">
                  <c:v>-8</c:v>
                </c:pt>
                <c:pt idx="1803">
                  <c:v>-8</c:v>
                </c:pt>
                <c:pt idx="1804">
                  <c:v>-8</c:v>
                </c:pt>
                <c:pt idx="1805">
                  <c:v>-8</c:v>
                </c:pt>
                <c:pt idx="1806">
                  <c:v>-8</c:v>
                </c:pt>
                <c:pt idx="1807">
                  <c:v>-8</c:v>
                </c:pt>
                <c:pt idx="1808">
                  <c:v>-8</c:v>
                </c:pt>
                <c:pt idx="1809">
                  <c:v>-8</c:v>
                </c:pt>
                <c:pt idx="1810">
                  <c:v>-8</c:v>
                </c:pt>
                <c:pt idx="1811">
                  <c:v>-8</c:v>
                </c:pt>
                <c:pt idx="1812">
                  <c:v>-8</c:v>
                </c:pt>
                <c:pt idx="1813">
                  <c:v>-8</c:v>
                </c:pt>
                <c:pt idx="1814">
                  <c:v>-8</c:v>
                </c:pt>
                <c:pt idx="1815">
                  <c:v>-8</c:v>
                </c:pt>
                <c:pt idx="1816">
                  <c:v>-8</c:v>
                </c:pt>
                <c:pt idx="1817">
                  <c:v>-8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8</c:v>
                </c:pt>
                <c:pt idx="1831">
                  <c:v>8</c:v>
                </c:pt>
                <c:pt idx="1832">
                  <c:v>8</c:v>
                </c:pt>
                <c:pt idx="1833">
                  <c:v>8</c:v>
                </c:pt>
                <c:pt idx="1834">
                  <c:v>8</c:v>
                </c:pt>
                <c:pt idx="1835">
                  <c:v>8</c:v>
                </c:pt>
                <c:pt idx="1836">
                  <c:v>8</c:v>
                </c:pt>
                <c:pt idx="1837">
                  <c:v>8</c:v>
                </c:pt>
                <c:pt idx="1838">
                  <c:v>8</c:v>
                </c:pt>
                <c:pt idx="1839">
                  <c:v>8</c:v>
                </c:pt>
                <c:pt idx="1840">
                  <c:v>8</c:v>
                </c:pt>
                <c:pt idx="1841">
                  <c:v>8</c:v>
                </c:pt>
                <c:pt idx="1842">
                  <c:v>8</c:v>
                </c:pt>
                <c:pt idx="1843">
                  <c:v>16</c:v>
                </c:pt>
                <c:pt idx="1844">
                  <c:v>16</c:v>
                </c:pt>
                <c:pt idx="1845">
                  <c:v>16</c:v>
                </c:pt>
                <c:pt idx="1846">
                  <c:v>16</c:v>
                </c:pt>
                <c:pt idx="1847">
                  <c:v>16</c:v>
                </c:pt>
                <c:pt idx="1848">
                  <c:v>16</c:v>
                </c:pt>
                <c:pt idx="1849">
                  <c:v>24</c:v>
                </c:pt>
                <c:pt idx="1850">
                  <c:v>24</c:v>
                </c:pt>
                <c:pt idx="1851">
                  <c:v>24</c:v>
                </c:pt>
                <c:pt idx="1852">
                  <c:v>24</c:v>
                </c:pt>
                <c:pt idx="1853">
                  <c:v>24</c:v>
                </c:pt>
                <c:pt idx="1854">
                  <c:v>24</c:v>
                </c:pt>
                <c:pt idx="1855">
                  <c:v>32</c:v>
                </c:pt>
                <c:pt idx="1856">
                  <c:v>32</c:v>
                </c:pt>
                <c:pt idx="1857">
                  <c:v>32</c:v>
                </c:pt>
                <c:pt idx="1858">
                  <c:v>32</c:v>
                </c:pt>
                <c:pt idx="1859">
                  <c:v>32</c:v>
                </c:pt>
                <c:pt idx="1860">
                  <c:v>32</c:v>
                </c:pt>
                <c:pt idx="1861">
                  <c:v>32</c:v>
                </c:pt>
                <c:pt idx="1862">
                  <c:v>32</c:v>
                </c:pt>
                <c:pt idx="1863">
                  <c:v>32</c:v>
                </c:pt>
                <c:pt idx="1864">
                  <c:v>32</c:v>
                </c:pt>
                <c:pt idx="1865">
                  <c:v>32</c:v>
                </c:pt>
                <c:pt idx="1866">
                  <c:v>32</c:v>
                </c:pt>
                <c:pt idx="1867">
                  <c:v>32</c:v>
                </c:pt>
                <c:pt idx="1868">
                  <c:v>32</c:v>
                </c:pt>
                <c:pt idx="1869">
                  <c:v>32</c:v>
                </c:pt>
                <c:pt idx="1870">
                  <c:v>32</c:v>
                </c:pt>
                <c:pt idx="1871">
                  <c:v>32</c:v>
                </c:pt>
                <c:pt idx="1872">
                  <c:v>32</c:v>
                </c:pt>
                <c:pt idx="1873">
                  <c:v>32</c:v>
                </c:pt>
                <c:pt idx="1874">
                  <c:v>32</c:v>
                </c:pt>
                <c:pt idx="1875">
                  <c:v>32</c:v>
                </c:pt>
                <c:pt idx="1876">
                  <c:v>32</c:v>
                </c:pt>
                <c:pt idx="1877">
                  <c:v>32</c:v>
                </c:pt>
                <c:pt idx="1878">
                  <c:v>32</c:v>
                </c:pt>
                <c:pt idx="1879">
                  <c:v>32</c:v>
                </c:pt>
                <c:pt idx="1880">
                  <c:v>32</c:v>
                </c:pt>
                <c:pt idx="1881">
                  <c:v>32</c:v>
                </c:pt>
                <c:pt idx="1882">
                  <c:v>32</c:v>
                </c:pt>
                <c:pt idx="1883">
                  <c:v>32</c:v>
                </c:pt>
                <c:pt idx="1884">
                  <c:v>32</c:v>
                </c:pt>
                <c:pt idx="1885">
                  <c:v>32</c:v>
                </c:pt>
                <c:pt idx="1886">
                  <c:v>32</c:v>
                </c:pt>
                <c:pt idx="1887">
                  <c:v>32</c:v>
                </c:pt>
                <c:pt idx="1888">
                  <c:v>32</c:v>
                </c:pt>
                <c:pt idx="1889">
                  <c:v>32</c:v>
                </c:pt>
                <c:pt idx="1890">
                  <c:v>32</c:v>
                </c:pt>
                <c:pt idx="1891">
                  <c:v>32</c:v>
                </c:pt>
                <c:pt idx="1892">
                  <c:v>40</c:v>
                </c:pt>
                <c:pt idx="1893">
                  <c:v>40</c:v>
                </c:pt>
                <c:pt idx="1894">
                  <c:v>40</c:v>
                </c:pt>
                <c:pt idx="1895">
                  <c:v>40</c:v>
                </c:pt>
                <c:pt idx="1896">
                  <c:v>40</c:v>
                </c:pt>
                <c:pt idx="1897">
                  <c:v>40</c:v>
                </c:pt>
                <c:pt idx="1898">
                  <c:v>40</c:v>
                </c:pt>
                <c:pt idx="1899">
                  <c:v>40</c:v>
                </c:pt>
                <c:pt idx="1900">
                  <c:v>40</c:v>
                </c:pt>
                <c:pt idx="1901">
                  <c:v>40</c:v>
                </c:pt>
                <c:pt idx="1902">
                  <c:v>40</c:v>
                </c:pt>
                <c:pt idx="1903">
                  <c:v>40</c:v>
                </c:pt>
                <c:pt idx="1904">
                  <c:v>40</c:v>
                </c:pt>
                <c:pt idx="1905">
                  <c:v>40</c:v>
                </c:pt>
                <c:pt idx="1906">
                  <c:v>40</c:v>
                </c:pt>
                <c:pt idx="1907">
                  <c:v>40</c:v>
                </c:pt>
                <c:pt idx="1908">
                  <c:v>40</c:v>
                </c:pt>
                <c:pt idx="1909">
                  <c:v>40</c:v>
                </c:pt>
                <c:pt idx="1910">
                  <c:v>40</c:v>
                </c:pt>
                <c:pt idx="1911">
                  <c:v>40</c:v>
                </c:pt>
                <c:pt idx="1912">
                  <c:v>40</c:v>
                </c:pt>
                <c:pt idx="1913">
                  <c:v>40</c:v>
                </c:pt>
                <c:pt idx="1914">
                  <c:v>40</c:v>
                </c:pt>
                <c:pt idx="1915">
                  <c:v>40</c:v>
                </c:pt>
                <c:pt idx="1916">
                  <c:v>40</c:v>
                </c:pt>
                <c:pt idx="1917">
                  <c:v>48</c:v>
                </c:pt>
                <c:pt idx="1918">
                  <c:v>48</c:v>
                </c:pt>
                <c:pt idx="1919">
                  <c:v>48</c:v>
                </c:pt>
                <c:pt idx="1920">
                  <c:v>48</c:v>
                </c:pt>
                <c:pt idx="1921">
                  <c:v>48</c:v>
                </c:pt>
                <c:pt idx="1922">
                  <c:v>48</c:v>
                </c:pt>
                <c:pt idx="1923">
                  <c:v>48</c:v>
                </c:pt>
                <c:pt idx="1924">
                  <c:v>48</c:v>
                </c:pt>
                <c:pt idx="1925">
                  <c:v>48</c:v>
                </c:pt>
                <c:pt idx="1926">
                  <c:v>48</c:v>
                </c:pt>
                <c:pt idx="1927">
                  <c:v>48</c:v>
                </c:pt>
                <c:pt idx="1928">
                  <c:v>48</c:v>
                </c:pt>
                <c:pt idx="1929">
                  <c:v>48</c:v>
                </c:pt>
                <c:pt idx="1930">
                  <c:v>48</c:v>
                </c:pt>
                <c:pt idx="1931">
                  <c:v>48</c:v>
                </c:pt>
                <c:pt idx="1932">
                  <c:v>48</c:v>
                </c:pt>
                <c:pt idx="1933">
                  <c:v>48</c:v>
                </c:pt>
                <c:pt idx="1934">
                  <c:v>48</c:v>
                </c:pt>
                <c:pt idx="1935">
                  <c:v>48</c:v>
                </c:pt>
                <c:pt idx="1936">
                  <c:v>48</c:v>
                </c:pt>
                <c:pt idx="1937">
                  <c:v>48</c:v>
                </c:pt>
                <c:pt idx="1938">
                  <c:v>48</c:v>
                </c:pt>
                <c:pt idx="1939">
                  <c:v>48</c:v>
                </c:pt>
                <c:pt idx="1940">
                  <c:v>48</c:v>
                </c:pt>
                <c:pt idx="1941">
                  <c:v>48</c:v>
                </c:pt>
                <c:pt idx="1942">
                  <c:v>56</c:v>
                </c:pt>
                <c:pt idx="1943">
                  <c:v>56</c:v>
                </c:pt>
                <c:pt idx="1944">
                  <c:v>56</c:v>
                </c:pt>
                <c:pt idx="1945">
                  <c:v>56</c:v>
                </c:pt>
                <c:pt idx="1946">
                  <c:v>48</c:v>
                </c:pt>
                <c:pt idx="1947">
                  <c:v>48</c:v>
                </c:pt>
                <c:pt idx="1948">
                  <c:v>48</c:v>
                </c:pt>
                <c:pt idx="1949">
                  <c:v>48</c:v>
                </c:pt>
                <c:pt idx="1950">
                  <c:v>48</c:v>
                </c:pt>
                <c:pt idx="1951">
                  <c:v>48</c:v>
                </c:pt>
                <c:pt idx="1952">
                  <c:v>48</c:v>
                </c:pt>
                <c:pt idx="1953">
                  <c:v>48</c:v>
                </c:pt>
                <c:pt idx="1954">
                  <c:v>48</c:v>
                </c:pt>
                <c:pt idx="1955">
                  <c:v>48</c:v>
                </c:pt>
                <c:pt idx="1956">
                  <c:v>48</c:v>
                </c:pt>
                <c:pt idx="1957">
                  <c:v>48</c:v>
                </c:pt>
                <c:pt idx="1958">
                  <c:v>48</c:v>
                </c:pt>
                <c:pt idx="1959">
                  <c:v>48</c:v>
                </c:pt>
                <c:pt idx="1960">
                  <c:v>48</c:v>
                </c:pt>
                <c:pt idx="1961">
                  <c:v>48</c:v>
                </c:pt>
                <c:pt idx="1962">
                  <c:v>48</c:v>
                </c:pt>
                <c:pt idx="1963">
                  <c:v>48</c:v>
                </c:pt>
                <c:pt idx="1964">
                  <c:v>48</c:v>
                </c:pt>
                <c:pt idx="1965">
                  <c:v>48</c:v>
                </c:pt>
                <c:pt idx="1966">
                  <c:v>48</c:v>
                </c:pt>
                <c:pt idx="1967">
                  <c:v>48</c:v>
                </c:pt>
                <c:pt idx="1968">
                  <c:v>56</c:v>
                </c:pt>
                <c:pt idx="1969">
                  <c:v>56</c:v>
                </c:pt>
                <c:pt idx="1970">
                  <c:v>56</c:v>
                </c:pt>
                <c:pt idx="1971">
                  <c:v>56</c:v>
                </c:pt>
                <c:pt idx="1972">
                  <c:v>56</c:v>
                </c:pt>
                <c:pt idx="1973">
                  <c:v>56</c:v>
                </c:pt>
                <c:pt idx="1974">
                  <c:v>56</c:v>
                </c:pt>
                <c:pt idx="1975">
                  <c:v>56</c:v>
                </c:pt>
                <c:pt idx="1976">
                  <c:v>56</c:v>
                </c:pt>
                <c:pt idx="1977">
                  <c:v>56</c:v>
                </c:pt>
                <c:pt idx="1978">
                  <c:v>56</c:v>
                </c:pt>
                <c:pt idx="1979">
                  <c:v>64</c:v>
                </c:pt>
                <c:pt idx="1980">
                  <c:v>64</c:v>
                </c:pt>
                <c:pt idx="1981">
                  <c:v>64</c:v>
                </c:pt>
                <c:pt idx="1982">
                  <c:v>64</c:v>
                </c:pt>
                <c:pt idx="1983">
                  <c:v>64</c:v>
                </c:pt>
                <c:pt idx="1984">
                  <c:v>64</c:v>
                </c:pt>
                <c:pt idx="1985">
                  <c:v>64</c:v>
                </c:pt>
                <c:pt idx="1986">
                  <c:v>64</c:v>
                </c:pt>
                <c:pt idx="1987">
                  <c:v>64</c:v>
                </c:pt>
                <c:pt idx="1988">
                  <c:v>64</c:v>
                </c:pt>
                <c:pt idx="1989">
                  <c:v>64</c:v>
                </c:pt>
                <c:pt idx="1990">
                  <c:v>64</c:v>
                </c:pt>
                <c:pt idx="1991">
                  <c:v>64</c:v>
                </c:pt>
                <c:pt idx="1992">
                  <c:v>64</c:v>
                </c:pt>
                <c:pt idx="1993">
                  <c:v>64</c:v>
                </c:pt>
                <c:pt idx="1994">
                  <c:v>64</c:v>
                </c:pt>
                <c:pt idx="1995">
                  <c:v>64</c:v>
                </c:pt>
                <c:pt idx="1996">
                  <c:v>56</c:v>
                </c:pt>
                <c:pt idx="1997">
                  <c:v>56</c:v>
                </c:pt>
                <c:pt idx="1998">
                  <c:v>56</c:v>
                </c:pt>
                <c:pt idx="1999">
                  <c:v>56</c:v>
                </c:pt>
                <c:pt idx="2000">
                  <c:v>56</c:v>
                </c:pt>
                <c:pt idx="2001">
                  <c:v>56</c:v>
                </c:pt>
                <c:pt idx="2002">
                  <c:v>56</c:v>
                </c:pt>
                <c:pt idx="2003">
                  <c:v>56</c:v>
                </c:pt>
                <c:pt idx="2004">
                  <c:v>56</c:v>
                </c:pt>
                <c:pt idx="2005">
                  <c:v>56</c:v>
                </c:pt>
                <c:pt idx="2006">
                  <c:v>56</c:v>
                </c:pt>
                <c:pt idx="2007">
                  <c:v>56</c:v>
                </c:pt>
                <c:pt idx="2008">
                  <c:v>56</c:v>
                </c:pt>
                <c:pt idx="2009">
                  <c:v>56</c:v>
                </c:pt>
                <c:pt idx="2010">
                  <c:v>56</c:v>
                </c:pt>
                <c:pt idx="2011">
                  <c:v>56</c:v>
                </c:pt>
                <c:pt idx="2012">
                  <c:v>56</c:v>
                </c:pt>
                <c:pt idx="2013">
                  <c:v>56</c:v>
                </c:pt>
                <c:pt idx="2014">
                  <c:v>56</c:v>
                </c:pt>
                <c:pt idx="2015">
                  <c:v>56</c:v>
                </c:pt>
                <c:pt idx="2016">
                  <c:v>56</c:v>
                </c:pt>
                <c:pt idx="2017">
                  <c:v>64</c:v>
                </c:pt>
                <c:pt idx="2018">
                  <c:v>64</c:v>
                </c:pt>
                <c:pt idx="2019">
                  <c:v>64</c:v>
                </c:pt>
                <c:pt idx="2020">
                  <c:v>64</c:v>
                </c:pt>
                <c:pt idx="2021">
                  <c:v>64</c:v>
                </c:pt>
                <c:pt idx="2022">
                  <c:v>64</c:v>
                </c:pt>
                <c:pt idx="2023">
                  <c:v>64</c:v>
                </c:pt>
                <c:pt idx="2024">
                  <c:v>64</c:v>
                </c:pt>
                <c:pt idx="2025">
                  <c:v>64</c:v>
                </c:pt>
                <c:pt idx="2026">
                  <c:v>64</c:v>
                </c:pt>
                <c:pt idx="2027">
                  <c:v>64</c:v>
                </c:pt>
                <c:pt idx="2028">
                  <c:v>64</c:v>
                </c:pt>
                <c:pt idx="2029">
                  <c:v>64</c:v>
                </c:pt>
                <c:pt idx="2030">
                  <c:v>64</c:v>
                </c:pt>
                <c:pt idx="2031">
                  <c:v>64</c:v>
                </c:pt>
                <c:pt idx="2032">
                  <c:v>64</c:v>
                </c:pt>
                <c:pt idx="2033">
                  <c:v>56</c:v>
                </c:pt>
                <c:pt idx="2034">
                  <c:v>56</c:v>
                </c:pt>
                <c:pt idx="2035">
                  <c:v>56</c:v>
                </c:pt>
                <c:pt idx="2036">
                  <c:v>56</c:v>
                </c:pt>
                <c:pt idx="2037">
                  <c:v>56</c:v>
                </c:pt>
                <c:pt idx="2038">
                  <c:v>56</c:v>
                </c:pt>
                <c:pt idx="2039">
                  <c:v>56</c:v>
                </c:pt>
                <c:pt idx="2040">
                  <c:v>56</c:v>
                </c:pt>
                <c:pt idx="2041">
                  <c:v>56</c:v>
                </c:pt>
                <c:pt idx="2042">
                  <c:v>56</c:v>
                </c:pt>
                <c:pt idx="2043">
                  <c:v>56</c:v>
                </c:pt>
                <c:pt idx="2044">
                  <c:v>56</c:v>
                </c:pt>
                <c:pt idx="2045">
                  <c:v>56</c:v>
                </c:pt>
                <c:pt idx="2046">
                  <c:v>56</c:v>
                </c:pt>
                <c:pt idx="2047">
                  <c:v>56</c:v>
                </c:pt>
                <c:pt idx="2048">
                  <c:v>56</c:v>
                </c:pt>
                <c:pt idx="2049">
                  <c:v>56</c:v>
                </c:pt>
                <c:pt idx="2050">
                  <c:v>56</c:v>
                </c:pt>
                <c:pt idx="2051">
                  <c:v>56</c:v>
                </c:pt>
                <c:pt idx="2052">
                  <c:v>56</c:v>
                </c:pt>
                <c:pt idx="2053">
                  <c:v>56</c:v>
                </c:pt>
                <c:pt idx="2054">
                  <c:v>56</c:v>
                </c:pt>
                <c:pt idx="2055">
                  <c:v>64</c:v>
                </c:pt>
                <c:pt idx="2056">
                  <c:v>64</c:v>
                </c:pt>
                <c:pt idx="2057">
                  <c:v>64</c:v>
                </c:pt>
                <c:pt idx="2058">
                  <c:v>64</c:v>
                </c:pt>
                <c:pt idx="2059">
                  <c:v>64</c:v>
                </c:pt>
                <c:pt idx="2060">
                  <c:v>64</c:v>
                </c:pt>
                <c:pt idx="2061">
                  <c:v>64</c:v>
                </c:pt>
                <c:pt idx="2062">
                  <c:v>64</c:v>
                </c:pt>
                <c:pt idx="2063">
                  <c:v>64</c:v>
                </c:pt>
                <c:pt idx="2064">
                  <c:v>64</c:v>
                </c:pt>
                <c:pt idx="2065">
                  <c:v>64</c:v>
                </c:pt>
                <c:pt idx="2066">
                  <c:v>64</c:v>
                </c:pt>
                <c:pt idx="2067">
                  <c:v>64</c:v>
                </c:pt>
                <c:pt idx="2068">
                  <c:v>64</c:v>
                </c:pt>
                <c:pt idx="2069">
                  <c:v>64</c:v>
                </c:pt>
                <c:pt idx="2070">
                  <c:v>64</c:v>
                </c:pt>
                <c:pt idx="2071">
                  <c:v>64</c:v>
                </c:pt>
                <c:pt idx="2072">
                  <c:v>64</c:v>
                </c:pt>
                <c:pt idx="2073">
                  <c:v>64</c:v>
                </c:pt>
                <c:pt idx="2074">
                  <c:v>64</c:v>
                </c:pt>
                <c:pt idx="2075">
                  <c:v>64</c:v>
                </c:pt>
                <c:pt idx="2076">
                  <c:v>64</c:v>
                </c:pt>
                <c:pt idx="2077">
                  <c:v>64</c:v>
                </c:pt>
                <c:pt idx="2078">
                  <c:v>64</c:v>
                </c:pt>
                <c:pt idx="2079">
                  <c:v>64</c:v>
                </c:pt>
                <c:pt idx="2080">
                  <c:v>64</c:v>
                </c:pt>
                <c:pt idx="2081">
                  <c:v>64</c:v>
                </c:pt>
                <c:pt idx="2082">
                  <c:v>64</c:v>
                </c:pt>
                <c:pt idx="2083">
                  <c:v>56</c:v>
                </c:pt>
                <c:pt idx="2084">
                  <c:v>56</c:v>
                </c:pt>
                <c:pt idx="2085">
                  <c:v>56</c:v>
                </c:pt>
                <c:pt idx="2086">
                  <c:v>56</c:v>
                </c:pt>
                <c:pt idx="2087">
                  <c:v>56</c:v>
                </c:pt>
                <c:pt idx="2088">
                  <c:v>56</c:v>
                </c:pt>
                <c:pt idx="2089">
                  <c:v>56</c:v>
                </c:pt>
                <c:pt idx="2090">
                  <c:v>56</c:v>
                </c:pt>
                <c:pt idx="2091">
                  <c:v>56</c:v>
                </c:pt>
                <c:pt idx="2092">
                  <c:v>56</c:v>
                </c:pt>
                <c:pt idx="2093">
                  <c:v>56</c:v>
                </c:pt>
                <c:pt idx="2094">
                  <c:v>56</c:v>
                </c:pt>
                <c:pt idx="2095">
                  <c:v>56</c:v>
                </c:pt>
                <c:pt idx="2096">
                  <c:v>56</c:v>
                </c:pt>
                <c:pt idx="2097">
                  <c:v>56</c:v>
                </c:pt>
                <c:pt idx="2098">
                  <c:v>56</c:v>
                </c:pt>
                <c:pt idx="2099">
                  <c:v>56</c:v>
                </c:pt>
                <c:pt idx="2100">
                  <c:v>56</c:v>
                </c:pt>
                <c:pt idx="2101">
                  <c:v>56</c:v>
                </c:pt>
                <c:pt idx="2102">
                  <c:v>56</c:v>
                </c:pt>
                <c:pt idx="2103">
                  <c:v>56</c:v>
                </c:pt>
                <c:pt idx="2104">
                  <c:v>56</c:v>
                </c:pt>
                <c:pt idx="2105">
                  <c:v>64</c:v>
                </c:pt>
                <c:pt idx="2106">
                  <c:v>64</c:v>
                </c:pt>
                <c:pt idx="2107">
                  <c:v>64</c:v>
                </c:pt>
                <c:pt idx="2108">
                  <c:v>64</c:v>
                </c:pt>
                <c:pt idx="2109">
                  <c:v>64</c:v>
                </c:pt>
                <c:pt idx="2110">
                  <c:v>64</c:v>
                </c:pt>
                <c:pt idx="2111">
                  <c:v>64</c:v>
                </c:pt>
                <c:pt idx="2112">
                  <c:v>64</c:v>
                </c:pt>
                <c:pt idx="2113">
                  <c:v>64</c:v>
                </c:pt>
                <c:pt idx="2114">
                  <c:v>64</c:v>
                </c:pt>
                <c:pt idx="2115">
                  <c:v>64</c:v>
                </c:pt>
                <c:pt idx="2116">
                  <c:v>64</c:v>
                </c:pt>
                <c:pt idx="2117">
                  <c:v>64</c:v>
                </c:pt>
                <c:pt idx="2118">
                  <c:v>64</c:v>
                </c:pt>
                <c:pt idx="2119">
                  <c:v>64</c:v>
                </c:pt>
                <c:pt idx="2120">
                  <c:v>64</c:v>
                </c:pt>
                <c:pt idx="2121">
                  <c:v>64</c:v>
                </c:pt>
                <c:pt idx="2122">
                  <c:v>64</c:v>
                </c:pt>
                <c:pt idx="2123">
                  <c:v>64</c:v>
                </c:pt>
                <c:pt idx="2124">
                  <c:v>64</c:v>
                </c:pt>
                <c:pt idx="2125">
                  <c:v>64</c:v>
                </c:pt>
                <c:pt idx="2126">
                  <c:v>64</c:v>
                </c:pt>
                <c:pt idx="2127">
                  <c:v>64</c:v>
                </c:pt>
                <c:pt idx="2128">
                  <c:v>64</c:v>
                </c:pt>
                <c:pt idx="2129">
                  <c:v>64</c:v>
                </c:pt>
                <c:pt idx="2130">
                  <c:v>64</c:v>
                </c:pt>
                <c:pt idx="2131">
                  <c:v>64</c:v>
                </c:pt>
                <c:pt idx="2132">
                  <c:v>64</c:v>
                </c:pt>
                <c:pt idx="2133">
                  <c:v>64</c:v>
                </c:pt>
                <c:pt idx="2134">
                  <c:v>64</c:v>
                </c:pt>
                <c:pt idx="2135">
                  <c:v>64</c:v>
                </c:pt>
                <c:pt idx="2136">
                  <c:v>64</c:v>
                </c:pt>
                <c:pt idx="2137">
                  <c:v>64</c:v>
                </c:pt>
                <c:pt idx="2138">
                  <c:v>64</c:v>
                </c:pt>
                <c:pt idx="2139">
                  <c:v>64</c:v>
                </c:pt>
                <c:pt idx="2140">
                  <c:v>64</c:v>
                </c:pt>
                <c:pt idx="2141">
                  <c:v>64</c:v>
                </c:pt>
                <c:pt idx="2142">
                  <c:v>64</c:v>
                </c:pt>
                <c:pt idx="2143">
                  <c:v>64</c:v>
                </c:pt>
                <c:pt idx="2144">
                  <c:v>64</c:v>
                </c:pt>
                <c:pt idx="2145">
                  <c:v>64</c:v>
                </c:pt>
                <c:pt idx="2146">
                  <c:v>64</c:v>
                </c:pt>
                <c:pt idx="2147">
                  <c:v>64</c:v>
                </c:pt>
                <c:pt idx="2148">
                  <c:v>64</c:v>
                </c:pt>
                <c:pt idx="2149">
                  <c:v>64</c:v>
                </c:pt>
                <c:pt idx="2150">
                  <c:v>64</c:v>
                </c:pt>
                <c:pt idx="2151">
                  <c:v>64</c:v>
                </c:pt>
                <c:pt idx="2152">
                  <c:v>64</c:v>
                </c:pt>
                <c:pt idx="2153">
                  <c:v>64</c:v>
                </c:pt>
                <c:pt idx="2154">
                  <c:v>64</c:v>
                </c:pt>
                <c:pt idx="2155">
                  <c:v>64</c:v>
                </c:pt>
                <c:pt idx="2156">
                  <c:v>64</c:v>
                </c:pt>
                <c:pt idx="2157">
                  <c:v>64</c:v>
                </c:pt>
                <c:pt idx="2158">
                  <c:v>64</c:v>
                </c:pt>
                <c:pt idx="2159">
                  <c:v>64</c:v>
                </c:pt>
                <c:pt idx="2160">
                  <c:v>64</c:v>
                </c:pt>
                <c:pt idx="2161">
                  <c:v>64</c:v>
                </c:pt>
                <c:pt idx="2162">
                  <c:v>64</c:v>
                </c:pt>
                <c:pt idx="2163">
                  <c:v>64</c:v>
                </c:pt>
                <c:pt idx="2164">
                  <c:v>64</c:v>
                </c:pt>
                <c:pt idx="2165">
                  <c:v>64</c:v>
                </c:pt>
                <c:pt idx="2166">
                  <c:v>64</c:v>
                </c:pt>
                <c:pt idx="2167">
                  <c:v>64</c:v>
                </c:pt>
                <c:pt idx="2168">
                  <c:v>64</c:v>
                </c:pt>
                <c:pt idx="2169">
                  <c:v>64</c:v>
                </c:pt>
                <c:pt idx="2170">
                  <c:v>64</c:v>
                </c:pt>
                <c:pt idx="2171">
                  <c:v>64</c:v>
                </c:pt>
                <c:pt idx="2172">
                  <c:v>64</c:v>
                </c:pt>
                <c:pt idx="2173">
                  <c:v>64</c:v>
                </c:pt>
                <c:pt idx="2174">
                  <c:v>64</c:v>
                </c:pt>
                <c:pt idx="2175">
                  <c:v>56</c:v>
                </c:pt>
                <c:pt idx="2176">
                  <c:v>56</c:v>
                </c:pt>
                <c:pt idx="2177">
                  <c:v>56</c:v>
                </c:pt>
                <c:pt idx="2178">
                  <c:v>56</c:v>
                </c:pt>
                <c:pt idx="2179">
                  <c:v>64</c:v>
                </c:pt>
                <c:pt idx="2180">
                  <c:v>64</c:v>
                </c:pt>
                <c:pt idx="2181">
                  <c:v>64</c:v>
                </c:pt>
                <c:pt idx="2182">
                  <c:v>64</c:v>
                </c:pt>
                <c:pt idx="2183">
                  <c:v>64</c:v>
                </c:pt>
                <c:pt idx="2184">
                  <c:v>64</c:v>
                </c:pt>
                <c:pt idx="2185">
                  <c:v>64</c:v>
                </c:pt>
                <c:pt idx="2186">
                  <c:v>64</c:v>
                </c:pt>
                <c:pt idx="2187">
                  <c:v>72</c:v>
                </c:pt>
                <c:pt idx="2188">
                  <c:v>72</c:v>
                </c:pt>
                <c:pt idx="2189">
                  <c:v>72</c:v>
                </c:pt>
                <c:pt idx="2190">
                  <c:v>72</c:v>
                </c:pt>
                <c:pt idx="2191">
                  <c:v>72</c:v>
                </c:pt>
                <c:pt idx="2192">
                  <c:v>72</c:v>
                </c:pt>
                <c:pt idx="2193">
                  <c:v>80</c:v>
                </c:pt>
                <c:pt idx="2194">
                  <c:v>80</c:v>
                </c:pt>
                <c:pt idx="2195">
                  <c:v>80</c:v>
                </c:pt>
                <c:pt idx="2196">
                  <c:v>80</c:v>
                </c:pt>
                <c:pt idx="2197">
                  <c:v>80</c:v>
                </c:pt>
                <c:pt idx="2198">
                  <c:v>80</c:v>
                </c:pt>
                <c:pt idx="2199">
                  <c:v>80</c:v>
                </c:pt>
                <c:pt idx="2200">
                  <c:v>80</c:v>
                </c:pt>
                <c:pt idx="2201">
                  <c:v>80</c:v>
                </c:pt>
                <c:pt idx="2202">
                  <c:v>80</c:v>
                </c:pt>
                <c:pt idx="2203">
                  <c:v>80</c:v>
                </c:pt>
                <c:pt idx="2204">
                  <c:v>80</c:v>
                </c:pt>
                <c:pt idx="2205">
                  <c:v>80</c:v>
                </c:pt>
                <c:pt idx="2206">
                  <c:v>80</c:v>
                </c:pt>
                <c:pt idx="2207">
                  <c:v>80</c:v>
                </c:pt>
                <c:pt idx="2208">
                  <c:v>72</c:v>
                </c:pt>
                <c:pt idx="2209">
                  <c:v>72</c:v>
                </c:pt>
                <c:pt idx="2210">
                  <c:v>72</c:v>
                </c:pt>
                <c:pt idx="2211">
                  <c:v>72</c:v>
                </c:pt>
                <c:pt idx="2212">
                  <c:v>72</c:v>
                </c:pt>
                <c:pt idx="2213">
                  <c:v>72</c:v>
                </c:pt>
                <c:pt idx="2214">
                  <c:v>72</c:v>
                </c:pt>
                <c:pt idx="2215">
                  <c:v>72</c:v>
                </c:pt>
                <c:pt idx="2216">
                  <c:v>72</c:v>
                </c:pt>
                <c:pt idx="2217">
                  <c:v>72</c:v>
                </c:pt>
                <c:pt idx="2218">
                  <c:v>72</c:v>
                </c:pt>
                <c:pt idx="2219">
                  <c:v>72</c:v>
                </c:pt>
                <c:pt idx="2220">
                  <c:v>72</c:v>
                </c:pt>
                <c:pt idx="2221">
                  <c:v>72</c:v>
                </c:pt>
                <c:pt idx="2222">
                  <c:v>72</c:v>
                </c:pt>
                <c:pt idx="2223">
                  <c:v>72</c:v>
                </c:pt>
                <c:pt idx="2224">
                  <c:v>72</c:v>
                </c:pt>
                <c:pt idx="2225">
                  <c:v>72</c:v>
                </c:pt>
                <c:pt idx="2226">
                  <c:v>72</c:v>
                </c:pt>
                <c:pt idx="2227">
                  <c:v>72</c:v>
                </c:pt>
                <c:pt idx="2228">
                  <c:v>72</c:v>
                </c:pt>
                <c:pt idx="2229">
                  <c:v>72</c:v>
                </c:pt>
                <c:pt idx="2230">
                  <c:v>80</c:v>
                </c:pt>
                <c:pt idx="2231">
                  <c:v>80</c:v>
                </c:pt>
                <c:pt idx="2232">
                  <c:v>80</c:v>
                </c:pt>
                <c:pt idx="2233">
                  <c:v>80</c:v>
                </c:pt>
                <c:pt idx="2234">
                  <c:v>80</c:v>
                </c:pt>
                <c:pt idx="2235">
                  <c:v>80</c:v>
                </c:pt>
                <c:pt idx="2236">
                  <c:v>80</c:v>
                </c:pt>
                <c:pt idx="2237">
                  <c:v>80</c:v>
                </c:pt>
                <c:pt idx="2238">
                  <c:v>80</c:v>
                </c:pt>
                <c:pt idx="2239">
                  <c:v>80</c:v>
                </c:pt>
                <c:pt idx="2240">
                  <c:v>80</c:v>
                </c:pt>
                <c:pt idx="2241">
                  <c:v>80</c:v>
                </c:pt>
                <c:pt idx="2242">
                  <c:v>80</c:v>
                </c:pt>
                <c:pt idx="2243">
                  <c:v>80</c:v>
                </c:pt>
                <c:pt idx="2244">
                  <c:v>80</c:v>
                </c:pt>
                <c:pt idx="2245">
                  <c:v>80</c:v>
                </c:pt>
                <c:pt idx="2246">
                  <c:v>72</c:v>
                </c:pt>
                <c:pt idx="2247">
                  <c:v>72</c:v>
                </c:pt>
                <c:pt idx="2248">
                  <c:v>72</c:v>
                </c:pt>
                <c:pt idx="2249">
                  <c:v>72</c:v>
                </c:pt>
                <c:pt idx="2250">
                  <c:v>72</c:v>
                </c:pt>
                <c:pt idx="2251">
                  <c:v>72</c:v>
                </c:pt>
                <c:pt idx="2252">
                  <c:v>72</c:v>
                </c:pt>
                <c:pt idx="2253">
                  <c:v>72</c:v>
                </c:pt>
                <c:pt idx="2254">
                  <c:v>72</c:v>
                </c:pt>
                <c:pt idx="2255">
                  <c:v>72</c:v>
                </c:pt>
                <c:pt idx="2256">
                  <c:v>72</c:v>
                </c:pt>
                <c:pt idx="2257">
                  <c:v>72</c:v>
                </c:pt>
                <c:pt idx="2258">
                  <c:v>72</c:v>
                </c:pt>
                <c:pt idx="2259">
                  <c:v>72</c:v>
                </c:pt>
                <c:pt idx="2260">
                  <c:v>72</c:v>
                </c:pt>
                <c:pt idx="2261">
                  <c:v>72</c:v>
                </c:pt>
                <c:pt idx="2262">
                  <c:v>72</c:v>
                </c:pt>
                <c:pt idx="2263">
                  <c:v>72</c:v>
                </c:pt>
                <c:pt idx="2264">
                  <c:v>72</c:v>
                </c:pt>
                <c:pt idx="2265">
                  <c:v>72</c:v>
                </c:pt>
                <c:pt idx="2266">
                  <c:v>72</c:v>
                </c:pt>
                <c:pt idx="2267">
                  <c:v>80</c:v>
                </c:pt>
                <c:pt idx="2268">
                  <c:v>80</c:v>
                </c:pt>
                <c:pt idx="2269">
                  <c:v>80</c:v>
                </c:pt>
                <c:pt idx="2270">
                  <c:v>80</c:v>
                </c:pt>
                <c:pt idx="2271">
                  <c:v>80</c:v>
                </c:pt>
                <c:pt idx="2272">
                  <c:v>80</c:v>
                </c:pt>
                <c:pt idx="2273">
                  <c:v>80</c:v>
                </c:pt>
                <c:pt idx="2274">
                  <c:v>80</c:v>
                </c:pt>
                <c:pt idx="2275">
                  <c:v>80</c:v>
                </c:pt>
                <c:pt idx="2276">
                  <c:v>80</c:v>
                </c:pt>
                <c:pt idx="2277">
                  <c:v>80</c:v>
                </c:pt>
                <c:pt idx="2278">
                  <c:v>80</c:v>
                </c:pt>
                <c:pt idx="2279">
                  <c:v>80</c:v>
                </c:pt>
                <c:pt idx="2280">
                  <c:v>80</c:v>
                </c:pt>
                <c:pt idx="2281">
                  <c:v>80</c:v>
                </c:pt>
                <c:pt idx="2282">
                  <c:v>72</c:v>
                </c:pt>
                <c:pt idx="2283">
                  <c:v>72</c:v>
                </c:pt>
                <c:pt idx="2284">
                  <c:v>72</c:v>
                </c:pt>
                <c:pt idx="2285">
                  <c:v>72</c:v>
                </c:pt>
                <c:pt idx="2286">
                  <c:v>72</c:v>
                </c:pt>
                <c:pt idx="2287">
                  <c:v>72</c:v>
                </c:pt>
                <c:pt idx="2288">
                  <c:v>64</c:v>
                </c:pt>
                <c:pt idx="2289">
                  <c:v>64</c:v>
                </c:pt>
                <c:pt idx="2290">
                  <c:v>64</c:v>
                </c:pt>
                <c:pt idx="2291">
                  <c:v>64</c:v>
                </c:pt>
                <c:pt idx="2292">
                  <c:v>64</c:v>
                </c:pt>
                <c:pt idx="2293">
                  <c:v>64</c:v>
                </c:pt>
                <c:pt idx="2294">
                  <c:v>64</c:v>
                </c:pt>
                <c:pt idx="2295">
                  <c:v>64</c:v>
                </c:pt>
                <c:pt idx="2296">
                  <c:v>64</c:v>
                </c:pt>
                <c:pt idx="2297">
                  <c:v>64</c:v>
                </c:pt>
                <c:pt idx="2298">
                  <c:v>64</c:v>
                </c:pt>
                <c:pt idx="2299">
                  <c:v>64</c:v>
                </c:pt>
                <c:pt idx="2300">
                  <c:v>64</c:v>
                </c:pt>
                <c:pt idx="2301">
                  <c:v>64</c:v>
                </c:pt>
                <c:pt idx="2302">
                  <c:v>64</c:v>
                </c:pt>
                <c:pt idx="2303">
                  <c:v>64</c:v>
                </c:pt>
                <c:pt idx="2304">
                  <c:v>64</c:v>
                </c:pt>
                <c:pt idx="2305">
                  <c:v>64</c:v>
                </c:pt>
                <c:pt idx="2306">
                  <c:v>72</c:v>
                </c:pt>
                <c:pt idx="2307">
                  <c:v>72</c:v>
                </c:pt>
                <c:pt idx="2308">
                  <c:v>72</c:v>
                </c:pt>
                <c:pt idx="2309">
                  <c:v>72</c:v>
                </c:pt>
                <c:pt idx="2310">
                  <c:v>72</c:v>
                </c:pt>
                <c:pt idx="2311">
                  <c:v>72</c:v>
                </c:pt>
                <c:pt idx="2312">
                  <c:v>80</c:v>
                </c:pt>
                <c:pt idx="2313">
                  <c:v>80</c:v>
                </c:pt>
                <c:pt idx="2314">
                  <c:v>80</c:v>
                </c:pt>
                <c:pt idx="2315">
                  <c:v>80</c:v>
                </c:pt>
                <c:pt idx="2316">
                  <c:v>80</c:v>
                </c:pt>
                <c:pt idx="2317">
                  <c:v>80</c:v>
                </c:pt>
                <c:pt idx="2318">
                  <c:v>88</c:v>
                </c:pt>
                <c:pt idx="2319">
                  <c:v>88</c:v>
                </c:pt>
                <c:pt idx="2320">
                  <c:v>88</c:v>
                </c:pt>
                <c:pt idx="2321">
                  <c:v>88</c:v>
                </c:pt>
                <c:pt idx="2322">
                  <c:v>88</c:v>
                </c:pt>
                <c:pt idx="2323">
                  <c:v>88</c:v>
                </c:pt>
                <c:pt idx="2324">
                  <c:v>88</c:v>
                </c:pt>
                <c:pt idx="2325">
                  <c:v>88</c:v>
                </c:pt>
                <c:pt idx="2326">
                  <c:v>88</c:v>
                </c:pt>
                <c:pt idx="2327">
                  <c:v>88</c:v>
                </c:pt>
                <c:pt idx="2328">
                  <c:v>88</c:v>
                </c:pt>
                <c:pt idx="2329">
                  <c:v>88</c:v>
                </c:pt>
                <c:pt idx="2330">
                  <c:v>88</c:v>
                </c:pt>
                <c:pt idx="2331">
                  <c:v>88</c:v>
                </c:pt>
                <c:pt idx="2332">
                  <c:v>88</c:v>
                </c:pt>
                <c:pt idx="2333">
                  <c:v>88</c:v>
                </c:pt>
                <c:pt idx="2334">
                  <c:v>88</c:v>
                </c:pt>
                <c:pt idx="2335">
                  <c:v>88</c:v>
                </c:pt>
                <c:pt idx="2336">
                  <c:v>88</c:v>
                </c:pt>
                <c:pt idx="2337">
                  <c:v>88</c:v>
                </c:pt>
                <c:pt idx="2338">
                  <c:v>88</c:v>
                </c:pt>
                <c:pt idx="2339">
                  <c:v>88</c:v>
                </c:pt>
                <c:pt idx="2340">
                  <c:v>88</c:v>
                </c:pt>
                <c:pt idx="2341">
                  <c:v>88</c:v>
                </c:pt>
                <c:pt idx="2342">
                  <c:v>88</c:v>
                </c:pt>
                <c:pt idx="2343">
                  <c:v>88</c:v>
                </c:pt>
                <c:pt idx="2344">
                  <c:v>88</c:v>
                </c:pt>
                <c:pt idx="2345">
                  <c:v>88</c:v>
                </c:pt>
                <c:pt idx="2346">
                  <c:v>80</c:v>
                </c:pt>
                <c:pt idx="2347">
                  <c:v>80</c:v>
                </c:pt>
                <c:pt idx="2348">
                  <c:v>80</c:v>
                </c:pt>
                <c:pt idx="2349">
                  <c:v>80</c:v>
                </c:pt>
                <c:pt idx="2350">
                  <c:v>80</c:v>
                </c:pt>
                <c:pt idx="2351">
                  <c:v>80</c:v>
                </c:pt>
                <c:pt idx="2352">
                  <c:v>80</c:v>
                </c:pt>
                <c:pt idx="2353">
                  <c:v>80</c:v>
                </c:pt>
                <c:pt idx="2354">
                  <c:v>80</c:v>
                </c:pt>
                <c:pt idx="2355">
                  <c:v>80</c:v>
                </c:pt>
                <c:pt idx="2356">
                  <c:v>80</c:v>
                </c:pt>
                <c:pt idx="2357">
                  <c:v>80</c:v>
                </c:pt>
                <c:pt idx="2358">
                  <c:v>72</c:v>
                </c:pt>
                <c:pt idx="2359">
                  <c:v>72</c:v>
                </c:pt>
                <c:pt idx="2360">
                  <c:v>72</c:v>
                </c:pt>
                <c:pt idx="2361">
                  <c:v>72</c:v>
                </c:pt>
                <c:pt idx="2362">
                  <c:v>72</c:v>
                </c:pt>
                <c:pt idx="2363">
                  <c:v>72</c:v>
                </c:pt>
                <c:pt idx="2364">
                  <c:v>72</c:v>
                </c:pt>
                <c:pt idx="2365">
                  <c:v>72</c:v>
                </c:pt>
                <c:pt idx="2366">
                  <c:v>72</c:v>
                </c:pt>
                <c:pt idx="2367">
                  <c:v>72</c:v>
                </c:pt>
                <c:pt idx="2368">
                  <c:v>72</c:v>
                </c:pt>
                <c:pt idx="2369">
                  <c:v>72</c:v>
                </c:pt>
                <c:pt idx="2370">
                  <c:v>72</c:v>
                </c:pt>
                <c:pt idx="2371">
                  <c:v>72</c:v>
                </c:pt>
                <c:pt idx="2372">
                  <c:v>72</c:v>
                </c:pt>
                <c:pt idx="2373">
                  <c:v>72</c:v>
                </c:pt>
                <c:pt idx="2374">
                  <c:v>72</c:v>
                </c:pt>
                <c:pt idx="2375">
                  <c:v>72</c:v>
                </c:pt>
                <c:pt idx="2376">
                  <c:v>72</c:v>
                </c:pt>
                <c:pt idx="2377">
                  <c:v>72</c:v>
                </c:pt>
                <c:pt idx="2378">
                  <c:v>80</c:v>
                </c:pt>
                <c:pt idx="2379">
                  <c:v>80</c:v>
                </c:pt>
                <c:pt idx="2380">
                  <c:v>80</c:v>
                </c:pt>
                <c:pt idx="2381">
                  <c:v>80</c:v>
                </c:pt>
                <c:pt idx="2382">
                  <c:v>80</c:v>
                </c:pt>
                <c:pt idx="2383">
                  <c:v>72</c:v>
                </c:pt>
                <c:pt idx="2384">
                  <c:v>72</c:v>
                </c:pt>
                <c:pt idx="2385">
                  <c:v>72</c:v>
                </c:pt>
                <c:pt idx="2386">
                  <c:v>72</c:v>
                </c:pt>
                <c:pt idx="2387">
                  <c:v>72</c:v>
                </c:pt>
                <c:pt idx="2388">
                  <c:v>72</c:v>
                </c:pt>
                <c:pt idx="2389">
                  <c:v>64</c:v>
                </c:pt>
                <c:pt idx="2390">
                  <c:v>64</c:v>
                </c:pt>
                <c:pt idx="2391">
                  <c:v>64</c:v>
                </c:pt>
                <c:pt idx="2392">
                  <c:v>64</c:v>
                </c:pt>
                <c:pt idx="2393">
                  <c:v>64</c:v>
                </c:pt>
                <c:pt idx="2394">
                  <c:v>64</c:v>
                </c:pt>
                <c:pt idx="2395">
                  <c:v>64</c:v>
                </c:pt>
                <c:pt idx="2396">
                  <c:v>56</c:v>
                </c:pt>
                <c:pt idx="2397">
                  <c:v>56</c:v>
                </c:pt>
                <c:pt idx="2398">
                  <c:v>56</c:v>
                </c:pt>
                <c:pt idx="2399">
                  <c:v>56</c:v>
                </c:pt>
                <c:pt idx="2400">
                  <c:v>56</c:v>
                </c:pt>
                <c:pt idx="2401">
                  <c:v>56</c:v>
                </c:pt>
                <c:pt idx="2402">
                  <c:v>56</c:v>
                </c:pt>
                <c:pt idx="2403">
                  <c:v>56</c:v>
                </c:pt>
                <c:pt idx="2404">
                  <c:v>64</c:v>
                </c:pt>
                <c:pt idx="2405">
                  <c:v>64</c:v>
                </c:pt>
                <c:pt idx="2406">
                  <c:v>64</c:v>
                </c:pt>
                <c:pt idx="2407">
                  <c:v>64</c:v>
                </c:pt>
                <c:pt idx="2408">
                  <c:v>64</c:v>
                </c:pt>
                <c:pt idx="2409">
                  <c:v>64</c:v>
                </c:pt>
                <c:pt idx="2410">
                  <c:v>64</c:v>
                </c:pt>
                <c:pt idx="2411">
                  <c:v>64</c:v>
                </c:pt>
                <c:pt idx="2412">
                  <c:v>64</c:v>
                </c:pt>
                <c:pt idx="2413">
                  <c:v>64</c:v>
                </c:pt>
                <c:pt idx="2414">
                  <c:v>64</c:v>
                </c:pt>
                <c:pt idx="2415">
                  <c:v>64</c:v>
                </c:pt>
                <c:pt idx="2416">
                  <c:v>64</c:v>
                </c:pt>
                <c:pt idx="2417">
                  <c:v>64</c:v>
                </c:pt>
                <c:pt idx="2418">
                  <c:v>72</c:v>
                </c:pt>
                <c:pt idx="2419">
                  <c:v>72</c:v>
                </c:pt>
                <c:pt idx="2420">
                  <c:v>72</c:v>
                </c:pt>
                <c:pt idx="2421">
                  <c:v>72</c:v>
                </c:pt>
                <c:pt idx="2422">
                  <c:v>72</c:v>
                </c:pt>
                <c:pt idx="2423">
                  <c:v>72</c:v>
                </c:pt>
                <c:pt idx="2424">
                  <c:v>72</c:v>
                </c:pt>
                <c:pt idx="2425">
                  <c:v>72</c:v>
                </c:pt>
                <c:pt idx="2426">
                  <c:v>72</c:v>
                </c:pt>
                <c:pt idx="2427">
                  <c:v>72</c:v>
                </c:pt>
                <c:pt idx="2428">
                  <c:v>72</c:v>
                </c:pt>
                <c:pt idx="2429">
                  <c:v>72</c:v>
                </c:pt>
                <c:pt idx="2430">
                  <c:v>80</c:v>
                </c:pt>
                <c:pt idx="2431">
                  <c:v>80</c:v>
                </c:pt>
                <c:pt idx="2432">
                  <c:v>80</c:v>
                </c:pt>
                <c:pt idx="2433">
                  <c:v>80</c:v>
                </c:pt>
                <c:pt idx="2434">
                  <c:v>80</c:v>
                </c:pt>
                <c:pt idx="2435">
                  <c:v>80</c:v>
                </c:pt>
                <c:pt idx="2436">
                  <c:v>80</c:v>
                </c:pt>
                <c:pt idx="2437">
                  <c:v>80</c:v>
                </c:pt>
                <c:pt idx="2438">
                  <c:v>80</c:v>
                </c:pt>
                <c:pt idx="2439">
                  <c:v>80</c:v>
                </c:pt>
                <c:pt idx="2440">
                  <c:v>80</c:v>
                </c:pt>
                <c:pt idx="2441">
                  <c:v>88</c:v>
                </c:pt>
                <c:pt idx="2442">
                  <c:v>88</c:v>
                </c:pt>
                <c:pt idx="2443">
                  <c:v>88</c:v>
                </c:pt>
                <c:pt idx="2444">
                  <c:v>88</c:v>
                </c:pt>
                <c:pt idx="2445">
                  <c:v>88</c:v>
                </c:pt>
                <c:pt idx="2446">
                  <c:v>88</c:v>
                </c:pt>
                <c:pt idx="2447">
                  <c:v>88</c:v>
                </c:pt>
                <c:pt idx="2448">
                  <c:v>80</c:v>
                </c:pt>
                <c:pt idx="2449">
                  <c:v>80</c:v>
                </c:pt>
                <c:pt idx="2450">
                  <c:v>80</c:v>
                </c:pt>
                <c:pt idx="2451">
                  <c:v>80</c:v>
                </c:pt>
                <c:pt idx="2452">
                  <c:v>80</c:v>
                </c:pt>
                <c:pt idx="2453">
                  <c:v>80</c:v>
                </c:pt>
                <c:pt idx="2454">
                  <c:v>80</c:v>
                </c:pt>
                <c:pt idx="2455">
                  <c:v>80</c:v>
                </c:pt>
                <c:pt idx="2456">
                  <c:v>80</c:v>
                </c:pt>
                <c:pt idx="2457">
                  <c:v>72</c:v>
                </c:pt>
                <c:pt idx="2458">
                  <c:v>72</c:v>
                </c:pt>
                <c:pt idx="2459">
                  <c:v>72</c:v>
                </c:pt>
                <c:pt idx="2460">
                  <c:v>72</c:v>
                </c:pt>
                <c:pt idx="2461">
                  <c:v>72</c:v>
                </c:pt>
                <c:pt idx="2462">
                  <c:v>72</c:v>
                </c:pt>
                <c:pt idx="2463">
                  <c:v>64</c:v>
                </c:pt>
                <c:pt idx="2464">
                  <c:v>64</c:v>
                </c:pt>
                <c:pt idx="2465">
                  <c:v>64</c:v>
                </c:pt>
                <c:pt idx="2466">
                  <c:v>64</c:v>
                </c:pt>
                <c:pt idx="2467">
                  <c:v>64</c:v>
                </c:pt>
                <c:pt idx="2468">
                  <c:v>64</c:v>
                </c:pt>
                <c:pt idx="2469">
                  <c:v>64</c:v>
                </c:pt>
                <c:pt idx="2470">
                  <c:v>64</c:v>
                </c:pt>
                <c:pt idx="2471">
                  <c:v>64</c:v>
                </c:pt>
                <c:pt idx="2472">
                  <c:v>64</c:v>
                </c:pt>
                <c:pt idx="2473">
                  <c:v>64</c:v>
                </c:pt>
                <c:pt idx="2474">
                  <c:v>64</c:v>
                </c:pt>
                <c:pt idx="2475">
                  <c:v>64</c:v>
                </c:pt>
                <c:pt idx="2476">
                  <c:v>64</c:v>
                </c:pt>
                <c:pt idx="2477">
                  <c:v>64</c:v>
                </c:pt>
                <c:pt idx="2478">
                  <c:v>64</c:v>
                </c:pt>
                <c:pt idx="2479">
                  <c:v>64</c:v>
                </c:pt>
                <c:pt idx="2480">
                  <c:v>72</c:v>
                </c:pt>
                <c:pt idx="2481">
                  <c:v>72</c:v>
                </c:pt>
                <c:pt idx="2482">
                  <c:v>72</c:v>
                </c:pt>
                <c:pt idx="2483">
                  <c:v>72</c:v>
                </c:pt>
                <c:pt idx="2484">
                  <c:v>72</c:v>
                </c:pt>
                <c:pt idx="2485">
                  <c:v>72</c:v>
                </c:pt>
                <c:pt idx="2486">
                  <c:v>72</c:v>
                </c:pt>
                <c:pt idx="2487">
                  <c:v>72</c:v>
                </c:pt>
                <c:pt idx="2488">
                  <c:v>72</c:v>
                </c:pt>
                <c:pt idx="2489">
                  <c:v>72</c:v>
                </c:pt>
                <c:pt idx="2490">
                  <c:v>72</c:v>
                </c:pt>
                <c:pt idx="2491">
                  <c:v>72</c:v>
                </c:pt>
                <c:pt idx="2492">
                  <c:v>80</c:v>
                </c:pt>
                <c:pt idx="2493">
                  <c:v>80</c:v>
                </c:pt>
                <c:pt idx="2494">
                  <c:v>80</c:v>
                </c:pt>
                <c:pt idx="2495">
                  <c:v>80</c:v>
                </c:pt>
                <c:pt idx="2496">
                  <c:v>80</c:v>
                </c:pt>
                <c:pt idx="2497">
                  <c:v>80</c:v>
                </c:pt>
                <c:pt idx="2498">
                  <c:v>80</c:v>
                </c:pt>
                <c:pt idx="2499">
                  <c:v>80</c:v>
                </c:pt>
              </c:numCache>
            </c:numRef>
          </c:yVal>
        </c:ser>
        <c:ser>
          <c:idx val="4"/>
          <c:order val="2"/>
          <c:tx>
            <c:v>4.99V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Sheet1!$C$1:$C$2500</c:f>
              <c:numCache>
                <c:formatCode>General</c:formatCode>
                <c:ptCount val="2500"/>
                <c:pt idx="0">
                  <c:v>84.800000000000011</c:v>
                </c:pt>
                <c:pt idx="1">
                  <c:v>84.84</c:v>
                </c:pt>
                <c:pt idx="2">
                  <c:v>84.88000000000001</c:v>
                </c:pt>
                <c:pt idx="3">
                  <c:v>84.92</c:v>
                </c:pt>
                <c:pt idx="4">
                  <c:v>84.960000000000008</c:v>
                </c:pt>
                <c:pt idx="5">
                  <c:v>85</c:v>
                </c:pt>
                <c:pt idx="6">
                  <c:v>85.04</c:v>
                </c:pt>
                <c:pt idx="7">
                  <c:v>85.08</c:v>
                </c:pt>
                <c:pt idx="8">
                  <c:v>85.11999999999999</c:v>
                </c:pt>
                <c:pt idx="9">
                  <c:v>85.16</c:v>
                </c:pt>
                <c:pt idx="10">
                  <c:v>85.199999999999989</c:v>
                </c:pt>
                <c:pt idx="11">
                  <c:v>85.24</c:v>
                </c:pt>
                <c:pt idx="12">
                  <c:v>85.28</c:v>
                </c:pt>
                <c:pt idx="13">
                  <c:v>85.32</c:v>
                </c:pt>
                <c:pt idx="14">
                  <c:v>85.36</c:v>
                </c:pt>
                <c:pt idx="15">
                  <c:v>85.399999999999991</c:v>
                </c:pt>
                <c:pt idx="16">
                  <c:v>85.44</c:v>
                </c:pt>
                <c:pt idx="17">
                  <c:v>85.47999999999999</c:v>
                </c:pt>
                <c:pt idx="18">
                  <c:v>85.52</c:v>
                </c:pt>
                <c:pt idx="19">
                  <c:v>85.56</c:v>
                </c:pt>
                <c:pt idx="20">
                  <c:v>85.6</c:v>
                </c:pt>
                <c:pt idx="21">
                  <c:v>85.64</c:v>
                </c:pt>
                <c:pt idx="22">
                  <c:v>85.679999999999993</c:v>
                </c:pt>
                <c:pt idx="23">
                  <c:v>85.72</c:v>
                </c:pt>
                <c:pt idx="24">
                  <c:v>85.759999999999991</c:v>
                </c:pt>
                <c:pt idx="25">
                  <c:v>85.8</c:v>
                </c:pt>
                <c:pt idx="26">
                  <c:v>85.84</c:v>
                </c:pt>
                <c:pt idx="27">
                  <c:v>85.88</c:v>
                </c:pt>
                <c:pt idx="28">
                  <c:v>85.92</c:v>
                </c:pt>
                <c:pt idx="29">
                  <c:v>85.96</c:v>
                </c:pt>
                <c:pt idx="30">
                  <c:v>86</c:v>
                </c:pt>
                <c:pt idx="31">
                  <c:v>86.039999999999992</c:v>
                </c:pt>
                <c:pt idx="32">
                  <c:v>86.08</c:v>
                </c:pt>
                <c:pt idx="33">
                  <c:v>86.12</c:v>
                </c:pt>
                <c:pt idx="34">
                  <c:v>86.16</c:v>
                </c:pt>
                <c:pt idx="35">
                  <c:v>86.2</c:v>
                </c:pt>
                <c:pt idx="36">
                  <c:v>86.24</c:v>
                </c:pt>
                <c:pt idx="37">
                  <c:v>86.28</c:v>
                </c:pt>
                <c:pt idx="38">
                  <c:v>86.32</c:v>
                </c:pt>
                <c:pt idx="39">
                  <c:v>86.36</c:v>
                </c:pt>
                <c:pt idx="40">
                  <c:v>86.4</c:v>
                </c:pt>
                <c:pt idx="41">
                  <c:v>86.44</c:v>
                </c:pt>
                <c:pt idx="42">
                  <c:v>86.48</c:v>
                </c:pt>
                <c:pt idx="43">
                  <c:v>86.52</c:v>
                </c:pt>
                <c:pt idx="44">
                  <c:v>86.56</c:v>
                </c:pt>
                <c:pt idx="45">
                  <c:v>86.6</c:v>
                </c:pt>
                <c:pt idx="46">
                  <c:v>86.64</c:v>
                </c:pt>
                <c:pt idx="47">
                  <c:v>86.68</c:v>
                </c:pt>
                <c:pt idx="48">
                  <c:v>86.72</c:v>
                </c:pt>
                <c:pt idx="49">
                  <c:v>86.76</c:v>
                </c:pt>
                <c:pt idx="50">
                  <c:v>86.8</c:v>
                </c:pt>
                <c:pt idx="51">
                  <c:v>86.84</c:v>
                </c:pt>
                <c:pt idx="52">
                  <c:v>86.88</c:v>
                </c:pt>
                <c:pt idx="53">
                  <c:v>86.92</c:v>
                </c:pt>
                <c:pt idx="54">
                  <c:v>86.960000000000008</c:v>
                </c:pt>
                <c:pt idx="55">
                  <c:v>87</c:v>
                </c:pt>
                <c:pt idx="56">
                  <c:v>87.04</c:v>
                </c:pt>
                <c:pt idx="57">
                  <c:v>87.08</c:v>
                </c:pt>
                <c:pt idx="58">
                  <c:v>87.12</c:v>
                </c:pt>
                <c:pt idx="59">
                  <c:v>87.16</c:v>
                </c:pt>
                <c:pt idx="60">
                  <c:v>87.2</c:v>
                </c:pt>
                <c:pt idx="61">
                  <c:v>87.240000000000009</c:v>
                </c:pt>
                <c:pt idx="62">
                  <c:v>87.28</c:v>
                </c:pt>
                <c:pt idx="63">
                  <c:v>87.320000000000007</c:v>
                </c:pt>
                <c:pt idx="64">
                  <c:v>87.36</c:v>
                </c:pt>
                <c:pt idx="65">
                  <c:v>87.4</c:v>
                </c:pt>
                <c:pt idx="66">
                  <c:v>87.44</c:v>
                </c:pt>
                <c:pt idx="67">
                  <c:v>87.48</c:v>
                </c:pt>
                <c:pt idx="68">
                  <c:v>87.52000000000001</c:v>
                </c:pt>
                <c:pt idx="69">
                  <c:v>87.56</c:v>
                </c:pt>
                <c:pt idx="70">
                  <c:v>87.600000000000009</c:v>
                </c:pt>
                <c:pt idx="71">
                  <c:v>87.64</c:v>
                </c:pt>
                <c:pt idx="72">
                  <c:v>87.68</c:v>
                </c:pt>
                <c:pt idx="73">
                  <c:v>87.72</c:v>
                </c:pt>
                <c:pt idx="74">
                  <c:v>87.76</c:v>
                </c:pt>
                <c:pt idx="75">
                  <c:v>87.800000000000011</c:v>
                </c:pt>
                <c:pt idx="76">
                  <c:v>87.84</c:v>
                </c:pt>
                <c:pt idx="77">
                  <c:v>87.88000000000001</c:v>
                </c:pt>
                <c:pt idx="78">
                  <c:v>87.92</c:v>
                </c:pt>
                <c:pt idx="79">
                  <c:v>87.960000000000008</c:v>
                </c:pt>
                <c:pt idx="80">
                  <c:v>88</c:v>
                </c:pt>
                <c:pt idx="81">
                  <c:v>88.04</c:v>
                </c:pt>
                <c:pt idx="82">
                  <c:v>88.08</c:v>
                </c:pt>
                <c:pt idx="83">
                  <c:v>88.12</c:v>
                </c:pt>
                <c:pt idx="84">
                  <c:v>88.16</c:v>
                </c:pt>
                <c:pt idx="85">
                  <c:v>88.199999999999989</c:v>
                </c:pt>
                <c:pt idx="86">
                  <c:v>88.24</c:v>
                </c:pt>
                <c:pt idx="87">
                  <c:v>88.279999999999987</c:v>
                </c:pt>
                <c:pt idx="88">
                  <c:v>88.32</c:v>
                </c:pt>
                <c:pt idx="89">
                  <c:v>88.36</c:v>
                </c:pt>
                <c:pt idx="90">
                  <c:v>88.399999999999991</c:v>
                </c:pt>
                <c:pt idx="91">
                  <c:v>88.44</c:v>
                </c:pt>
                <c:pt idx="92">
                  <c:v>88.47999999999999</c:v>
                </c:pt>
                <c:pt idx="93">
                  <c:v>88.52</c:v>
                </c:pt>
                <c:pt idx="94">
                  <c:v>88.559999999999988</c:v>
                </c:pt>
                <c:pt idx="95">
                  <c:v>88.6</c:v>
                </c:pt>
                <c:pt idx="96">
                  <c:v>88.64</c:v>
                </c:pt>
                <c:pt idx="97">
                  <c:v>88.679999999999993</c:v>
                </c:pt>
                <c:pt idx="98">
                  <c:v>88.72</c:v>
                </c:pt>
                <c:pt idx="99">
                  <c:v>88.759999999999991</c:v>
                </c:pt>
                <c:pt idx="100">
                  <c:v>88.8</c:v>
                </c:pt>
                <c:pt idx="101">
                  <c:v>88.839999999999989</c:v>
                </c:pt>
                <c:pt idx="102">
                  <c:v>88.88</c:v>
                </c:pt>
                <c:pt idx="103">
                  <c:v>88.92</c:v>
                </c:pt>
                <c:pt idx="104">
                  <c:v>88.96</c:v>
                </c:pt>
                <c:pt idx="105">
                  <c:v>89</c:v>
                </c:pt>
                <c:pt idx="106">
                  <c:v>89.039999999999992</c:v>
                </c:pt>
                <c:pt idx="107">
                  <c:v>89.08</c:v>
                </c:pt>
                <c:pt idx="108">
                  <c:v>89.12</c:v>
                </c:pt>
                <c:pt idx="109">
                  <c:v>89.16</c:v>
                </c:pt>
                <c:pt idx="110">
                  <c:v>89.2</c:v>
                </c:pt>
                <c:pt idx="111">
                  <c:v>89.24</c:v>
                </c:pt>
                <c:pt idx="112">
                  <c:v>89.28</c:v>
                </c:pt>
                <c:pt idx="113">
                  <c:v>89.32</c:v>
                </c:pt>
                <c:pt idx="114">
                  <c:v>89.36</c:v>
                </c:pt>
                <c:pt idx="115">
                  <c:v>89.4</c:v>
                </c:pt>
                <c:pt idx="116">
                  <c:v>89.44</c:v>
                </c:pt>
                <c:pt idx="117">
                  <c:v>89.48</c:v>
                </c:pt>
                <c:pt idx="118">
                  <c:v>89.52</c:v>
                </c:pt>
                <c:pt idx="119">
                  <c:v>89.56</c:v>
                </c:pt>
                <c:pt idx="120">
                  <c:v>89.6</c:v>
                </c:pt>
                <c:pt idx="121">
                  <c:v>89.64</c:v>
                </c:pt>
                <c:pt idx="122">
                  <c:v>89.68</c:v>
                </c:pt>
                <c:pt idx="123">
                  <c:v>89.72</c:v>
                </c:pt>
                <c:pt idx="124">
                  <c:v>89.76</c:v>
                </c:pt>
                <c:pt idx="125">
                  <c:v>89.8</c:v>
                </c:pt>
                <c:pt idx="126">
                  <c:v>89.84</c:v>
                </c:pt>
                <c:pt idx="127">
                  <c:v>89.88</c:v>
                </c:pt>
                <c:pt idx="128">
                  <c:v>89.92</c:v>
                </c:pt>
                <c:pt idx="129">
                  <c:v>89.960000000000008</c:v>
                </c:pt>
                <c:pt idx="130">
                  <c:v>90</c:v>
                </c:pt>
                <c:pt idx="131">
                  <c:v>90.04</c:v>
                </c:pt>
                <c:pt idx="132">
                  <c:v>90.08</c:v>
                </c:pt>
                <c:pt idx="133">
                  <c:v>90.12</c:v>
                </c:pt>
                <c:pt idx="134">
                  <c:v>90.16</c:v>
                </c:pt>
                <c:pt idx="135">
                  <c:v>90.2</c:v>
                </c:pt>
                <c:pt idx="136">
                  <c:v>90.240000000000009</c:v>
                </c:pt>
                <c:pt idx="137">
                  <c:v>90.28</c:v>
                </c:pt>
                <c:pt idx="138">
                  <c:v>90.320000000000007</c:v>
                </c:pt>
                <c:pt idx="139">
                  <c:v>90.36</c:v>
                </c:pt>
                <c:pt idx="140">
                  <c:v>90.4</c:v>
                </c:pt>
                <c:pt idx="141">
                  <c:v>90.44</c:v>
                </c:pt>
                <c:pt idx="142">
                  <c:v>90.48</c:v>
                </c:pt>
                <c:pt idx="143">
                  <c:v>90.52000000000001</c:v>
                </c:pt>
                <c:pt idx="144">
                  <c:v>90.56</c:v>
                </c:pt>
                <c:pt idx="145">
                  <c:v>90.600000000000009</c:v>
                </c:pt>
                <c:pt idx="146">
                  <c:v>90.64</c:v>
                </c:pt>
                <c:pt idx="147">
                  <c:v>90.68</c:v>
                </c:pt>
                <c:pt idx="148">
                  <c:v>90.72</c:v>
                </c:pt>
                <c:pt idx="149">
                  <c:v>90.76</c:v>
                </c:pt>
                <c:pt idx="150">
                  <c:v>90.800000000000011</c:v>
                </c:pt>
                <c:pt idx="151">
                  <c:v>90.84</c:v>
                </c:pt>
                <c:pt idx="152">
                  <c:v>90.88000000000001</c:v>
                </c:pt>
                <c:pt idx="153">
                  <c:v>90.92</c:v>
                </c:pt>
                <c:pt idx="154">
                  <c:v>90.960000000000008</c:v>
                </c:pt>
                <c:pt idx="155">
                  <c:v>91</c:v>
                </c:pt>
                <c:pt idx="156">
                  <c:v>91.04</c:v>
                </c:pt>
                <c:pt idx="157">
                  <c:v>91.080000000000013</c:v>
                </c:pt>
                <c:pt idx="158">
                  <c:v>91.12</c:v>
                </c:pt>
                <c:pt idx="159">
                  <c:v>91.16</c:v>
                </c:pt>
                <c:pt idx="160">
                  <c:v>91.2</c:v>
                </c:pt>
                <c:pt idx="161">
                  <c:v>91.24</c:v>
                </c:pt>
                <c:pt idx="162">
                  <c:v>91.28</c:v>
                </c:pt>
                <c:pt idx="163">
                  <c:v>91.32</c:v>
                </c:pt>
                <c:pt idx="164">
                  <c:v>91.36</c:v>
                </c:pt>
                <c:pt idx="165">
                  <c:v>91.399999999999991</c:v>
                </c:pt>
                <c:pt idx="166">
                  <c:v>91.44</c:v>
                </c:pt>
                <c:pt idx="167">
                  <c:v>91.47999999999999</c:v>
                </c:pt>
                <c:pt idx="168">
                  <c:v>91.52</c:v>
                </c:pt>
                <c:pt idx="169">
                  <c:v>91.559999999999988</c:v>
                </c:pt>
                <c:pt idx="170">
                  <c:v>91.6</c:v>
                </c:pt>
                <c:pt idx="171">
                  <c:v>91.64</c:v>
                </c:pt>
                <c:pt idx="172">
                  <c:v>91.679999999999993</c:v>
                </c:pt>
                <c:pt idx="173">
                  <c:v>91.72</c:v>
                </c:pt>
                <c:pt idx="174">
                  <c:v>91.759999999999991</c:v>
                </c:pt>
                <c:pt idx="175">
                  <c:v>91.8</c:v>
                </c:pt>
                <c:pt idx="176">
                  <c:v>91.839999999999989</c:v>
                </c:pt>
                <c:pt idx="177">
                  <c:v>91.88</c:v>
                </c:pt>
                <c:pt idx="178">
                  <c:v>91.92</c:v>
                </c:pt>
                <c:pt idx="179">
                  <c:v>91.96</c:v>
                </c:pt>
                <c:pt idx="180">
                  <c:v>92</c:v>
                </c:pt>
                <c:pt idx="181">
                  <c:v>92.039999999999992</c:v>
                </c:pt>
                <c:pt idx="182">
                  <c:v>92.08</c:v>
                </c:pt>
                <c:pt idx="183">
                  <c:v>92.11999999999999</c:v>
                </c:pt>
                <c:pt idx="184">
                  <c:v>92.16</c:v>
                </c:pt>
                <c:pt idx="185">
                  <c:v>92.2</c:v>
                </c:pt>
                <c:pt idx="186">
                  <c:v>92.24</c:v>
                </c:pt>
                <c:pt idx="187">
                  <c:v>92.28</c:v>
                </c:pt>
                <c:pt idx="188">
                  <c:v>92.32</c:v>
                </c:pt>
                <c:pt idx="189">
                  <c:v>92.36</c:v>
                </c:pt>
                <c:pt idx="190">
                  <c:v>92.399999999999991</c:v>
                </c:pt>
                <c:pt idx="191">
                  <c:v>92.44</c:v>
                </c:pt>
                <c:pt idx="192">
                  <c:v>92.48</c:v>
                </c:pt>
                <c:pt idx="193">
                  <c:v>92.52</c:v>
                </c:pt>
                <c:pt idx="194">
                  <c:v>92.56</c:v>
                </c:pt>
                <c:pt idx="195">
                  <c:v>92.6</c:v>
                </c:pt>
                <c:pt idx="196">
                  <c:v>92.64</c:v>
                </c:pt>
                <c:pt idx="197">
                  <c:v>92.679999999999993</c:v>
                </c:pt>
                <c:pt idx="198">
                  <c:v>92.72</c:v>
                </c:pt>
                <c:pt idx="199">
                  <c:v>92.76</c:v>
                </c:pt>
                <c:pt idx="200">
                  <c:v>92.8</c:v>
                </c:pt>
                <c:pt idx="201">
                  <c:v>92.84</c:v>
                </c:pt>
                <c:pt idx="202">
                  <c:v>92.88</c:v>
                </c:pt>
                <c:pt idx="203">
                  <c:v>92.92</c:v>
                </c:pt>
                <c:pt idx="204">
                  <c:v>92.960000000000008</c:v>
                </c:pt>
                <c:pt idx="205">
                  <c:v>93</c:v>
                </c:pt>
                <c:pt idx="206">
                  <c:v>93.04</c:v>
                </c:pt>
                <c:pt idx="207">
                  <c:v>93.08</c:v>
                </c:pt>
                <c:pt idx="208">
                  <c:v>93.12</c:v>
                </c:pt>
                <c:pt idx="209">
                  <c:v>93.16</c:v>
                </c:pt>
                <c:pt idx="210">
                  <c:v>93.2</c:v>
                </c:pt>
                <c:pt idx="211">
                  <c:v>93.240000000000009</c:v>
                </c:pt>
                <c:pt idx="212">
                  <c:v>93.28</c:v>
                </c:pt>
                <c:pt idx="213">
                  <c:v>93.320000000000007</c:v>
                </c:pt>
                <c:pt idx="214">
                  <c:v>93.36</c:v>
                </c:pt>
                <c:pt idx="215">
                  <c:v>93.4</c:v>
                </c:pt>
                <c:pt idx="216">
                  <c:v>93.44</c:v>
                </c:pt>
                <c:pt idx="217">
                  <c:v>93.48</c:v>
                </c:pt>
                <c:pt idx="218">
                  <c:v>93.52000000000001</c:v>
                </c:pt>
                <c:pt idx="219">
                  <c:v>93.56</c:v>
                </c:pt>
                <c:pt idx="220">
                  <c:v>93.600000000000009</c:v>
                </c:pt>
                <c:pt idx="221">
                  <c:v>93.64</c:v>
                </c:pt>
                <c:pt idx="222">
                  <c:v>93.68</c:v>
                </c:pt>
                <c:pt idx="223">
                  <c:v>93.72</c:v>
                </c:pt>
                <c:pt idx="224">
                  <c:v>93.76</c:v>
                </c:pt>
                <c:pt idx="225">
                  <c:v>93.800000000000011</c:v>
                </c:pt>
                <c:pt idx="226">
                  <c:v>93.84</c:v>
                </c:pt>
                <c:pt idx="227">
                  <c:v>93.88000000000001</c:v>
                </c:pt>
                <c:pt idx="228">
                  <c:v>93.92</c:v>
                </c:pt>
                <c:pt idx="229">
                  <c:v>93.960000000000008</c:v>
                </c:pt>
                <c:pt idx="230">
                  <c:v>94</c:v>
                </c:pt>
                <c:pt idx="231">
                  <c:v>94.04</c:v>
                </c:pt>
                <c:pt idx="232">
                  <c:v>94.080000000000013</c:v>
                </c:pt>
                <c:pt idx="233">
                  <c:v>94.12</c:v>
                </c:pt>
                <c:pt idx="234">
                  <c:v>94.160000000000011</c:v>
                </c:pt>
                <c:pt idx="235">
                  <c:v>94.2</c:v>
                </c:pt>
                <c:pt idx="236">
                  <c:v>94.240000000000009</c:v>
                </c:pt>
                <c:pt idx="237">
                  <c:v>94.28</c:v>
                </c:pt>
                <c:pt idx="238">
                  <c:v>94.32</c:v>
                </c:pt>
                <c:pt idx="239">
                  <c:v>94.36</c:v>
                </c:pt>
                <c:pt idx="240">
                  <c:v>94.399999999999991</c:v>
                </c:pt>
                <c:pt idx="241">
                  <c:v>94.44</c:v>
                </c:pt>
                <c:pt idx="242">
                  <c:v>94.47999999999999</c:v>
                </c:pt>
                <c:pt idx="243">
                  <c:v>94.52</c:v>
                </c:pt>
                <c:pt idx="244">
                  <c:v>94.559999999999988</c:v>
                </c:pt>
                <c:pt idx="245">
                  <c:v>94.6</c:v>
                </c:pt>
                <c:pt idx="246">
                  <c:v>94.64</c:v>
                </c:pt>
                <c:pt idx="247">
                  <c:v>94.679999999999993</c:v>
                </c:pt>
                <c:pt idx="248">
                  <c:v>94.72</c:v>
                </c:pt>
                <c:pt idx="249">
                  <c:v>94.759999999999991</c:v>
                </c:pt>
                <c:pt idx="250">
                  <c:v>94.8</c:v>
                </c:pt>
                <c:pt idx="251">
                  <c:v>94.839999999999989</c:v>
                </c:pt>
                <c:pt idx="252">
                  <c:v>94.88</c:v>
                </c:pt>
                <c:pt idx="253">
                  <c:v>94.92</c:v>
                </c:pt>
                <c:pt idx="254">
                  <c:v>94.96</c:v>
                </c:pt>
                <c:pt idx="255">
                  <c:v>95</c:v>
                </c:pt>
                <c:pt idx="256">
                  <c:v>95.039999999999992</c:v>
                </c:pt>
                <c:pt idx="257">
                  <c:v>95.08</c:v>
                </c:pt>
                <c:pt idx="258">
                  <c:v>95.11999999999999</c:v>
                </c:pt>
                <c:pt idx="259">
                  <c:v>95.16</c:v>
                </c:pt>
                <c:pt idx="260">
                  <c:v>95.2</c:v>
                </c:pt>
                <c:pt idx="261">
                  <c:v>95.24</c:v>
                </c:pt>
                <c:pt idx="262">
                  <c:v>95.28</c:v>
                </c:pt>
                <c:pt idx="263">
                  <c:v>95.32</c:v>
                </c:pt>
                <c:pt idx="264">
                  <c:v>95.36</c:v>
                </c:pt>
                <c:pt idx="265">
                  <c:v>95.399999999999991</c:v>
                </c:pt>
                <c:pt idx="266">
                  <c:v>95.44</c:v>
                </c:pt>
                <c:pt idx="267">
                  <c:v>95.48</c:v>
                </c:pt>
                <c:pt idx="268">
                  <c:v>95.52</c:v>
                </c:pt>
                <c:pt idx="269">
                  <c:v>95.56</c:v>
                </c:pt>
                <c:pt idx="270">
                  <c:v>95.6</c:v>
                </c:pt>
                <c:pt idx="271">
                  <c:v>95.64</c:v>
                </c:pt>
                <c:pt idx="272">
                  <c:v>95.679999999999993</c:v>
                </c:pt>
                <c:pt idx="273">
                  <c:v>95.72</c:v>
                </c:pt>
                <c:pt idx="274">
                  <c:v>95.76</c:v>
                </c:pt>
                <c:pt idx="275">
                  <c:v>95.8</c:v>
                </c:pt>
                <c:pt idx="276">
                  <c:v>95.84</c:v>
                </c:pt>
                <c:pt idx="277">
                  <c:v>95.88</c:v>
                </c:pt>
                <c:pt idx="278">
                  <c:v>95.92</c:v>
                </c:pt>
                <c:pt idx="279">
                  <c:v>95.96</c:v>
                </c:pt>
                <c:pt idx="280">
                  <c:v>96</c:v>
                </c:pt>
                <c:pt idx="281">
                  <c:v>96.04</c:v>
                </c:pt>
                <c:pt idx="282">
                  <c:v>96.08</c:v>
                </c:pt>
                <c:pt idx="283">
                  <c:v>96.12</c:v>
                </c:pt>
                <c:pt idx="284">
                  <c:v>96.16</c:v>
                </c:pt>
                <c:pt idx="285">
                  <c:v>96.2</c:v>
                </c:pt>
                <c:pt idx="286">
                  <c:v>96.24</c:v>
                </c:pt>
                <c:pt idx="287">
                  <c:v>96.28</c:v>
                </c:pt>
                <c:pt idx="288">
                  <c:v>96.320000000000007</c:v>
                </c:pt>
                <c:pt idx="289">
                  <c:v>96.36</c:v>
                </c:pt>
                <c:pt idx="290">
                  <c:v>96.4</c:v>
                </c:pt>
                <c:pt idx="291">
                  <c:v>96.44</c:v>
                </c:pt>
                <c:pt idx="292">
                  <c:v>96.48</c:v>
                </c:pt>
                <c:pt idx="293">
                  <c:v>96.52</c:v>
                </c:pt>
                <c:pt idx="294">
                  <c:v>96.56</c:v>
                </c:pt>
                <c:pt idx="295">
                  <c:v>96.600000000000009</c:v>
                </c:pt>
                <c:pt idx="296">
                  <c:v>96.64</c:v>
                </c:pt>
                <c:pt idx="297">
                  <c:v>96.68</c:v>
                </c:pt>
                <c:pt idx="298">
                  <c:v>96.72</c:v>
                </c:pt>
                <c:pt idx="299">
                  <c:v>96.76</c:v>
                </c:pt>
                <c:pt idx="300">
                  <c:v>96.800000000000011</c:v>
                </c:pt>
                <c:pt idx="301">
                  <c:v>96.84</c:v>
                </c:pt>
                <c:pt idx="302">
                  <c:v>96.88000000000001</c:v>
                </c:pt>
                <c:pt idx="303">
                  <c:v>96.92</c:v>
                </c:pt>
                <c:pt idx="304">
                  <c:v>96.960000000000008</c:v>
                </c:pt>
                <c:pt idx="305">
                  <c:v>97</c:v>
                </c:pt>
                <c:pt idx="306">
                  <c:v>97.04</c:v>
                </c:pt>
                <c:pt idx="307">
                  <c:v>97.080000000000013</c:v>
                </c:pt>
                <c:pt idx="308">
                  <c:v>97.12</c:v>
                </c:pt>
                <c:pt idx="309">
                  <c:v>97.160000000000011</c:v>
                </c:pt>
                <c:pt idx="310">
                  <c:v>97.2</c:v>
                </c:pt>
                <c:pt idx="311">
                  <c:v>97.240000000000009</c:v>
                </c:pt>
                <c:pt idx="312">
                  <c:v>97.28</c:v>
                </c:pt>
                <c:pt idx="313">
                  <c:v>97.320000000000007</c:v>
                </c:pt>
                <c:pt idx="314">
                  <c:v>97.36</c:v>
                </c:pt>
                <c:pt idx="315">
                  <c:v>97.4</c:v>
                </c:pt>
                <c:pt idx="316">
                  <c:v>97.44</c:v>
                </c:pt>
                <c:pt idx="317">
                  <c:v>97.47999999999999</c:v>
                </c:pt>
                <c:pt idx="318">
                  <c:v>97.52</c:v>
                </c:pt>
                <c:pt idx="319">
                  <c:v>97.559999999999988</c:v>
                </c:pt>
                <c:pt idx="320">
                  <c:v>97.6</c:v>
                </c:pt>
                <c:pt idx="321">
                  <c:v>97.64</c:v>
                </c:pt>
                <c:pt idx="322">
                  <c:v>97.679999999999993</c:v>
                </c:pt>
                <c:pt idx="323">
                  <c:v>97.72</c:v>
                </c:pt>
                <c:pt idx="324">
                  <c:v>97.759999999999991</c:v>
                </c:pt>
                <c:pt idx="325">
                  <c:v>97.8</c:v>
                </c:pt>
                <c:pt idx="326">
                  <c:v>97.839999999999989</c:v>
                </c:pt>
                <c:pt idx="327">
                  <c:v>97.88</c:v>
                </c:pt>
                <c:pt idx="328">
                  <c:v>97.92</c:v>
                </c:pt>
                <c:pt idx="329">
                  <c:v>97.96</c:v>
                </c:pt>
                <c:pt idx="330">
                  <c:v>98</c:v>
                </c:pt>
                <c:pt idx="331">
                  <c:v>98.039999999999992</c:v>
                </c:pt>
                <c:pt idx="332">
                  <c:v>98.08</c:v>
                </c:pt>
                <c:pt idx="333">
                  <c:v>98.11999999999999</c:v>
                </c:pt>
                <c:pt idx="334">
                  <c:v>98.16</c:v>
                </c:pt>
                <c:pt idx="335">
                  <c:v>98.2</c:v>
                </c:pt>
                <c:pt idx="336">
                  <c:v>98.24</c:v>
                </c:pt>
                <c:pt idx="337">
                  <c:v>98.28</c:v>
                </c:pt>
                <c:pt idx="338">
                  <c:v>98.32</c:v>
                </c:pt>
                <c:pt idx="339">
                  <c:v>98.36</c:v>
                </c:pt>
                <c:pt idx="340">
                  <c:v>98.399999999999991</c:v>
                </c:pt>
                <c:pt idx="341">
                  <c:v>98.44</c:v>
                </c:pt>
                <c:pt idx="342">
                  <c:v>98.48</c:v>
                </c:pt>
                <c:pt idx="343">
                  <c:v>98.52</c:v>
                </c:pt>
                <c:pt idx="344">
                  <c:v>98.56</c:v>
                </c:pt>
                <c:pt idx="345">
                  <c:v>98.6</c:v>
                </c:pt>
                <c:pt idx="346">
                  <c:v>98.64</c:v>
                </c:pt>
                <c:pt idx="347">
                  <c:v>98.679999999999993</c:v>
                </c:pt>
                <c:pt idx="348">
                  <c:v>98.72</c:v>
                </c:pt>
                <c:pt idx="349">
                  <c:v>98.76</c:v>
                </c:pt>
                <c:pt idx="350">
                  <c:v>98.8</c:v>
                </c:pt>
                <c:pt idx="351">
                  <c:v>98.84</c:v>
                </c:pt>
                <c:pt idx="352">
                  <c:v>98.88</c:v>
                </c:pt>
                <c:pt idx="353">
                  <c:v>98.92</c:v>
                </c:pt>
                <c:pt idx="354">
                  <c:v>98.96</c:v>
                </c:pt>
                <c:pt idx="355">
                  <c:v>99</c:v>
                </c:pt>
                <c:pt idx="356">
                  <c:v>99.04</c:v>
                </c:pt>
                <c:pt idx="357">
                  <c:v>99.08</c:v>
                </c:pt>
                <c:pt idx="358">
                  <c:v>99.12</c:v>
                </c:pt>
                <c:pt idx="359">
                  <c:v>99.16</c:v>
                </c:pt>
                <c:pt idx="360">
                  <c:v>99.2</c:v>
                </c:pt>
                <c:pt idx="361">
                  <c:v>99.24</c:v>
                </c:pt>
                <c:pt idx="362">
                  <c:v>99.28</c:v>
                </c:pt>
                <c:pt idx="363">
                  <c:v>99.320000000000007</c:v>
                </c:pt>
                <c:pt idx="364">
                  <c:v>99.36</c:v>
                </c:pt>
                <c:pt idx="365">
                  <c:v>99.4</c:v>
                </c:pt>
                <c:pt idx="366">
                  <c:v>99.44</c:v>
                </c:pt>
                <c:pt idx="367">
                  <c:v>99.48</c:v>
                </c:pt>
                <c:pt idx="368">
                  <c:v>99.52</c:v>
                </c:pt>
                <c:pt idx="369">
                  <c:v>99.56</c:v>
                </c:pt>
                <c:pt idx="370">
                  <c:v>99.600000000000009</c:v>
                </c:pt>
                <c:pt idx="371">
                  <c:v>99.64</c:v>
                </c:pt>
                <c:pt idx="372">
                  <c:v>99.68</c:v>
                </c:pt>
                <c:pt idx="373">
                  <c:v>99.72</c:v>
                </c:pt>
                <c:pt idx="374">
                  <c:v>99.76</c:v>
                </c:pt>
                <c:pt idx="375">
                  <c:v>99.8</c:v>
                </c:pt>
                <c:pt idx="376">
                  <c:v>99.84</c:v>
                </c:pt>
                <c:pt idx="377">
                  <c:v>99.88000000000001</c:v>
                </c:pt>
                <c:pt idx="378">
                  <c:v>99.92</c:v>
                </c:pt>
                <c:pt idx="379">
                  <c:v>99.960000000000008</c:v>
                </c:pt>
                <c:pt idx="380">
                  <c:v>100</c:v>
                </c:pt>
                <c:pt idx="381">
                  <c:v>100.04</c:v>
                </c:pt>
                <c:pt idx="382">
                  <c:v>100.08</c:v>
                </c:pt>
                <c:pt idx="383">
                  <c:v>100.12</c:v>
                </c:pt>
                <c:pt idx="384">
                  <c:v>100.16000000000001</c:v>
                </c:pt>
                <c:pt idx="385">
                  <c:v>100.2</c:v>
                </c:pt>
                <c:pt idx="386">
                  <c:v>100.24000000000001</c:v>
                </c:pt>
                <c:pt idx="387">
                  <c:v>100.28</c:v>
                </c:pt>
                <c:pt idx="388">
                  <c:v>100.32000000000001</c:v>
                </c:pt>
                <c:pt idx="389">
                  <c:v>100.36</c:v>
                </c:pt>
                <c:pt idx="390">
                  <c:v>100.4</c:v>
                </c:pt>
                <c:pt idx="391">
                  <c:v>100.44</c:v>
                </c:pt>
                <c:pt idx="392">
                  <c:v>100.48</c:v>
                </c:pt>
                <c:pt idx="393">
                  <c:v>100.52</c:v>
                </c:pt>
                <c:pt idx="394">
                  <c:v>100.56</c:v>
                </c:pt>
                <c:pt idx="395">
                  <c:v>100.6</c:v>
                </c:pt>
                <c:pt idx="396">
                  <c:v>100.64</c:v>
                </c:pt>
                <c:pt idx="397">
                  <c:v>100.67999999999999</c:v>
                </c:pt>
                <c:pt idx="398">
                  <c:v>100.72</c:v>
                </c:pt>
                <c:pt idx="399">
                  <c:v>100.75999999999999</c:v>
                </c:pt>
                <c:pt idx="400">
                  <c:v>100.8</c:v>
                </c:pt>
                <c:pt idx="401">
                  <c:v>100.83999999999999</c:v>
                </c:pt>
                <c:pt idx="402">
                  <c:v>100.88</c:v>
                </c:pt>
                <c:pt idx="403">
                  <c:v>100.92</c:v>
                </c:pt>
                <c:pt idx="404">
                  <c:v>100.96</c:v>
                </c:pt>
                <c:pt idx="405">
                  <c:v>101</c:v>
                </c:pt>
                <c:pt idx="406">
                  <c:v>101.03999999999999</c:v>
                </c:pt>
                <c:pt idx="407">
                  <c:v>101.08</c:v>
                </c:pt>
                <c:pt idx="408">
                  <c:v>101.11999999999999</c:v>
                </c:pt>
                <c:pt idx="409">
                  <c:v>101.16</c:v>
                </c:pt>
                <c:pt idx="410">
                  <c:v>101.2</c:v>
                </c:pt>
                <c:pt idx="411">
                  <c:v>101.24</c:v>
                </c:pt>
                <c:pt idx="412">
                  <c:v>101.28</c:v>
                </c:pt>
                <c:pt idx="413">
                  <c:v>101.32</c:v>
                </c:pt>
                <c:pt idx="414">
                  <c:v>101.36</c:v>
                </c:pt>
                <c:pt idx="415">
                  <c:v>101.39999999999999</c:v>
                </c:pt>
                <c:pt idx="416">
                  <c:v>101.44</c:v>
                </c:pt>
                <c:pt idx="417">
                  <c:v>101.48</c:v>
                </c:pt>
                <c:pt idx="418">
                  <c:v>101.52</c:v>
                </c:pt>
                <c:pt idx="419">
                  <c:v>101.56</c:v>
                </c:pt>
                <c:pt idx="420">
                  <c:v>101.6</c:v>
                </c:pt>
                <c:pt idx="421">
                  <c:v>101.64</c:v>
                </c:pt>
                <c:pt idx="422">
                  <c:v>101.67999999999999</c:v>
                </c:pt>
                <c:pt idx="423">
                  <c:v>101.72</c:v>
                </c:pt>
                <c:pt idx="424">
                  <c:v>101.76</c:v>
                </c:pt>
                <c:pt idx="425">
                  <c:v>101.8</c:v>
                </c:pt>
                <c:pt idx="426">
                  <c:v>101.84</c:v>
                </c:pt>
                <c:pt idx="427">
                  <c:v>101.88</c:v>
                </c:pt>
                <c:pt idx="428">
                  <c:v>101.92</c:v>
                </c:pt>
                <c:pt idx="429">
                  <c:v>101.96</c:v>
                </c:pt>
                <c:pt idx="430">
                  <c:v>102</c:v>
                </c:pt>
                <c:pt idx="431">
                  <c:v>102.04</c:v>
                </c:pt>
                <c:pt idx="432">
                  <c:v>102.08</c:v>
                </c:pt>
                <c:pt idx="433">
                  <c:v>102.12</c:v>
                </c:pt>
                <c:pt idx="434">
                  <c:v>102.16</c:v>
                </c:pt>
                <c:pt idx="435">
                  <c:v>102.2</c:v>
                </c:pt>
                <c:pt idx="436">
                  <c:v>102.24</c:v>
                </c:pt>
                <c:pt idx="437">
                  <c:v>102.28</c:v>
                </c:pt>
                <c:pt idx="438">
                  <c:v>102.32000000000001</c:v>
                </c:pt>
                <c:pt idx="439">
                  <c:v>102.36</c:v>
                </c:pt>
                <c:pt idx="440">
                  <c:v>102.4</c:v>
                </c:pt>
                <c:pt idx="441">
                  <c:v>102.44</c:v>
                </c:pt>
                <c:pt idx="442">
                  <c:v>102.48</c:v>
                </c:pt>
                <c:pt idx="443">
                  <c:v>102.52</c:v>
                </c:pt>
                <c:pt idx="444">
                  <c:v>102.56</c:v>
                </c:pt>
                <c:pt idx="445">
                  <c:v>102.60000000000001</c:v>
                </c:pt>
                <c:pt idx="446">
                  <c:v>102.64</c:v>
                </c:pt>
                <c:pt idx="447">
                  <c:v>102.68</c:v>
                </c:pt>
                <c:pt idx="448">
                  <c:v>102.72</c:v>
                </c:pt>
                <c:pt idx="449">
                  <c:v>102.76</c:v>
                </c:pt>
                <c:pt idx="450">
                  <c:v>102.8</c:v>
                </c:pt>
                <c:pt idx="451">
                  <c:v>102.84</c:v>
                </c:pt>
                <c:pt idx="452">
                  <c:v>102.88000000000001</c:v>
                </c:pt>
                <c:pt idx="453">
                  <c:v>102.92</c:v>
                </c:pt>
                <c:pt idx="454">
                  <c:v>102.96000000000001</c:v>
                </c:pt>
                <c:pt idx="455">
                  <c:v>103</c:v>
                </c:pt>
                <c:pt idx="456">
                  <c:v>103.04</c:v>
                </c:pt>
                <c:pt idx="457">
                  <c:v>103.08</c:v>
                </c:pt>
                <c:pt idx="458">
                  <c:v>103.12</c:v>
                </c:pt>
                <c:pt idx="459">
                  <c:v>103.16000000000001</c:v>
                </c:pt>
                <c:pt idx="460">
                  <c:v>103.2</c:v>
                </c:pt>
                <c:pt idx="461">
                  <c:v>103.24000000000001</c:v>
                </c:pt>
                <c:pt idx="462">
                  <c:v>103.28</c:v>
                </c:pt>
                <c:pt idx="463">
                  <c:v>103.32000000000001</c:v>
                </c:pt>
                <c:pt idx="464">
                  <c:v>103.36</c:v>
                </c:pt>
                <c:pt idx="465">
                  <c:v>103.4</c:v>
                </c:pt>
                <c:pt idx="466">
                  <c:v>103.44000000000001</c:v>
                </c:pt>
                <c:pt idx="467">
                  <c:v>103.48</c:v>
                </c:pt>
                <c:pt idx="468">
                  <c:v>103.52000000000001</c:v>
                </c:pt>
                <c:pt idx="469">
                  <c:v>103.56</c:v>
                </c:pt>
                <c:pt idx="470">
                  <c:v>103.6</c:v>
                </c:pt>
                <c:pt idx="471">
                  <c:v>103.64</c:v>
                </c:pt>
                <c:pt idx="472">
                  <c:v>103.67999999999999</c:v>
                </c:pt>
                <c:pt idx="473">
                  <c:v>103.72</c:v>
                </c:pt>
                <c:pt idx="474">
                  <c:v>103.75999999999999</c:v>
                </c:pt>
                <c:pt idx="475">
                  <c:v>103.8</c:v>
                </c:pt>
                <c:pt idx="476">
                  <c:v>103.83999999999999</c:v>
                </c:pt>
                <c:pt idx="477">
                  <c:v>103.88</c:v>
                </c:pt>
                <c:pt idx="478">
                  <c:v>103.91999999999999</c:v>
                </c:pt>
                <c:pt idx="479">
                  <c:v>103.96</c:v>
                </c:pt>
                <c:pt idx="480">
                  <c:v>104</c:v>
                </c:pt>
                <c:pt idx="481">
                  <c:v>104.03999999999999</c:v>
                </c:pt>
                <c:pt idx="482">
                  <c:v>104.08</c:v>
                </c:pt>
                <c:pt idx="483">
                  <c:v>104.11999999999999</c:v>
                </c:pt>
                <c:pt idx="484">
                  <c:v>104.16</c:v>
                </c:pt>
                <c:pt idx="485">
                  <c:v>104.2</c:v>
                </c:pt>
                <c:pt idx="486">
                  <c:v>104.24</c:v>
                </c:pt>
                <c:pt idx="487">
                  <c:v>104.28</c:v>
                </c:pt>
                <c:pt idx="488">
                  <c:v>104.32</c:v>
                </c:pt>
                <c:pt idx="489">
                  <c:v>104.36</c:v>
                </c:pt>
                <c:pt idx="490">
                  <c:v>104.39999999999999</c:v>
                </c:pt>
                <c:pt idx="491">
                  <c:v>104.44</c:v>
                </c:pt>
                <c:pt idx="492">
                  <c:v>104.48</c:v>
                </c:pt>
                <c:pt idx="493">
                  <c:v>104.52</c:v>
                </c:pt>
                <c:pt idx="494">
                  <c:v>104.56</c:v>
                </c:pt>
                <c:pt idx="495">
                  <c:v>104.6</c:v>
                </c:pt>
                <c:pt idx="496">
                  <c:v>104.64</c:v>
                </c:pt>
                <c:pt idx="497">
                  <c:v>104.67999999999999</c:v>
                </c:pt>
                <c:pt idx="498">
                  <c:v>104.72</c:v>
                </c:pt>
                <c:pt idx="499">
                  <c:v>104.76</c:v>
                </c:pt>
                <c:pt idx="500">
                  <c:v>104.8</c:v>
                </c:pt>
                <c:pt idx="501">
                  <c:v>104.84</c:v>
                </c:pt>
                <c:pt idx="502">
                  <c:v>104.88</c:v>
                </c:pt>
                <c:pt idx="503">
                  <c:v>104.92</c:v>
                </c:pt>
                <c:pt idx="504">
                  <c:v>104.96</c:v>
                </c:pt>
                <c:pt idx="505">
                  <c:v>105</c:v>
                </c:pt>
                <c:pt idx="506">
                  <c:v>105.04</c:v>
                </c:pt>
                <c:pt idx="507">
                  <c:v>105.08</c:v>
                </c:pt>
                <c:pt idx="508">
                  <c:v>105.12</c:v>
                </c:pt>
                <c:pt idx="509">
                  <c:v>105.16</c:v>
                </c:pt>
                <c:pt idx="510">
                  <c:v>105.2</c:v>
                </c:pt>
                <c:pt idx="511">
                  <c:v>105.24</c:v>
                </c:pt>
                <c:pt idx="512">
                  <c:v>105.28</c:v>
                </c:pt>
                <c:pt idx="513">
                  <c:v>105.32000000000001</c:v>
                </c:pt>
                <c:pt idx="514">
                  <c:v>105.36</c:v>
                </c:pt>
                <c:pt idx="515">
                  <c:v>105.4</c:v>
                </c:pt>
                <c:pt idx="516">
                  <c:v>105.44</c:v>
                </c:pt>
                <c:pt idx="517">
                  <c:v>105.48</c:v>
                </c:pt>
                <c:pt idx="518">
                  <c:v>105.52</c:v>
                </c:pt>
                <c:pt idx="519">
                  <c:v>105.56</c:v>
                </c:pt>
                <c:pt idx="520">
                  <c:v>105.60000000000001</c:v>
                </c:pt>
                <c:pt idx="521">
                  <c:v>105.64</c:v>
                </c:pt>
                <c:pt idx="522">
                  <c:v>105.68</c:v>
                </c:pt>
                <c:pt idx="523">
                  <c:v>105.72</c:v>
                </c:pt>
                <c:pt idx="524">
                  <c:v>105.76</c:v>
                </c:pt>
                <c:pt idx="525">
                  <c:v>105.8</c:v>
                </c:pt>
                <c:pt idx="526">
                  <c:v>105.84</c:v>
                </c:pt>
                <c:pt idx="527">
                  <c:v>105.88000000000001</c:v>
                </c:pt>
                <c:pt idx="528">
                  <c:v>105.92</c:v>
                </c:pt>
                <c:pt idx="529">
                  <c:v>105.96000000000001</c:v>
                </c:pt>
                <c:pt idx="530">
                  <c:v>106</c:v>
                </c:pt>
                <c:pt idx="531">
                  <c:v>106.04</c:v>
                </c:pt>
                <c:pt idx="532">
                  <c:v>106.08</c:v>
                </c:pt>
                <c:pt idx="533">
                  <c:v>106.12</c:v>
                </c:pt>
                <c:pt idx="534">
                  <c:v>106.16000000000001</c:v>
                </c:pt>
                <c:pt idx="535">
                  <c:v>106.2</c:v>
                </c:pt>
                <c:pt idx="536">
                  <c:v>106.24000000000001</c:v>
                </c:pt>
                <c:pt idx="537">
                  <c:v>106.28</c:v>
                </c:pt>
                <c:pt idx="538">
                  <c:v>106.32000000000001</c:v>
                </c:pt>
                <c:pt idx="539">
                  <c:v>106.36</c:v>
                </c:pt>
                <c:pt idx="540">
                  <c:v>106.4</c:v>
                </c:pt>
                <c:pt idx="541">
                  <c:v>106.44000000000001</c:v>
                </c:pt>
                <c:pt idx="542">
                  <c:v>106.48</c:v>
                </c:pt>
                <c:pt idx="543">
                  <c:v>106.52000000000001</c:v>
                </c:pt>
                <c:pt idx="544">
                  <c:v>106.56</c:v>
                </c:pt>
                <c:pt idx="545">
                  <c:v>106.60000000000001</c:v>
                </c:pt>
                <c:pt idx="546">
                  <c:v>106.64</c:v>
                </c:pt>
                <c:pt idx="547">
                  <c:v>106.67999999999999</c:v>
                </c:pt>
                <c:pt idx="548">
                  <c:v>106.72</c:v>
                </c:pt>
                <c:pt idx="549">
                  <c:v>106.75999999999999</c:v>
                </c:pt>
                <c:pt idx="550">
                  <c:v>106.8</c:v>
                </c:pt>
                <c:pt idx="551">
                  <c:v>106.83999999999999</c:v>
                </c:pt>
                <c:pt idx="552">
                  <c:v>106.88</c:v>
                </c:pt>
                <c:pt idx="553">
                  <c:v>106.91999999999999</c:v>
                </c:pt>
                <c:pt idx="554">
                  <c:v>106.96</c:v>
                </c:pt>
                <c:pt idx="555">
                  <c:v>107</c:v>
                </c:pt>
                <c:pt idx="556">
                  <c:v>107.03999999999999</c:v>
                </c:pt>
                <c:pt idx="557">
                  <c:v>107.08</c:v>
                </c:pt>
                <c:pt idx="558">
                  <c:v>107.11999999999999</c:v>
                </c:pt>
                <c:pt idx="559">
                  <c:v>107.16</c:v>
                </c:pt>
                <c:pt idx="560">
                  <c:v>107.19999999999999</c:v>
                </c:pt>
                <c:pt idx="561">
                  <c:v>107.24</c:v>
                </c:pt>
                <c:pt idx="562">
                  <c:v>107.28</c:v>
                </c:pt>
                <c:pt idx="563">
                  <c:v>107.32</c:v>
                </c:pt>
                <c:pt idx="564">
                  <c:v>107.36</c:v>
                </c:pt>
                <c:pt idx="565">
                  <c:v>107.39999999999999</c:v>
                </c:pt>
                <c:pt idx="566">
                  <c:v>107.44</c:v>
                </c:pt>
                <c:pt idx="567">
                  <c:v>107.47999999999999</c:v>
                </c:pt>
                <c:pt idx="568">
                  <c:v>107.52</c:v>
                </c:pt>
                <c:pt idx="569">
                  <c:v>107.56</c:v>
                </c:pt>
                <c:pt idx="570">
                  <c:v>107.6</c:v>
                </c:pt>
                <c:pt idx="571">
                  <c:v>107.64</c:v>
                </c:pt>
                <c:pt idx="572">
                  <c:v>107.67999999999999</c:v>
                </c:pt>
                <c:pt idx="573">
                  <c:v>107.72</c:v>
                </c:pt>
                <c:pt idx="574">
                  <c:v>107.75999999999999</c:v>
                </c:pt>
                <c:pt idx="575">
                  <c:v>107.8</c:v>
                </c:pt>
                <c:pt idx="576">
                  <c:v>107.84</c:v>
                </c:pt>
                <c:pt idx="577">
                  <c:v>107.88</c:v>
                </c:pt>
                <c:pt idx="578">
                  <c:v>107.92</c:v>
                </c:pt>
                <c:pt idx="579">
                  <c:v>107.96</c:v>
                </c:pt>
                <c:pt idx="580">
                  <c:v>108</c:v>
                </c:pt>
                <c:pt idx="581">
                  <c:v>108.04</c:v>
                </c:pt>
                <c:pt idx="582">
                  <c:v>108.08</c:v>
                </c:pt>
                <c:pt idx="583">
                  <c:v>108.12</c:v>
                </c:pt>
                <c:pt idx="584">
                  <c:v>108.16</c:v>
                </c:pt>
                <c:pt idx="585">
                  <c:v>108.2</c:v>
                </c:pt>
                <c:pt idx="586">
                  <c:v>108.24</c:v>
                </c:pt>
                <c:pt idx="587">
                  <c:v>108.28</c:v>
                </c:pt>
                <c:pt idx="588">
                  <c:v>108.32000000000001</c:v>
                </c:pt>
                <c:pt idx="589">
                  <c:v>108.36</c:v>
                </c:pt>
                <c:pt idx="590">
                  <c:v>108.4</c:v>
                </c:pt>
                <c:pt idx="591">
                  <c:v>108.44</c:v>
                </c:pt>
                <c:pt idx="592">
                  <c:v>108.48</c:v>
                </c:pt>
                <c:pt idx="593">
                  <c:v>108.52</c:v>
                </c:pt>
                <c:pt idx="594">
                  <c:v>108.56</c:v>
                </c:pt>
                <c:pt idx="595">
                  <c:v>108.60000000000001</c:v>
                </c:pt>
                <c:pt idx="596">
                  <c:v>108.64</c:v>
                </c:pt>
                <c:pt idx="597">
                  <c:v>108.68</c:v>
                </c:pt>
                <c:pt idx="598">
                  <c:v>108.72</c:v>
                </c:pt>
                <c:pt idx="599">
                  <c:v>108.76</c:v>
                </c:pt>
                <c:pt idx="600">
                  <c:v>108.8</c:v>
                </c:pt>
                <c:pt idx="601">
                  <c:v>108.84</c:v>
                </c:pt>
                <c:pt idx="602">
                  <c:v>108.88000000000001</c:v>
                </c:pt>
                <c:pt idx="603">
                  <c:v>108.92</c:v>
                </c:pt>
                <c:pt idx="604">
                  <c:v>108.96000000000001</c:v>
                </c:pt>
                <c:pt idx="605">
                  <c:v>109</c:v>
                </c:pt>
                <c:pt idx="606">
                  <c:v>109.04</c:v>
                </c:pt>
                <c:pt idx="607">
                  <c:v>109.08</c:v>
                </c:pt>
                <c:pt idx="608">
                  <c:v>109.12</c:v>
                </c:pt>
                <c:pt idx="609">
                  <c:v>109.16000000000001</c:v>
                </c:pt>
                <c:pt idx="610">
                  <c:v>109.2</c:v>
                </c:pt>
                <c:pt idx="611">
                  <c:v>109.24000000000001</c:v>
                </c:pt>
                <c:pt idx="612">
                  <c:v>109.28</c:v>
                </c:pt>
                <c:pt idx="613">
                  <c:v>109.32000000000001</c:v>
                </c:pt>
                <c:pt idx="614">
                  <c:v>109.36</c:v>
                </c:pt>
                <c:pt idx="615">
                  <c:v>109.4</c:v>
                </c:pt>
                <c:pt idx="616">
                  <c:v>109.44000000000001</c:v>
                </c:pt>
                <c:pt idx="617">
                  <c:v>109.48</c:v>
                </c:pt>
                <c:pt idx="618">
                  <c:v>109.52000000000001</c:v>
                </c:pt>
                <c:pt idx="619">
                  <c:v>109.56</c:v>
                </c:pt>
                <c:pt idx="620">
                  <c:v>109.60000000000001</c:v>
                </c:pt>
                <c:pt idx="621">
                  <c:v>109.64</c:v>
                </c:pt>
                <c:pt idx="622">
                  <c:v>109.68</c:v>
                </c:pt>
                <c:pt idx="623">
                  <c:v>109.72</c:v>
                </c:pt>
                <c:pt idx="624">
                  <c:v>109.76</c:v>
                </c:pt>
                <c:pt idx="625">
                  <c:v>109.8</c:v>
                </c:pt>
                <c:pt idx="626">
                  <c:v>109.83999999999999</c:v>
                </c:pt>
                <c:pt idx="627">
                  <c:v>109.88</c:v>
                </c:pt>
                <c:pt idx="628">
                  <c:v>109.91999999999999</c:v>
                </c:pt>
                <c:pt idx="629">
                  <c:v>109.96</c:v>
                </c:pt>
                <c:pt idx="630">
                  <c:v>110</c:v>
                </c:pt>
                <c:pt idx="631">
                  <c:v>110.03999999999999</c:v>
                </c:pt>
                <c:pt idx="632">
                  <c:v>110.08</c:v>
                </c:pt>
                <c:pt idx="633">
                  <c:v>110.11999999999999</c:v>
                </c:pt>
                <c:pt idx="634">
                  <c:v>110.16</c:v>
                </c:pt>
                <c:pt idx="635">
                  <c:v>110.19999999999999</c:v>
                </c:pt>
                <c:pt idx="636">
                  <c:v>110.24</c:v>
                </c:pt>
                <c:pt idx="637">
                  <c:v>110.28</c:v>
                </c:pt>
                <c:pt idx="638">
                  <c:v>110.32</c:v>
                </c:pt>
                <c:pt idx="639">
                  <c:v>110.36</c:v>
                </c:pt>
                <c:pt idx="640">
                  <c:v>110.39999999999999</c:v>
                </c:pt>
                <c:pt idx="641">
                  <c:v>110.44</c:v>
                </c:pt>
                <c:pt idx="642">
                  <c:v>110.47999999999999</c:v>
                </c:pt>
                <c:pt idx="643">
                  <c:v>110.52</c:v>
                </c:pt>
                <c:pt idx="644">
                  <c:v>110.56</c:v>
                </c:pt>
                <c:pt idx="645">
                  <c:v>110.6</c:v>
                </c:pt>
                <c:pt idx="646">
                  <c:v>110.64</c:v>
                </c:pt>
                <c:pt idx="647">
                  <c:v>110.67999999999999</c:v>
                </c:pt>
                <c:pt idx="648">
                  <c:v>110.72</c:v>
                </c:pt>
                <c:pt idx="649">
                  <c:v>110.75999999999999</c:v>
                </c:pt>
                <c:pt idx="650">
                  <c:v>110.8</c:v>
                </c:pt>
                <c:pt idx="651">
                  <c:v>110.84</c:v>
                </c:pt>
                <c:pt idx="652">
                  <c:v>110.88</c:v>
                </c:pt>
                <c:pt idx="653">
                  <c:v>110.92</c:v>
                </c:pt>
                <c:pt idx="654">
                  <c:v>110.96</c:v>
                </c:pt>
                <c:pt idx="655">
                  <c:v>111</c:v>
                </c:pt>
                <c:pt idx="656">
                  <c:v>111.03999999999999</c:v>
                </c:pt>
                <c:pt idx="657">
                  <c:v>111.08</c:v>
                </c:pt>
                <c:pt idx="658">
                  <c:v>111.12</c:v>
                </c:pt>
                <c:pt idx="659">
                  <c:v>111.16</c:v>
                </c:pt>
                <c:pt idx="660">
                  <c:v>111.2</c:v>
                </c:pt>
                <c:pt idx="661">
                  <c:v>111.24</c:v>
                </c:pt>
                <c:pt idx="662">
                  <c:v>111.28</c:v>
                </c:pt>
                <c:pt idx="663">
                  <c:v>111.32</c:v>
                </c:pt>
                <c:pt idx="664">
                  <c:v>111.36</c:v>
                </c:pt>
                <c:pt idx="665">
                  <c:v>111.4</c:v>
                </c:pt>
                <c:pt idx="666">
                  <c:v>111.44</c:v>
                </c:pt>
                <c:pt idx="667">
                  <c:v>111.48</c:v>
                </c:pt>
                <c:pt idx="668">
                  <c:v>111.52</c:v>
                </c:pt>
                <c:pt idx="669">
                  <c:v>111.56</c:v>
                </c:pt>
                <c:pt idx="670">
                  <c:v>111.6</c:v>
                </c:pt>
                <c:pt idx="671">
                  <c:v>111.64</c:v>
                </c:pt>
                <c:pt idx="672">
                  <c:v>111.68</c:v>
                </c:pt>
                <c:pt idx="673">
                  <c:v>111.72</c:v>
                </c:pt>
                <c:pt idx="674">
                  <c:v>111.76</c:v>
                </c:pt>
                <c:pt idx="675">
                  <c:v>111.8</c:v>
                </c:pt>
                <c:pt idx="676">
                  <c:v>111.84</c:v>
                </c:pt>
                <c:pt idx="677">
                  <c:v>111.88000000000001</c:v>
                </c:pt>
                <c:pt idx="678">
                  <c:v>111.92</c:v>
                </c:pt>
                <c:pt idx="679">
                  <c:v>111.96000000000001</c:v>
                </c:pt>
                <c:pt idx="680">
                  <c:v>112</c:v>
                </c:pt>
                <c:pt idx="681">
                  <c:v>112.04</c:v>
                </c:pt>
                <c:pt idx="682">
                  <c:v>112.08</c:v>
                </c:pt>
                <c:pt idx="683">
                  <c:v>112.12</c:v>
                </c:pt>
                <c:pt idx="684">
                  <c:v>112.16000000000001</c:v>
                </c:pt>
                <c:pt idx="685">
                  <c:v>112.2</c:v>
                </c:pt>
                <c:pt idx="686">
                  <c:v>112.24000000000001</c:v>
                </c:pt>
                <c:pt idx="687">
                  <c:v>112.28</c:v>
                </c:pt>
                <c:pt idx="688">
                  <c:v>112.32000000000001</c:v>
                </c:pt>
                <c:pt idx="689">
                  <c:v>112.36</c:v>
                </c:pt>
                <c:pt idx="690">
                  <c:v>112.4</c:v>
                </c:pt>
                <c:pt idx="691">
                  <c:v>112.44000000000001</c:v>
                </c:pt>
                <c:pt idx="692">
                  <c:v>112.48</c:v>
                </c:pt>
                <c:pt idx="693">
                  <c:v>112.52000000000001</c:v>
                </c:pt>
                <c:pt idx="694">
                  <c:v>112.56</c:v>
                </c:pt>
                <c:pt idx="695">
                  <c:v>112.60000000000001</c:v>
                </c:pt>
                <c:pt idx="696">
                  <c:v>112.64</c:v>
                </c:pt>
                <c:pt idx="697">
                  <c:v>112.68</c:v>
                </c:pt>
                <c:pt idx="698">
                  <c:v>112.72000000000001</c:v>
                </c:pt>
                <c:pt idx="699">
                  <c:v>112.76</c:v>
                </c:pt>
                <c:pt idx="700">
                  <c:v>112.8</c:v>
                </c:pt>
                <c:pt idx="701">
                  <c:v>112.84</c:v>
                </c:pt>
                <c:pt idx="702">
                  <c:v>112.88</c:v>
                </c:pt>
                <c:pt idx="703">
                  <c:v>112.92</c:v>
                </c:pt>
                <c:pt idx="704">
                  <c:v>112.96</c:v>
                </c:pt>
                <c:pt idx="705">
                  <c:v>113</c:v>
                </c:pt>
                <c:pt idx="706">
                  <c:v>113.03999999999999</c:v>
                </c:pt>
                <c:pt idx="707">
                  <c:v>113.08</c:v>
                </c:pt>
                <c:pt idx="708">
                  <c:v>113.11999999999999</c:v>
                </c:pt>
                <c:pt idx="709">
                  <c:v>113.16</c:v>
                </c:pt>
                <c:pt idx="710">
                  <c:v>113.19999999999999</c:v>
                </c:pt>
                <c:pt idx="711">
                  <c:v>113.24</c:v>
                </c:pt>
                <c:pt idx="712">
                  <c:v>113.28</c:v>
                </c:pt>
                <c:pt idx="713">
                  <c:v>113.32</c:v>
                </c:pt>
                <c:pt idx="714">
                  <c:v>113.36</c:v>
                </c:pt>
                <c:pt idx="715">
                  <c:v>113.39999999999999</c:v>
                </c:pt>
                <c:pt idx="716">
                  <c:v>113.44</c:v>
                </c:pt>
                <c:pt idx="717">
                  <c:v>113.47999999999999</c:v>
                </c:pt>
                <c:pt idx="718">
                  <c:v>113.52</c:v>
                </c:pt>
                <c:pt idx="719">
                  <c:v>113.56</c:v>
                </c:pt>
                <c:pt idx="720">
                  <c:v>113.6</c:v>
                </c:pt>
                <c:pt idx="721">
                  <c:v>113.64</c:v>
                </c:pt>
                <c:pt idx="722">
                  <c:v>113.67999999999999</c:v>
                </c:pt>
                <c:pt idx="723">
                  <c:v>113.72</c:v>
                </c:pt>
                <c:pt idx="724">
                  <c:v>113.75999999999999</c:v>
                </c:pt>
                <c:pt idx="725">
                  <c:v>113.8</c:v>
                </c:pt>
                <c:pt idx="726">
                  <c:v>113.84</c:v>
                </c:pt>
                <c:pt idx="727">
                  <c:v>113.88</c:v>
                </c:pt>
                <c:pt idx="728">
                  <c:v>113.92</c:v>
                </c:pt>
                <c:pt idx="729">
                  <c:v>113.96</c:v>
                </c:pt>
                <c:pt idx="730">
                  <c:v>114</c:v>
                </c:pt>
                <c:pt idx="731">
                  <c:v>114.03999999999999</c:v>
                </c:pt>
                <c:pt idx="732">
                  <c:v>114.08</c:v>
                </c:pt>
                <c:pt idx="733">
                  <c:v>114.12</c:v>
                </c:pt>
                <c:pt idx="734">
                  <c:v>114.16</c:v>
                </c:pt>
                <c:pt idx="735">
                  <c:v>114.2</c:v>
                </c:pt>
                <c:pt idx="736">
                  <c:v>114.24</c:v>
                </c:pt>
                <c:pt idx="737">
                  <c:v>114.28</c:v>
                </c:pt>
                <c:pt idx="738">
                  <c:v>114.32</c:v>
                </c:pt>
                <c:pt idx="739">
                  <c:v>114.36</c:v>
                </c:pt>
                <c:pt idx="740">
                  <c:v>114.4</c:v>
                </c:pt>
                <c:pt idx="741">
                  <c:v>114.44</c:v>
                </c:pt>
                <c:pt idx="742">
                  <c:v>114.48</c:v>
                </c:pt>
                <c:pt idx="743">
                  <c:v>114.52</c:v>
                </c:pt>
                <c:pt idx="744">
                  <c:v>114.56</c:v>
                </c:pt>
                <c:pt idx="745">
                  <c:v>114.6</c:v>
                </c:pt>
                <c:pt idx="746">
                  <c:v>114.64</c:v>
                </c:pt>
                <c:pt idx="747">
                  <c:v>114.68</c:v>
                </c:pt>
                <c:pt idx="748">
                  <c:v>114.72</c:v>
                </c:pt>
                <c:pt idx="749">
                  <c:v>114.76</c:v>
                </c:pt>
                <c:pt idx="750">
                  <c:v>114.8</c:v>
                </c:pt>
                <c:pt idx="751">
                  <c:v>114.84</c:v>
                </c:pt>
                <c:pt idx="752">
                  <c:v>114.88</c:v>
                </c:pt>
                <c:pt idx="753">
                  <c:v>114.92</c:v>
                </c:pt>
                <c:pt idx="754">
                  <c:v>114.96000000000001</c:v>
                </c:pt>
                <c:pt idx="755">
                  <c:v>115</c:v>
                </c:pt>
                <c:pt idx="756">
                  <c:v>115.04</c:v>
                </c:pt>
                <c:pt idx="757">
                  <c:v>115.08</c:v>
                </c:pt>
                <c:pt idx="758">
                  <c:v>115.12</c:v>
                </c:pt>
                <c:pt idx="759">
                  <c:v>115.16</c:v>
                </c:pt>
                <c:pt idx="760">
                  <c:v>115.2</c:v>
                </c:pt>
                <c:pt idx="761">
                  <c:v>115.24000000000001</c:v>
                </c:pt>
                <c:pt idx="762">
                  <c:v>115.28</c:v>
                </c:pt>
                <c:pt idx="763">
                  <c:v>115.32000000000001</c:v>
                </c:pt>
                <c:pt idx="764">
                  <c:v>115.36</c:v>
                </c:pt>
                <c:pt idx="765">
                  <c:v>115.4</c:v>
                </c:pt>
                <c:pt idx="766">
                  <c:v>115.44</c:v>
                </c:pt>
                <c:pt idx="767">
                  <c:v>115.48</c:v>
                </c:pt>
                <c:pt idx="768">
                  <c:v>115.52000000000001</c:v>
                </c:pt>
                <c:pt idx="769">
                  <c:v>115.56</c:v>
                </c:pt>
                <c:pt idx="770">
                  <c:v>115.60000000000001</c:v>
                </c:pt>
                <c:pt idx="771">
                  <c:v>115.64</c:v>
                </c:pt>
                <c:pt idx="772">
                  <c:v>115.68</c:v>
                </c:pt>
                <c:pt idx="773">
                  <c:v>115.72000000000001</c:v>
                </c:pt>
                <c:pt idx="774">
                  <c:v>115.76</c:v>
                </c:pt>
                <c:pt idx="775">
                  <c:v>115.80000000000001</c:v>
                </c:pt>
                <c:pt idx="776">
                  <c:v>115.84</c:v>
                </c:pt>
                <c:pt idx="777">
                  <c:v>115.88000000000001</c:v>
                </c:pt>
                <c:pt idx="778">
                  <c:v>115.92</c:v>
                </c:pt>
                <c:pt idx="779">
                  <c:v>115.96</c:v>
                </c:pt>
                <c:pt idx="780">
                  <c:v>116</c:v>
                </c:pt>
                <c:pt idx="781">
                  <c:v>116.03999999999999</c:v>
                </c:pt>
                <c:pt idx="782">
                  <c:v>116.08</c:v>
                </c:pt>
                <c:pt idx="783">
                  <c:v>116.11999999999999</c:v>
                </c:pt>
                <c:pt idx="784">
                  <c:v>116.16</c:v>
                </c:pt>
                <c:pt idx="785">
                  <c:v>116.19999999999999</c:v>
                </c:pt>
                <c:pt idx="786">
                  <c:v>116.24</c:v>
                </c:pt>
                <c:pt idx="787">
                  <c:v>116.28</c:v>
                </c:pt>
                <c:pt idx="788">
                  <c:v>116.32</c:v>
                </c:pt>
                <c:pt idx="789">
                  <c:v>116.36</c:v>
                </c:pt>
                <c:pt idx="790">
                  <c:v>116.39999999999999</c:v>
                </c:pt>
                <c:pt idx="791">
                  <c:v>116.44</c:v>
                </c:pt>
                <c:pt idx="792">
                  <c:v>116.47999999999999</c:v>
                </c:pt>
                <c:pt idx="793">
                  <c:v>116.52</c:v>
                </c:pt>
                <c:pt idx="794">
                  <c:v>116.56</c:v>
                </c:pt>
                <c:pt idx="795">
                  <c:v>116.6</c:v>
                </c:pt>
                <c:pt idx="796">
                  <c:v>116.64</c:v>
                </c:pt>
                <c:pt idx="797">
                  <c:v>116.67999999999999</c:v>
                </c:pt>
                <c:pt idx="798">
                  <c:v>116.72</c:v>
                </c:pt>
                <c:pt idx="799">
                  <c:v>116.75999999999999</c:v>
                </c:pt>
                <c:pt idx="800">
                  <c:v>116.8</c:v>
                </c:pt>
                <c:pt idx="801">
                  <c:v>116.84</c:v>
                </c:pt>
                <c:pt idx="802">
                  <c:v>116.88</c:v>
                </c:pt>
                <c:pt idx="803">
                  <c:v>116.92</c:v>
                </c:pt>
                <c:pt idx="804">
                  <c:v>116.96</c:v>
                </c:pt>
                <c:pt idx="805">
                  <c:v>117</c:v>
                </c:pt>
                <c:pt idx="806">
                  <c:v>117.03999999999999</c:v>
                </c:pt>
                <c:pt idx="807">
                  <c:v>117.08</c:v>
                </c:pt>
                <c:pt idx="808">
                  <c:v>117.12</c:v>
                </c:pt>
                <c:pt idx="809">
                  <c:v>117.16</c:v>
                </c:pt>
                <c:pt idx="810">
                  <c:v>117.2</c:v>
                </c:pt>
                <c:pt idx="811">
                  <c:v>117.24</c:v>
                </c:pt>
                <c:pt idx="812">
                  <c:v>117.28</c:v>
                </c:pt>
                <c:pt idx="813">
                  <c:v>117.32</c:v>
                </c:pt>
                <c:pt idx="814">
                  <c:v>117.36</c:v>
                </c:pt>
                <c:pt idx="815">
                  <c:v>117.4</c:v>
                </c:pt>
                <c:pt idx="816">
                  <c:v>117.44</c:v>
                </c:pt>
                <c:pt idx="817">
                  <c:v>117.48</c:v>
                </c:pt>
                <c:pt idx="818">
                  <c:v>117.52</c:v>
                </c:pt>
                <c:pt idx="819">
                  <c:v>117.56</c:v>
                </c:pt>
                <c:pt idx="820">
                  <c:v>117.6</c:v>
                </c:pt>
                <c:pt idx="821">
                  <c:v>117.64</c:v>
                </c:pt>
                <c:pt idx="822">
                  <c:v>117.68</c:v>
                </c:pt>
                <c:pt idx="823">
                  <c:v>117.72</c:v>
                </c:pt>
                <c:pt idx="824">
                  <c:v>117.76</c:v>
                </c:pt>
                <c:pt idx="825">
                  <c:v>117.8</c:v>
                </c:pt>
                <c:pt idx="826">
                  <c:v>117.84</c:v>
                </c:pt>
                <c:pt idx="827">
                  <c:v>117.88</c:v>
                </c:pt>
                <c:pt idx="828">
                  <c:v>117.92</c:v>
                </c:pt>
                <c:pt idx="829">
                  <c:v>117.96000000000001</c:v>
                </c:pt>
                <c:pt idx="830">
                  <c:v>118</c:v>
                </c:pt>
                <c:pt idx="831">
                  <c:v>118.04</c:v>
                </c:pt>
                <c:pt idx="832">
                  <c:v>118.08</c:v>
                </c:pt>
                <c:pt idx="833">
                  <c:v>118.12</c:v>
                </c:pt>
                <c:pt idx="834">
                  <c:v>118.16</c:v>
                </c:pt>
                <c:pt idx="835">
                  <c:v>118.2</c:v>
                </c:pt>
                <c:pt idx="836">
                  <c:v>118.24000000000001</c:v>
                </c:pt>
                <c:pt idx="837">
                  <c:v>118.28</c:v>
                </c:pt>
                <c:pt idx="838">
                  <c:v>118.32000000000001</c:v>
                </c:pt>
                <c:pt idx="839">
                  <c:v>118.36</c:v>
                </c:pt>
                <c:pt idx="840">
                  <c:v>118.4</c:v>
                </c:pt>
                <c:pt idx="841">
                  <c:v>118.44</c:v>
                </c:pt>
                <c:pt idx="842">
                  <c:v>118.48</c:v>
                </c:pt>
                <c:pt idx="843">
                  <c:v>118.52000000000001</c:v>
                </c:pt>
                <c:pt idx="844">
                  <c:v>118.56</c:v>
                </c:pt>
                <c:pt idx="845">
                  <c:v>118.60000000000001</c:v>
                </c:pt>
                <c:pt idx="846">
                  <c:v>118.64</c:v>
                </c:pt>
                <c:pt idx="847">
                  <c:v>118.68</c:v>
                </c:pt>
                <c:pt idx="848">
                  <c:v>118.72</c:v>
                </c:pt>
                <c:pt idx="849">
                  <c:v>118.76</c:v>
                </c:pt>
                <c:pt idx="850">
                  <c:v>118.80000000000001</c:v>
                </c:pt>
                <c:pt idx="851">
                  <c:v>118.84</c:v>
                </c:pt>
                <c:pt idx="852">
                  <c:v>118.88000000000001</c:v>
                </c:pt>
                <c:pt idx="853">
                  <c:v>118.92</c:v>
                </c:pt>
                <c:pt idx="854">
                  <c:v>118.96000000000001</c:v>
                </c:pt>
                <c:pt idx="855">
                  <c:v>119</c:v>
                </c:pt>
                <c:pt idx="856">
                  <c:v>119.04</c:v>
                </c:pt>
                <c:pt idx="857">
                  <c:v>119.08</c:v>
                </c:pt>
                <c:pt idx="858">
                  <c:v>119.11999999999999</c:v>
                </c:pt>
                <c:pt idx="859">
                  <c:v>119.16</c:v>
                </c:pt>
                <c:pt idx="860">
                  <c:v>119.19999999999999</c:v>
                </c:pt>
                <c:pt idx="861">
                  <c:v>119.24</c:v>
                </c:pt>
                <c:pt idx="862">
                  <c:v>119.27999999999999</c:v>
                </c:pt>
                <c:pt idx="863">
                  <c:v>119.32000000000001</c:v>
                </c:pt>
                <c:pt idx="864">
                  <c:v>119.36</c:v>
                </c:pt>
                <c:pt idx="865">
                  <c:v>119.39999999999999</c:v>
                </c:pt>
                <c:pt idx="866">
                  <c:v>119.43999999999998</c:v>
                </c:pt>
                <c:pt idx="867">
                  <c:v>119.48</c:v>
                </c:pt>
                <c:pt idx="868">
                  <c:v>119.52</c:v>
                </c:pt>
                <c:pt idx="869">
                  <c:v>119.55999999999999</c:v>
                </c:pt>
                <c:pt idx="870">
                  <c:v>119.60000000000001</c:v>
                </c:pt>
                <c:pt idx="871">
                  <c:v>119.64</c:v>
                </c:pt>
                <c:pt idx="872">
                  <c:v>119.67999999999999</c:v>
                </c:pt>
                <c:pt idx="873">
                  <c:v>119.71999999999998</c:v>
                </c:pt>
                <c:pt idx="874">
                  <c:v>119.76</c:v>
                </c:pt>
                <c:pt idx="875">
                  <c:v>119.8</c:v>
                </c:pt>
                <c:pt idx="876">
                  <c:v>119.83999999999999</c:v>
                </c:pt>
                <c:pt idx="877">
                  <c:v>119.88000000000001</c:v>
                </c:pt>
                <c:pt idx="878">
                  <c:v>119.92</c:v>
                </c:pt>
                <c:pt idx="879">
                  <c:v>119.96</c:v>
                </c:pt>
                <c:pt idx="880">
                  <c:v>119.99999999999999</c:v>
                </c:pt>
                <c:pt idx="881">
                  <c:v>120.04</c:v>
                </c:pt>
                <c:pt idx="882">
                  <c:v>120.08</c:v>
                </c:pt>
                <c:pt idx="883">
                  <c:v>120.11999999999999</c:v>
                </c:pt>
                <c:pt idx="884">
                  <c:v>120.16000000000001</c:v>
                </c:pt>
                <c:pt idx="885">
                  <c:v>120.2</c:v>
                </c:pt>
                <c:pt idx="886">
                  <c:v>120.24</c:v>
                </c:pt>
                <c:pt idx="887">
                  <c:v>120.27999999999999</c:v>
                </c:pt>
                <c:pt idx="888">
                  <c:v>120.32000000000001</c:v>
                </c:pt>
                <c:pt idx="889">
                  <c:v>120.36</c:v>
                </c:pt>
                <c:pt idx="890">
                  <c:v>120.39999999999999</c:v>
                </c:pt>
                <c:pt idx="891">
                  <c:v>120.44000000000001</c:v>
                </c:pt>
                <c:pt idx="892">
                  <c:v>120.48</c:v>
                </c:pt>
                <c:pt idx="893">
                  <c:v>120.52</c:v>
                </c:pt>
                <c:pt idx="894">
                  <c:v>120.55999999999999</c:v>
                </c:pt>
                <c:pt idx="895">
                  <c:v>120.60000000000001</c:v>
                </c:pt>
                <c:pt idx="896">
                  <c:v>120.64</c:v>
                </c:pt>
                <c:pt idx="897">
                  <c:v>120.67999999999999</c:v>
                </c:pt>
                <c:pt idx="898">
                  <c:v>120.72000000000001</c:v>
                </c:pt>
                <c:pt idx="899">
                  <c:v>120.76</c:v>
                </c:pt>
                <c:pt idx="900">
                  <c:v>120.8</c:v>
                </c:pt>
                <c:pt idx="901">
                  <c:v>120.83999999999999</c:v>
                </c:pt>
                <c:pt idx="902">
                  <c:v>120.88000000000001</c:v>
                </c:pt>
                <c:pt idx="903">
                  <c:v>120.92</c:v>
                </c:pt>
                <c:pt idx="904">
                  <c:v>120.96</c:v>
                </c:pt>
                <c:pt idx="905">
                  <c:v>121.00000000000001</c:v>
                </c:pt>
                <c:pt idx="906">
                  <c:v>121.04</c:v>
                </c:pt>
                <c:pt idx="907">
                  <c:v>121.08</c:v>
                </c:pt>
                <c:pt idx="908">
                  <c:v>121.11999999999999</c:v>
                </c:pt>
                <c:pt idx="909">
                  <c:v>121.16000000000001</c:v>
                </c:pt>
                <c:pt idx="910">
                  <c:v>121.2</c:v>
                </c:pt>
                <c:pt idx="911">
                  <c:v>121.24</c:v>
                </c:pt>
                <c:pt idx="912">
                  <c:v>121.28000000000002</c:v>
                </c:pt>
                <c:pt idx="913">
                  <c:v>121.32000000000001</c:v>
                </c:pt>
                <c:pt idx="914">
                  <c:v>121.36</c:v>
                </c:pt>
                <c:pt idx="915">
                  <c:v>121.39999999999999</c:v>
                </c:pt>
                <c:pt idx="916">
                  <c:v>121.44000000000001</c:v>
                </c:pt>
                <c:pt idx="917">
                  <c:v>121.48</c:v>
                </c:pt>
                <c:pt idx="918">
                  <c:v>121.52</c:v>
                </c:pt>
                <c:pt idx="919">
                  <c:v>121.56000000000002</c:v>
                </c:pt>
                <c:pt idx="920">
                  <c:v>121.60000000000001</c:v>
                </c:pt>
                <c:pt idx="921">
                  <c:v>121.64</c:v>
                </c:pt>
                <c:pt idx="922">
                  <c:v>121.67999999999999</c:v>
                </c:pt>
                <c:pt idx="923">
                  <c:v>121.72000000000001</c:v>
                </c:pt>
                <c:pt idx="924">
                  <c:v>121.76</c:v>
                </c:pt>
                <c:pt idx="925">
                  <c:v>121.8</c:v>
                </c:pt>
                <c:pt idx="926">
                  <c:v>121.84000000000002</c:v>
                </c:pt>
                <c:pt idx="927">
                  <c:v>121.88000000000001</c:v>
                </c:pt>
                <c:pt idx="928">
                  <c:v>121.92</c:v>
                </c:pt>
                <c:pt idx="929">
                  <c:v>121.96</c:v>
                </c:pt>
                <c:pt idx="930">
                  <c:v>122.00000000000001</c:v>
                </c:pt>
                <c:pt idx="931">
                  <c:v>122.04</c:v>
                </c:pt>
                <c:pt idx="932">
                  <c:v>122.08</c:v>
                </c:pt>
                <c:pt idx="933">
                  <c:v>122.12</c:v>
                </c:pt>
                <c:pt idx="934">
                  <c:v>122.16</c:v>
                </c:pt>
                <c:pt idx="935">
                  <c:v>122.2</c:v>
                </c:pt>
                <c:pt idx="936">
                  <c:v>122.24</c:v>
                </c:pt>
                <c:pt idx="937">
                  <c:v>122.28</c:v>
                </c:pt>
                <c:pt idx="938">
                  <c:v>122.32</c:v>
                </c:pt>
                <c:pt idx="939">
                  <c:v>122.35999999999999</c:v>
                </c:pt>
                <c:pt idx="940">
                  <c:v>122.4</c:v>
                </c:pt>
                <c:pt idx="941">
                  <c:v>122.44</c:v>
                </c:pt>
                <c:pt idx="942">
                  <c:v>122.47999999999999</c:v>
                </c:pt>
                <c:pt idx="943">
                  <c:v>122.51999999999998</c:v>
                </c:pt>
                <c:pt idx="944">
                  <c:v>122.56</c:v>
                </c:pt>
                <c:pt idx="945">
                  <c:v>122.6</c:v>
                </c:pt>
                <c:pt idx="946">
                  <c:v>122.63999999999999</c:v>
                </c:pt>
                <c:pt idx="947">
                  <c:v>122.68</c:v>
                </c:pt>
                <c:pt idx="948">
                  <c:v>122.72</c:v>
                </c:pt>
                <c:pt idx="949">
                  <c:v>122.75999999999999</c:v>
                </c:pt>
                <c:pt idx="950">
                  <c:v>122.79999999999998</c:v>
                </c:pt>
                <c:pt idx="951">
                  <c:v>122.84</c:v>
                </c:pt>
                <c:pt idx="952">
                  <c:v>122.88</c:v>
                </c:pt>
                <c:pt idx="953">
                  <c:v>122.91999999999999</c:v>
                </c:pt>
                <c:pt idx="954">
                  <c:v>122.96000000000001</c:v>
                </c:pt>
                <c:pt idx="955">
                  <c:v>123</c:v>
                </c:pt>
                <c:pt idx="956">
                  <c:v>123.03999999999999</c:v>
                </c:pt>
                <c:pt idx="957">
                  <c:v>123.07999999999998</c:v>
                </c:pt>
                <c:pt idx="958">
                  <c:v>123.12</c:v>
                </c:pt>
                <c:pt idx="959">
                  <c:v>123.16</c:v>
                </c:pt>
                <c:pt idx="960">
                  <c:v>123.19999999999999</c:v>
                </c:pt>
                <c:pt idx="961">
                  <c:v>123.24000000000001</c:v>
                </c:pt>
                <c:pt idx="962">
                  <c:v>123.28</c:v>
                </c:pt>
                <c:pt idx="963">
                  <c:v>123.32</c:v>
                </c:pt>
                <c:pt idx="964">
                  <c:v>123.35999999999999</c:v>
                </c:pt>
                <c:pt idx="965">
                  <c:v>123.4</c:v>
                </c:pt>
                <c:pt idx="966">
                  <c:v>123.44</c:v>
                </c:pt>
                <c:pt idx="967">
                  <c:v>123.47999999999999</c:v>
                </c:pt>
                <c:pt idx="968">
                  <c:v>123.52000000000001</c:v>
                </c:pt>
                <c:pt idx="969">
                  <c:v>123.56</c:v>
                </c:pt>
                <c:pt idx="970">
                  <c:v>123.6</c:v>
                </c:pt>
                <c:pt idx="971">
                  <c:v>123.63999999999999</c:v>
                </c:pt>
                <c:pt idx="972">
                  <c:v>123.68</c:v>
                </c:pt>
                <c:pt idx="973">
                  <c:v>123.72</c:v>
                </c:pt>
                <c:pt idx="974">
                  <c:v>123.75999999999999</c:v>
                </c:pt>
                <c:pt idx="975">
                  <c:v>123.80000000000001</c:v>
                </c:pt>
                <c:pt idx="976">
                  <c:v>123.84</c:v>
                </c:pt>
                <c:pt idx="977">
                  <c:v>123.88</c:v>
                </c:pt>
                <c:pt idx="978">
                  <c:v>123.91999999999999</c:v>
                </c:pt>
                <c:pt idx="979">
                  <c:v>123.96000000000001</c:v>
                </c:pt>
                <c:pt idx="980">
                  <c:v>124</c:v>
                </c:pt>
                <c:pt idx="981">
                  <c:v>124.03999999999999</c:v>
                </c:pt>
                <c:pt idx="982">
                  <c:v>124.08000000000001</c:v>
                </c:pt>
                <c:pt idx="983">
                  <c:v>124.12</c:v>
                </c:pt>
                <c:pt idx="984">
                  <c:v>124.16</c:v>
                </c:pt>
                <c:pt idx="985">
                  <c:v>124.19999999999999</c:v>
                </c:pt>
                <c:pt idx="986">
                  <c:v>124.24000000000001</c:v>
                </c:pt>
                <c:pt idx="987">
                  <c:v>124.28</c:v>
                </c:pt>
                <c:pt idx="988">
                  <c:v>124.32</c:v>
                </c:pt>
                <c:pt idx="989">
                  <c:v>124.36000000000001</c:v>
                </c:pt>
                <c:pt idx="990">
                  <c:v>124.4</c:v>
                </c:pt>
                <c:pt idx="991">
                  <c:v>124.44</c:v>
                </c:pt>
                <c:pt idx="992">
                  <c:v>124.47999999999999</c:v>
                </c:pt>
                <c:pt idx="993">
                  <c:v>124.52000000000001</c:v>
                </c:pt>
                <c:pt idx="994">
                  <c:v>124.56</c:v>
                </c:pt>
                <c:pt idx="995">
                  <c:v>124.6</c:v>
                </c:pt>
                <c:pt idx="996">
                  <c:v>124.64000000000001</c:v>
                </c:pt>
                <c:pt idx="997">
                  <c:v>124.68</c:v>
                </c:pt>
                <c:pt idx="998">
                  <c:v>124.72</c:v>
                </c:pt>
                <c:pt idx="999">
                  <c:v>124.75999999999999</c:v>
                </c:pt>
                <c:pt idx="1000">
                  <c:v>124.80000000000001</c:v>
                </c:pt>
                <c:pt idx="1001">
                  <c:v>124.84</c:v>
                </c:pt>
                <c:pt idx="1002">
                  <c:v>124.88</c:v>
                </c:pt>
                <c:pt idx="1003">
                  <c:v>124.92000000000002</c:v>
                </c:pt>
                <c:pt idx="1004">
                  <c:v>124.96000000000001</c:v>
                </c:pt>
                <c:pt idx="1005">
                  <c:v>125</c:v>
                </c:pt>
                <c:pt idx="1006">
                  <c:v>125.04</c:v>
                </c:pt>
                <c:pt idx="1007">
                  <c:v>125.08000000000001</c:v>
                </c:pt>
                <c:pt idx="1008">
                  <c:v>125.12</c:v>
                </c:pt>
                <c:pt idx="1009">
                  <c:v>125.16</c:v>
                </c:pt>
                <c:pt idx="1010">
                  <c:v>125.2</c:v>
                </c:pt>
                <c:pt idx="1011">
                  <c:v>125.24</c:v>
                </c:pt>
                <c:pt idx="1012">
                  <c:v>125.28</c:v>
                </c:pt>
                <c:pt idx="1013">
                  <c:v>125.32000000000001</c:v>
                </c:pt>
                <c:pt idx="1014">
                  <c:v>125.36</c:v>
                </c:pt>
                <c:pt idx="1015">
                  <c:v>125.39999999999999</c:v>
                </c:pt>
                <c:pt idx="1016">
                  <c:v>125.43999999999998</c:v>
                </c:pt>
                <c:pt idx="1017">
                  <c:v>125.48</c:v>
                </c:pt>
                <c:pt idx="1018">
                  <c:v>125.52</c:v>
                </c:pt>
                <c:pt idx="1019">
                  <c:v>125.55999999999999</c:v>
                </c:pt>
                <c:pt idx="1020">
                  <c:v>125.60000000000001</c:v>
                </c:pt>
                <c:pt idx="1021">
                  <c:v>125.64</c:v>
                </c:pt>
                <c:pt idx="1022">
                  <c:v>125.67999999999999</c:v>
                </c:pt>
                <c:pt idx="1023">
                  <c:v>125.71999999999998</c:v>
                </c:pt>
                <c:pt idx="1024">
                  <c:v>125.76</c:v>
                </c:pt>
                <c:pt idx="1025">
                  <c:v>125.8</c:v>
                </c:pt>
                <c:pt idx="1026">
                  <c:v>125.83999999999999</c:v>
                </c:pt>
                <c:pt idx="1027">
                  <c:v>125.88000000000001</c:v>
                </c:pt>
                <c:pt idx="1028">
                  <c:v>125.92</c:v>
                </c:pt>
                <c:pt idx="1029">
                  <c:v>125.96</c:v>
                </c:pt>
                <c:pt idx="1030">
                  <c:v>125.99999999999999</c:v>
                </c:pt>
                <c:pt idx="1031">
                  <c:v>126.04</c:v>
                </c:pt>
                <c:pt idx="1032">
                  <c:v>126.08</c:v>
                </c:pt>
                <c:pt idx="1033">
                  <c:v>126.11999999999999</c:v>
                </c:pt>
                <c:pt idx="1034">
                  <c:v>126.16000000000001</c:v>
                </c:pt>
                <c:pt idx="1035">
                  <c:v>126.2</c:v>
                </c:pt>
                <c:pt idx="1036">
                  <c:v>126.24</c:v>
                </c:pt>
                <c:pt idx="1037">
                  <c:v>126.27999999999999</c:v>
                </c:pt>
                <c:pt idx="1038">
                  <c:v>126.32000000000001</c:v>
                </c:pt>
                <c:pt idx="1039">
                  <c:v>126.36</c:v>
                </c:pt>
                <c:pt idx="1040">
                  <c:v>126.39999999999999</c:v>
                </c:pt>
                <c:pt idx="1041">
                  <c:v>126.44000000000001</c:v>
                </c:pt>
                <c:pt idx="1042">
                  <c:v>126.48</c:v>
                </c:pt>
                <c:pt idx="1043">
                  <c:v>126.52</c:v>
                </c:pt>
                <c:pt idx="1044">
                  <c:v>126.55999999999999</c:v>
                </c:pt>
                <c:pt idx="1045">
                  <c:v>126.60000000000001</c:v>
                </c:pt>
                <c:pt idx="1046">
                  <c:v>126.64</c:v>
                </c:pt>
                <c:pt idx="1047">
                  <c:v>126.67999999999999</c:v>
                </c:pt>
                <c:pt idx="1048">
                  <c:v>126.72000000000001</c:v>
                </c:pt>
                <c:pt idx="1049">
                  <c:v>126.76</c:v>
                </c:pt>
                <c:pt idx="1050">
                  <c:v>126.8</c:v>
                </c:pt>
                <c:pt idx="1051">
                  <c:v>126.83999999999999</c:v>
                </c:pt>
                <c:pt idx="1052">
                  <c:v>126.88000000000001</c:v>
                </c:pt>
                <c:pt idx="1053">
                  <c:v>126.92</c:v>
                </c:pt>
                <c:pt idx="1054">
                  <c:v>126.96</c:v>
                </c:pt>
                <c:pt idx="1055">
                  <c:v>127.00000000000001</c:v>
                </c:pt>
                <c:pt idx="1056">
                  <c:v>127.04</c:v>
                </c:pt>
                <c:pt idx="1057">
                  <c:v>127.08</c:v>
                </c:pt>
                <c:pt idx="1058">
                  <c:v>127.11999999999999</c:v>
                </c:pt>
                <c:pt idx="1059">
                  <c:v>127.16000000000001</c:v>
                </c:pt>
                <c:pt idx="1060">
                  <c:v>127.2</c:v>
                </c:pt>
                <c:pt idx="1061">
                  <c:v>127.24</c:v>
                </c:pt>
                <c:pt idx="1062">
                  <c:v>127.28000000000002</c:v>
                </c:pt>
                <c:pt idx="1063">
                  <c:v>127.32000000000001</c:v>
                </c:pt>
                <c:pt idx="1064">
                  <c:v>127.36</c:v>
                </c:pt>
                <c:pt idx="1065">
                  <c:v>127.39999999999999</c:v>
                </c:pt>
                <c:pt idx="1066">
                  <c:v>127.44000000000001</c:v>
                </c:pt>
                <c:pt idx="1067">
                  <c:v>127.48</c:v>
                </c:pt>
                <c:pt idx="1068">
                  <c:v>127.52</c:v>
                </c:pt>
                <c:pt idx="1069">
                  <c:v>127.56000000000002</c:v>
                </c:pt>
                <c:pt idx="1070">
                  <c:v>127.60000000000001</c:v>
                </c:pt>
                <c:pt idx="1071">
                  <c:v>127.64</c:v>
                </c:pt>
                <c:pt idx="1072">
                  <c:v>127.67999999999999</c:v>
                </c:pt>
                <c:pt idx="1073">
                  <c:v>127.72000000000001</c:v>
                </c:pt>
                <c:pt idx="1074">
                  <c:v>127.76</c:v>
                </c:pt>
                <c:pt idx="1075">
                  <c:v>127.8</c:v>
                </c:pt>
                <c:pt idx="1076">
                  <c:v>127.84000000000002</c:v>
                </c:pt>
                <c:pt idx="1077">
                  <c:v>127.88000000000001</c:v>
                </c:pt>
                <c:pt idx="1078">
                  <c:v>127.92</c:v>
                </c:pt>
                <c:pt idx="1079">
                  <c:v>127.96</c:v>
                </c:pt>
                <c:pt idx="1080">
                  <c:v>128</c:v>
                </c:pt>
                <c:pt idx="1081">
                  <c:v>128.04</c:v>
                </c:pt>
                <c:pt idx="1082">
                  <c:v>128.07999999999998</c:v>
                </c:pt>
                <c:pt idx="1083">
                  <c:v>128.12</c:v>
                </c:pt>
                <c:pt idx="1084">
                  <c:v>128.16</c:v>
                </c:pt>
                <c:pt idx="1085">
                  <c:v>128.19999999999999</c:v>
                </c:pt>
                <c:pt idx="1086">
                  <c:v>128.23999999999998</c:v>
                </c:pt>
                <c:pt idx="1087">
                  <c:v>128.28</c:v>
                </c:pt>
                <c:pt idx="1088">
                  <c:v>128.32</c:v>
                </c:pt>
                <c:pt idx="1089">
                  <c:v>128.35999999999999</c:v>
                </c:pt>
                <c:pt idx="1090">
                  <c:v>128.4</c:v>
                </c:pt>
                <c:pt idx="1091">
                  <c:v>128.44</c:v>
                </c:pt>
                <c:pt idx="1092">
                  <c:v>128.47999999999999</c:v>
                </c:pt>
                <c:pt idx="1093">
                  <c:v>128.51999999999998</c:v>
                </c:pt>
                <c:pt idx="1094">
                  <c:v>128.56</c:v>
                </c:pt>
                <c:pt idx="1095">
                  <c:v>128.6</c:v>
                </c:pt>
                <c:pt idx="1096">
                  <c:v>128.63999999999999</c:v>
                </c:pt>
                <c:pt idx="1097">
                  <c:v>128.68</c:v>
                </c:pt>
                <c:pt idx="1098">
                  <c:v>128.72</c:v>
                </c:pt>
                <c:pt idx="1099">
                  <c:v>128.76</c:v>
                </c:pt>
                <c:pt idx="1100">
                  <c:v>128.79999999999998</c:v>
                </c:pt>
                <c:pt idx="1101">
                  <c:v>128.84</c:v>
                </c:pt>
                <c:pt idx="1102">
                  <c:v>128.88</c:v>
                </c:pt>
                <c:pt idx="1103">
                  <c:v>128.91999999999999</c:v>
                </c:pt>
                <c:pt idx="1104">
                  <c:v>128.96</c:v>
                </c:pt>
                <c:pt idx="1105">
                  <c:v>129</c:v>
                </c:pt>
                <c:pt idx="1106">
                  <c:v>129.04</c:v>
                </c:pt>
                <c:pt idx="1107">
                  <c:v>129.07999999999998</c:v>
                </c:pt>
                <c:pt idx="1108">
                  <c:v>129.12</c:v>
                </c:pt>
                <c:pt idx="1109">
                  <c:v>129.16</c:v>
                </c:pt>
                <c:pt idx="1110">
                  <c:v>129.19999999999999</c:v>
                </c:pt>
                <c:pt idx="1111">
                  <c:v>129.24</c:v>
                </c:pt>
                <c:pt idx="1112">
                  <c:v>129.28</c:v>
                </c:pt>
                <c:pt idx="1113">
                  <c:v>129.32</c:v>
                </c:pt>
                <c:pt idx="1114">
                  <c:v>129.35999999999999</c:v>
                </c:pt>
                <c:pt idx="1115">
                  <c:v>129.4</c:v>
                </c:pt>
                <c:pt idx="1116">
                  <c:v>129.44</c:v>
                </c:pt>
                <c:pt idx="1117">
                  <c:v>129.47999999999999</c:v>
                </c:pt>
                <c:pt idx="1118">
                  <c:v>129.52000000000001</c:v>
                </c:pt>
                <c:pt idx="1119">
                  <c:v>129.56</c:v>
                </c:pt>
                <c:pt idx="1120">
                  <c:v>129.6</c:v>
                </c:pt>
                <c:pt idx="1121">
                  <c:v>129.63999999999999</c:v>
                </c:pt>
                <c:pt idx="1122">
                  <c:v>129.68</c:v>
                </c:pt>
                <c:pt idx="1123">
                  <c:v>129.72</c:v>
                </c:pt>
                <c:pt idx="1124">
                  <c:v>129.76</c:v>
                </c:pt>
                <c:pt idx="1125">
                  <c:v>129.80000000000001</c:v>
                </c:pt>
                <c:pt idx="1126">
                  <c:v>129.84</c:v>
                </c:pt>
                <c:pt idx="1127">
                  <c:v>129.88</c:v>
                </c:pt>
                <c:pt idx="1128">
                  <c:v>129.91999999999999</c:v>
                </c:pt>
                <c:pt idx="1129">
                  <c:v>129.96</c:v>
                </c:pt>
                <c:pt idx="1130">
                  <c:v>130</c:v>
                </c:pt>
                <c:pt idx="1131">
                  <c:v>130.04</c:v>
                </c:pt>
                <c:pt idx="1132">
                  <c:v>130.08000000000001</c:v>
                </c:pt>
                <c:pt idx="1133">
                  <c:v>130.12</c:v>
                </c:pt>
                <c:pt idx="1134">
                  <c:v>130.16</c:v>
                </c:pt>
                <c:pt idx="1135">
                  <c:v>130.19999999999999</c:v>
                </c:pt>
                <c:pt idx="1136">
                  <c:v>130.24</c:v>
                </c:pt>
                <c:pt idx="1137">
                  <c:v>130.28</c:v>
                </c:pt>
                <c:pt idx="1138">
                  <c:v>130.32</c:v>
                </c:pt>
                <c:pt idx="1139">
                  <c:v>130.36000000000001</c:v>
                </c:pt>
                <c:pt idx="1140">
                  <c:v>130.4</c:v>
                </c:pt>
                <c:pt idx="1141">
                  <c:v>130.44</c:v>
                </c:pt>
                <c:pt idx="1142">
                  <c:v>130.47999999999999</c:v>
                </c:pt>
                <c:pt idx="1143">
                  <c:v>130.52000000000001</c:v>
                </c:pt>
                <c:pt idx="1144">
                  <c:v>130.56</c:v>
                </c:pt>
                <c:pt idx="1145">
                  <c:v>130.6</c:v>
                </c:pt>
                <c:pt idx="1146">
                  <c:v>130.64000000000001</c:v>
                </c:pt>
                <c:pt idx="1147">
                  <c:v>130.68</c:v>
                </c:pt>
                <c:pt idx="1148">
                  <c:v>130.72</c:v>
                </c:pt>
                <c:pt idx="1149">
                  <c:v>130.76</c:v>
                </c:pt>
                <c:pt idx="1150">
                  <c:v>130.80000000000001</c:v>
                </c:pt>
                <c:pt idx="1151">
                  <c:v>130.84</c:v>
                </c:pt>
                <c:pt idx="1152">
                  <c:v>130.88</c:v>
                </c:pt>
                <c:pt idx="1153">
                  <c:v>130.92000000000002</c:v>
                </c:pt>
                <c:pt idx="1154">
                  <c:v>130.96</c:v>
                </c:pt>
                <c:pt idx="1155">
                  <c:v>131</c:v>
                </c:pt>
                <c:pt idx="1156">
                  <c:v>131.04</c:v>
                </c:pt>
                <c:pt idx="1157">
                  <c:v>131.08000000000001</c:v>
                </c:pt>
                <c:pt idx="1158">
                  <c:v>131.12</c:v>
                </c:pt>
                <c:pt idx="1159">
                  <c:v>131.16</c:v>
                </c:pt>
                <c:pt idx="1160">
                  <c:v>131.20000000000002</c:v>
                </c:pt>
                <c:pt idx="1161">
                  <c:v>131.24</c:v>
                </c:pt>
                <c:pt idx="1162">
                  <c:v>131.28</c:v>
                </c:pt>
                <c:pt idx="1163">
                  <c:v>131.32</c:v>
                </c:pt>
                <c:pt idx="1164">
                  <c:v>131.36000000000001</c:v>
                </c:pt>
                <c:pt idx="1165">
                  <c:v>131.4</c:v>
                </c:pt>
                <c:pt idx="1166">
                  <c:v>131.44</c:v>
                </c:pt>
                <c:pt idx="1167">
                  <c:v>131.48000000000002</c:v>
                </c:pt>
                <c:pt idx="1168">
                  <c:v>131.52000000000001</c:v>
                </c:pt>
                <c:pt idx="1169">
                  <c:v>131.56</c:v>
                </c:pt>
                <c:pt idx="1170">
                  <c:v>131.6</c:v>
                </c:pt>
                <c:pt idx="1171">
                  <c:v>131.64000000000001</c:v>
                </c:pt>
                <c:pt idx="1172">
                  <c:v>131.68</c:v>
                </c:pt>
                <c:pt idx="1173">
                  <c:v>131.72</c:v>
                </c:pt>
                <c:pt idx="1174">
                  <c:v>131.76000000000002</c:v>
                </c:pt>
                <c:pt idx="1175">
                  <c:v>131.80000000000001</c:v>
                </c:pt>
                <c:pt idx="1176">
                  <c:v>131.84</c:v>
                </c:pt>
                <c:pt idx="1177">
                  <c:v>131.88</c:v>
                </c:pt>
                <c:pt idx="1178">
                  <c:v>131.92000000000002</c:v>
                </c:pt>
                <c:pt idx="1179">
                  <c:v>131.96</c:v>
                </c:pt>
                <c:pt idx="1180">
                  <c:v>132</c:v>
                </c:pt>
                <c:pt idx="1181">
                  <c:v>132.04000000000002</c:v>
                </c:pt>
                <c:pt idx="1182">
                  <c:v>132.08000000000001</c:v>
                </c:pt>
                <c:pt idx="1183">
                  <c:v>132.12</c:v>
                </c:pt>
                <c:pt idx="1184">
                  <c:v>132.16</c:v>
                </c:pt>
                <c:pt idx="1185">
                  <c:v>132.20000000000002</c:v>
                </c:pt>
                <c:pt idx="1186">
                  <c:v>132.24</c:v>
                </c:pt>
                <c:pt idx="1187">
                  <c:v>132.28</c:v>
                </c:pt>
                <c:pt idx="1188">
                  <c:v>132.32000000000002</c:v>
                </c:pt>
                <c:pt idx="1189">
                  <c:v>132.36000000000001</c:v>
                </c:pt>
                <c:pt idx="1190">
                  <c:v>132.4</c:v>
                </c:pt>
                <c:pt idx="1191">
                  <c:v>132.44</c:v>
                </c:pt>
                <c:pt idx="1192">
                  <c:v>132.48000000000002</c:v>
                </c:pt>
                <c:pt idx="1193">
                  <c:v>132.52000000000001</c:v>
                </c:pt>
                <c:pt idx="1194">
                  <c:v>132.56</c:v>
                </c:pt>
                <c:pt idx="1195">
                  <c:v>132.60000000000002</c:v>
                </c:pt>
                <c:pt idx="1196">
                  <c:v>132.64000000000001</c:v>
                </c:pt>
                <c:pt idx="1197">
                  <c:v>132.68</c:v>
                </c:pt>
                <c:pt idx="1198">
                  <c:v>132.72000000000003</c:v>
                </c:pt>
                <c:pt idx="1199">
                  <c:v>132.76000000000002</c:v>
                </c:pt>
                <c:pt idx="1200">
                  <c:v>132.80000000000001</c:v>
                </c:pt>
                <c:pt idx="1201">
                  <c:v>132.84</c:v>
                </c:pt>
                <c:pt idx="1202">
                  <c:v>132.88</c:v>
                </c:pt>
                <c:pt idx="1203">
                  <c:v>132.92000000000002</c:v>
                </c:pt>
                <c:pt idx="1204">
                  <c:v>132.96</c:v>
                </c:pt>
                <c:pt idx="1205">
                  <c:v>133</c:v>
                </c:pt>
                <c:pt idx="1206">
                  <c:v>133.04</c:v>
                </c:pt>
                <c:pt idx="1207">
                  <c:v>133.07999999999998</c:v>
                </c:pt>
                <c:pt idx="1208">
                  <c:v>133.11999999999998</c:v>
                </c:pt>
                <c:pt idx="1209">
                  <c:v>133.16</c:v>
                </c:pt>
                <c:pt idx="1210">
                  <c:v>133.19999999999999</c:v>
                </c:pt>
                <c:pt idx="1211">
                  <c:v>133.23999999999998</c:v>
                </c:pt>
                <c:pt idx="1212">
                  <c:v>133.28</c:v>
                </c:pt>
                <c:pt idx="1213">
                  <c:v>133.32</c:v>
                </c:pt>
                <c:pt idx="1214">
                  <c:v>133.35999999999999</c:v>
                </c:pt>
                <c:pt idx="1215">
                  <c:v>133.39999999999998</c:v>
                </c:pt>
                <c:pt idx="1216">
                  <c:v>133.44</c:v>
                </c:pt>
                <c:pt idx="1217">
                  <c:v>133.47999999999999</c:v>
                </c:pt>
                <c:pt idx="1218">
                  <c:v>133.51999999999998</c:v>
                </c:pt>
                <c:pt idx="1219">
                  <c:v>133.56</c:v>
                </c:pt>
                <c:pt idx="1220">
                  <c:v>133.6</c:v>
                </c:pt>
                <c:pt idx="1221">
                  <c:v>133.63999999999999</c:v>
                </c:pt>
                <c:pt idx="1222">
                  <c:v>133.67999999999998</c:v>
                </c:pt>
                <c:pt idx="1223">
                  <c:v>133.72</c:v>
                </c:pt>
                <c:pt idx="1224">
                  <c:v>133.76</c:v>
                </c:pt>
                <c:pt idx="1225">
                  <c:v>133.79999999999998</c:v>
                </c:pt>
                <c:pt idx="1226">
                  <c:v>133.84</c:v>
                </c:pt>
                <c:pt idx="1227">
                  <c:v>133.88</c:v>
                </c:pt>
                <c:pt idx="1228">
                  <c:v>133.91999999999999</c:v>
                </c:pt>
                <c:pt idx="1229">
                  <c:v>133.95999999999998</c:v>
                </c:pt>
                <c:pt idx="1230">
                  <c:v>134</c:v>
                </c:pt>
                <c:pt idx="1231">
                  <c:v>134.04</c:v>
                </c:pt>
                <c:pt idx="1232">
                  <c:v>134.07999999999998</c:v>
                </c:pt>
                <c:pt idx="1233">
                  <c:v>134.12</c:v>
                </c:pt>
                <c:pt idx="1234">
                  <c:v>134.16</c:v>
                </c:pt>
                <c:pt idx="1235">
                  <c:v>134.19999999999999</c:v>
                </c:pt>
                <c:pt idx="1236">
                  <c:v>134.23999999999998</c:v>
                </c:pt>
                <c:pt idx="1237">
                  <c:v>134.28</c:v>
                </c:pt>
                <c:pt idx="1238">
                  <c:v>134.32</c:v>
                </c:pt>
                <c:pt idx="1239">
                  <c:v>134.35999999999999</c:v>
                </c:pt>
                <c:pt idx="1240">
                  <c:v>134.4</c:v>
                </c:pt>
                <c:pt idx="1241">
                  <c:v>134.44</c:v>
                </c:pt>
                <c:pt idx="1242">
                  <c:v>134.47999999999999</c:v>
                </c:pt>
                <c:pt idx="1243">
                  <c:v>134.51999999999998</c:v>
                </c:pt>
                <c:pt idx="1244">
                  <c:v>134.56</c:v>
                </c:pt>
                <c:pt idx="1245">
                  <c:v>134.6</c:v>
                </c:pt>
                <c:pt idx="1246">
                  <c:v>134.63999999999999</c:v>
                </c:pt>
                <c:pt idx="1247">
                  <c:v>134.68</c:v>
                </c:pt>
                <c:pt idx="1248">
                  <c:v>134.72</c:v>
                </c:pt>
                <c:pt idx="1249">
                  <c:v>134.76</c:v>
                </c:pt>
                <c:pt idx="1250">
                  <c:v>134.79999999999998</c:v>
                </c:pt>
                <c:pt idx="1251">
                  <c:v>134.84</c:v>
                </c:pt>
                <c:pt idx="1252">
                  <c:v>134.88</c:v>
                </c:pt>
                <c:pt idx="1253">
                  <c:v>134.91999999999999</c:v>
                </c:pt>
                <c:pt idx="1254">
                  <c:v>134.96</c:v>
                </c:pt>
                <c:pt idx="1255">
                  <c:v>135</c:v>
                </c:pt>
                <c:pt idx="1256">
                  <c:v>135.04</c:v>
                </c:pt>
                <c:pt idx="1257">
                  <c:v>135.07999999999998</c:v>
                </c:pt>
                <c:pt idx="1258">
                  <c:v>135.12</c:v>
                </c:pt>
                <c:pt idx="1259">
                  <c:v>135.16</c:v>
                </c:pt>
                <c:pt idx="1260">
                  <c:v>135.19999999999999</c:v>
                </c:pt>
                <c:pt idx="1261">
                  <c:v>135.24</c:v>
                </c:pt>
                <c:pt idx="1262">
                  <c:v>135.28</c:v>
                </c:pt>
                <c:pt idx="1263">
                  <c:v>135.32</c:v>
                </c:pt>
                <c:pt idx="1264">
                  <c:v>135.35999999999999</c:v>
                </c:pt>
                <c:pt idx="1265">
                  <c:v>135.4</c:v>
                </c:pt>
                <c:pt idx="1266">
                  <c:v>135.44</c:v>
                </c:pt>
                <c:pt idx="1267">
                  <c:v>135.47999999999999</c:v>
                </c:pt>
                <c:pt idx="1268">
                  <c:v>135.52000000000001</c:v>
                </c:pt>
                <c:pt idx="1269">
                  <c:v>135.56</c:v>
                </c:pt>
                <c:pt idx="1270">
                  <c:v>135.6</c:v>
                </c:pt>
                <c:pt idx="1271">
                  <c:v>135.63999999999999</c:v>
                </c:pt>
                <c:pt idx="1272">
                  <c:v>135.68</c:v>
                </c:pt>
                <c:pt idx="1273">
                  <c:v>135.72</c:v>
                </c:pt>
                <c:pt idx="1274">
                  <c:v>135.76</c:v>
                </c:pt>
                <c:pt idx="1275">
                  <c:v>135.80000000000001</c:v>
                </c:pt>
                <c:pt idx="1276">
                  <c:v>135.84</c:v>
                </c:pt>
                <c:pt idx="1277">
                  <c:v>135.88</c:v>
                </c:pt>
                <c:pt idx="1278">
                  <c:v>135.91999999999999</c:v>
                </c:pt>
                <c:pt idx="1279">
                  <c:v>135.96</c:v>
                </c:pt>
                <c:pt idx="1280">
                  <c:v>136</c:v>
                </c:pt>
                <c:pt idx="1281">
                  <c:v>136.04</c:v>
                </c:pt>
                <c:pt idx="1282">
                  <c:v>136.08000000000001</c:v>
                </c:pt>
                <c:pt idx="1283">
                  <c:v>136.12</c:v>
                </c:pt>
                <c:pt idx="1284">
                  <c:v>136.16</c:v>
                </c:pt>
                <c:pt idx="1285">
                  <c:v>136.19999999999999</c:v>
                </c:pt>
                <c:pt idx="1286">
                  <c:v>136.24</c:v>
                </c:pt>
                <c:pt idx="1287">
                  <c:v>136.28</c:v>
                </c:pt>
                <c:pt idx="1288">
                  <c:v>136.32</c:v>
                </c:pt>
                <c:pt idx="1289">
                  <c:v>136.36000000000001</c:v>
                </c:pt>
                <c:pt idx="1290">
                  <c:v>136.4</c:v>
                </c:pt>
                <c:pt idx="1291">
                  <c:v>136.44</c:v>
                </c:pt>
                <c:pt idx="1292">
                  <c:v>136.47999999999999</c:v>
                </c:pt>
                <c:pt idx="1293">
                  <c:v>136.52000000000001</c:v>
                </c:pt>
                <c:pt idx="1294">
                  <c:v>136.56</c:v>
                </c:pt>
                <c:pt idx="1295">
                  <c:v>136.6</c:v>
                </c:pt>
                <c:pt idx="1296">
                  <c:v>136.64000000000001</c:v>
                </c:pt>
                <c:pt idx="1297">
                  <c:v>136.68</c:v>
                </c:pt>
                <c:pt idx="1298">
                  <c:v>136.72</c:v>
                </c:pt>
                <c:pt idx="1299">
                  <c:v>136.76</c:v>
                </c:pt>
                <c:pt idx="1300">
                  <c:v>136.80000000000001</c:v>
                </c:pt>
                <c:pt idx="1301">
                  <c:v>136.84</c:v>
                </c:pt>
                <c:pt idx="1302">
                  <c:v>136.88</c:v>
                </c:pt>
                <c:pt idx="1303">
                  <c:v>136.92000000000002</c:v>
                </c:pt>
                <c:pt idx="1304">
                  <c:v>136.96</c:v>
                </c:pt>
                <c:pt idx="1305">
                  <c:v>137</c:v>
                </c:pt>
                <c:pt idx="1306">
                  <c:v>137.04</c:v>
                </c:pt>
                <c:pt idx="1307">
                  <c:v>137.08000000000001</c:v>
                </c:pt>
                <c:pt idx="1308">
                  <c:v>137.12</c:v>
                </c:pt>
                <c:pt idx="1309">
                  <c:v>137.16</c:v>
                </c:pt>
                <c:pt idx="1310">
                  <c:v>137.20000000000002</c:v>
                </c:pt>
                <c:pt idx="1311">
                  <c:v>137.24</c:v>
                </c:pt>
                <c:pt idx="1312">
                  <c:v>137.28</c:v>
                </c:pt>
                <c:pt idx="1313">
                  <c:v>137.32</c:v>
                </c:pt>
                <c:pt idx="1314">
                  <c:v>137.36000000000001</c:v>
                </c:pt>
                <c:pt idx="1315">
                  <c:v>137.4</c:v>
                </c:pt>
                <c:pt idx="1316">
                  <c:v>137.44</c:v>
                </c:pt>
                <c:pt idx="1317">
                  <c:v>137.48000000000002</c:v>
                </c:pt>
                <c:pt idx="1318">
                  <c:v>137.52000000000001</c:v>
                </c:pt>
                <c:pt idx="1319">
                  <c:v>137.56</c:v>
                </c:pt>
                <c:pt idx="1320">
                  <c:v>137.6</c:v>
                </c:pt>
                <c:pt idx="1321">
                  <c:v>137.64000000000001</c:v>
                </c:pt>
                <c:pt idx="1322">
                  <c:v>137.68</c:v>
                </c:pt>
                <c:pt idx="1323">
                  <c:v>137.72</c:v>
                </c:pt>
                <c:pt idx="1324">
                  <c:v>137.76000000000002</c:v>
                </c:pt>
                <c:pt idx="1325">
                  <c:v>137.80000000000001</c:v>
                </c:pt>
                <c:pt idx="1326">
                  <c:v>137.84</c:v>
                </c:pt>
                <c:pt idx="1327">
                  <c:v>137.88</c:v>
                </c:pt>
                <c:pt idx="1328">
                  <c:v>137.92000000000002</c:v>
                </c:pt>
                <c:pt idx="1329">
                  <c:v>137.96</c:v>
                </c:pt>
                <c:pt idx="1330">
                  <c:v>138</c:v>
                </c:pt>
                <c:pt idx="1331">
                  <c:v>138.04000000000002</c:v>
                </c:pt>
                <c:pt idx="1332">
                  <c:v>138.08000000000001</c:v>
                </c:pt>
                <c:pt idx="1333">
                  <c:v>138.12</c:v>
                </c:pt>
                <c:pt idx="1334">
                  <c:v>138.16</c:v>
                </c:pt>
                <c:pt idx="1335">
                  <c:v>138.20000000000002</c:v>
                </c:pt>
                <c:pt idx="1336">
                  <c:v>138.24</c:v>
                </c:pt>
                <c:pt idx="1337">
                  <c:v>138.28</c:v>
                </c:pt>
                <c:pt idx="1338">
                  <c:v>138.32000000000002</c:v>
                </c:pt>
                <c:pt idx="1339">
                  <c:v>138.36000000000001</c:v>
                </c:pt>
                <c:pt idx="1340">
                  <c:v>138.4</c:v>
                </c:pt>
                <c:pt idx="1341">
                  <c:v>138.44</c:v>
                </c:pt>
                <c:pt idx="1342">
                  <c:v>138.48000000000002</c:v>
                </c:pt>
                <c:pt idx="1343">
                  <c:v>138.52000000000001</c:v>
                </c:pt>
                <c:pt idx="1344">
                  <c:v>138.56</c:v>
                </c:pt>
                <c:pt idx="1345">
                  <c:v>138.60000000000002</c:v>
                </c:pt>
                <c:pt idx="1346">
                  <c:v>138.64000000000001</c:v>
                </c:pt>
                <c:pt idx="1347">
                  <c:v>138.68</c:v>
                </c:pt>
                <c:pt idx="1348">
                  <c:v>138.72</c:v>
                </c:pt>
                <c:pt idx="1349">
                  <c:v>138.76000000000002</c:v>
                </c:pt>
                <c:pt idx="1350">
                  <c:v>138.80000000000001</c:v>
                </c:pt>
                <c:pt idx="1351">
                  <c:v>138.84</c:v>
                </c:pt>
                <c:pt idx="1352">
                  <c:v>138.88000000000002</c:v>
                </c:pt>
                <c:pt idx="1353">
                  <c:v>138.92000000000002</c:v>
                </c:pt>
                <c:pt idx="1354">
                  <c:v>138.96</c:v>
                </c:pt>
                <c:pt idx="1355">
                  <c:v>139</c:v>
                </c:pt>
                <c:pt idx="1356">
                  <c:v>139.04</c:v>
                </c:pt>
                <c:pt idx="1357">
                  <c:v>139.08000000000001</c:v>
                </c:pt>
                <c:pt idx="1358">
                  <c:v>139.12</c:v>
                </c:pt>
                <c:pt idx="1359">
                  <c:v>139.16</c:v>
                </c:pt>
                <c:pt idx="1360">
                  <c:v>139.19999999999999</c:v>
                </c:pt>
                <c:pt idx="1361">
                  <c:v>139.23999999999998</c:v>
                </c:pt>
                <c:pt idx="1362">
                  <c:v>139.28</c:v>
                </c:pt>
                <c:pt idx="1363">
                  <c:v>139.32</c:v>
                </c:pt>
                <c:pt idx="1364">
                  <c:v>139.35999999999999</c:v>
                </c:pt>
                <c:pt idx="1365">
                  <c:v>139.39999999999998</c:v>
                </c:pt>
                <c:pt idx="1366">
                  <c:v>139.44</c:v>
                </c:pt>
                <c:pt idx="1367">
                  <c:v>139.47999999999999</c:v>
                </c:pt>
                <c:pt idx="1368">
                  <c:v>139.51999999999998</c:v>
                </c:pt>
                <c:pt idx="1369">
                  <c:v>139.55999999999997</c:v>
                </c:pt>
                <c:pt idx="1370">
                  <c:v>139.6</c:v>
                </c:pt>
                <c:pt idx="1371">
                  <c:v>139.63999999999999</c:v>
                </c:pt>
                <c:pt idx="1372">
                  <c:v>139.67999999999998</c:v>
                </c:pt>
                <c:pt idx="1373">
                  <c:v>139.72</c:v>
                </c:pt>
                <c:pt idx="1374">
                  <c:v>139.76</c:v>
                </c:pt>
                <c:pt idx="1375">
                  <c:v>139.79999999999998</c:v>
                </c:pt>
                <c:pt idx="1376">
                  <c:v>139.83999999999997</c:v>
                </c:pt>
                <c:pt idx="1377">
                  <c:v>139.88</c:v>
                </c:pt>
                <c:pt idx="1378">
                  <c:v>139.91999999999999</c:v>
                </c:pt>
                <c:pt idx="1379">
                  <c:v>139.95999999999998</c:v>
                </c:pt>
                <c:pt idx="1380">
                  <c:v>140</c:v>
                </c:pt>
                <c:pt idx="1381">
                  <c:v>140.04</c:v>
                </c:pt>
                <c:pt idx="1382">
                  <c:v>140.07999999999998</c:v>
                </c:pt>
                <c:pt idx="1383">
                  <c:v>140.11999999999998</c:v>
                </c:pt>
                <c:pt idx="1384">
                  <c:v>140.16</c:v>
                </c:pt>
                <c:pt idx="1385">
                  <c:v>140.19999999999999</c:v>
                </c:pt>
                <c:pt idx="1386">
                  <c:v>140.23999999999998</c:v>
                </c:pt>
                <c:pt idx="1387">
                  <c:v>140.28</c:v>
                </c:pt>
                <c:pt idx="1388">
                  <c:v>140.32</c:v>
                </c:pt>
                <c:pt idx="1389">
                  <c:v>140.35999999999999</c:v>
                </c:pt>
                <c:pt idx="1390">
                  <c:v>140.4</c:v>
                </c:pt>
                <c:pt idx="1391">
                  <c:v>140.44</c:v>
                </c:pt>
                <c:pt idx="1392">
                  <c:v>140.47999999999999</c:v>
                </c:pt>
                <c:pt idx="1393">
                  <c:v>140.51999999999998</c:v>
                </c:pt>
                <c:pt idx="1394">
                  <c:v>140.56</c:v>
                </c:pt>
                <c:pt idx="1395">
                  <c:v>140.6</c:v>
                </c:pt>
                <c:pt idx="1396">
                  <c:v>140.63999999999999</c:v>
                </c:pt>
                <c:pt idx="1397">
                  <c:v>140.68</c:v>
                </c:pt>
                <c:pt idx="1398">
                  <c:v>140.72</c:v>
                </c:pt>
                <c:pt idx="1399">
                  <c:v>140.76</c:v>
                </c:pt>
                <c:pt idx="1400">
                  <c:v>140.79999999999998</c:v>
                </c:pt>
                <c:pt idx="1401">
                  <c:v>140.84</c:v>
                </c:pt>
                <c:pt idx="1402">
                  <c:v>140.88</c:v>
                </c:pt>
                <c:pt idx="1403">
                  <c:v>140.91999999999999</c:v>
                </c:pt>
                <c:pt idx="1404">
                  <c:v>140.96</c:v>
                </c:pt>
                <c:pt idx="1405">
                  <c:v>141</c:v>
                </c:pt>
                <c:pt idx="1406">
                  <c:v>141.04</c:v>
                </c:pt>
                <c:pt idx="1407">
                  <c:v>141.07999999999998</c:v>
                </c:pt>
                <c:pt idx="1408">
                  <c:v>141.12</c:v>
                </c:pt>
                <c:pt idx="1409">
                  <c:v>141.16</c:v>
                </c:pt>
                <c:pt idx="1410">
                  <c:v>141.19999999999999</c:v>
                </c:pt>
                <c:pt idx="1411">
                  <c:v>141.24</c:v>
                </c:pt>
                <c:pt idx="1412">
                  <c:v>141.28</c:v>
                </c:pt>
                <c:pt idx="1413">
                  <c:v>141.32</c:v>
                </c:pt>
                <c:pt idx="1414">
                  <c:v>141.35999999999999</c:v>
                </c:pt>
                <c:pt idx="1415">
                  <c:v>141.4</c:v>
                </c:pt>
                <c:pt idx="1416">
                  <c:v>141.44</c:v>
                </c:pt>
                <c:pt idx="1417">
                  <c:v>141.47999999999999</c:v>
                </c:pt>
                <c:pt idx="1418">
                  <c:v>141.52000000000001</c:v>
                </c:pt>
                <c:pt idx="1419">
                  <c:v>141.56</c:v>
                </c:pt>
                <c:pt idx="1420">
                  <c:v>141.6</c:v>
                </c:pt>
                <c:pt idx="1421">
                  <c:v>141.63999999999999</c:v>
                </c:pt>
                <c:pt idx="1422">
                  <c:v>141.68</c:v>
                </c:pt>
                <c:pt idx="1423">
                  <c:v>141.72</c:v>
                </c:pt>
                <c:pt idx="1424">
                  <c:v>141.76</c:v>
                </c:pt>
                <c:pt idx="1425">
                  <c:v>141.80000000000001</c:v>
                </c:pt>
                <c:pt idx="1426">
                  <c:v>141.84</c:v>
                </c:pt>
                <c:pt idx="1427">
                  <c:v>141.88</c:v>
                </c:pt>
                <c:pt idx="1428">
                  <c:v>141.91999999999999</c:v>
                </c:pt>
                <c:pt idx="1429">
                  <c:v>141.96</c:v>
                </c:pt>
                <c:pt idx="1430">
                  <c:v>142</c:v>
                </c:pt>
                <c:pt idx="1431">
                  <c:v>142.04</c:v>
                </c:pt>
                <c:pt idx="1432">
                  <c:v>142.08000000000001</c:v>
                </c:pt>
                <c:pt idx="1433">
                  <c:v>142.12</c:v>
                </c:pt>
                <c:pt idx="1434">
                  <c:v>142.16</c:v>
                </c:pt>
                <c:pt idx="1435">
                  <c:v>142.19999999999999</c:v>
                </c:pt>
                <c:pt idx="1436">
                  <c:v>142.24</c:v>
                </c:pt>
                <c:pt idx="1437">
                  <c:v>142.28</c:v>
                </c:pt>
                <c:pt idx="1438">
                  <c:v>142.32</c:v>
                </c:pt>
                <c:pt idx="1439">
                  <c:v>142.36000000000001</c:v>
                </c:pt>
                <c:pt idx="1440">
                  <c:v>142.4</c:v>
                </c:pt>
                <c:pt idx="1441">
                  <c:v>142.44</c:v>
                </c:pt>
                <c:pt idx="1442">
                  <c:v>142.47999999999999</c:v>
                </c:pt>
                <c:pt idx="1443">
                  <c:v>142.52000000000001</c:v>
                </c:pt>
                <c:pt idx="1444">
                  <c:v>142.56</c:v>
                </c:pt>
                <c:pt idx="1445">
                  <c:v>142.6</c:v>
                </c:pt>
                <c:pt idx="1446">
                  <c:v>142.64000000000001</c:v>
                </c:pt>
                <c:pt idx="1447">
                  <c:v>142.68</c:v>
                </c:pt>
                <c:pt idx="1448">
                  <c:v>142.72</c:v>
                </c:pt>
                <c:pt idx="1449">
                  <c:v>142.76</c:v>
                </c:pt>
                <c:pt idx="1450">
                  <c:v>142.80000000000001</c:v>
                </c:pt>
                <c:pt idx="1451">
                  <c:v>142.84</c:v>
                </c:pt>
                <c:pt idx="1452">
                  <c:v>142.88</c:v>
                </c:pt>
                <c:pt idx="1453">
                  <c:v>142.92000000000002</c:v>
                </c:pt>
                <c:pt idx="1454">
                  <c:v>142.96</c:v>
                </c:pt>
                <c:pt idx="1455">
                  <c:v>143</c:v>
                </c:pt>
                <c:pt idx="1456">
                  <c:v>143.04</c:v>
                </c:pt>
                <c:pt idx="1457">
                  <c:v>143.08000000000001</c:v>
                </c:pt>
                <c:pt idx="1458">
                  <c:v>143.12</c:v>
                </c:pt>
                <c:pt idx="1459">
                  <c:v>143.16</c:v>
                </c:pt>
                <c:pt idx="1460">
                  <c:v>143.20000000000002</c:v>
                </c:pt>
                <c:pt idx="1461">
                  <c:v>143.24</c:v>
                </c:pt>
                <c:pt idx="1462">
                  <c:v>143.28</c:v>
                </c:pt>
                <c:pt idx="1463">
                  <c:v>143.32</c:v>
                </c:pt>
                <c:pt idx="1464">
                  <c:v>143.36000000000001</c:v>
                </c:pt>
                <c:pt idx="1465">
                  <c:v>143.4</c:v>
                </c:pt>
                <c:pt idx="1466">
                  <c:v>143.44</c:v>
                </c:pt>
                <c:pt idx="1467">
                  <c:v>143.48000000000002</c:v>
                </c:pt>
                <c:pt idx="1468">
                  <c:v>143.52000000000001</c:v>
                </c:pt>
                <c:pt idx="1469">
                  <c:v>143.56</c:v>
                </c:pt>
                <c:pt idx="1470">
                  <c:v>143.6</c:v>
                </c:pt>
                <c:pt idx="1471">
                  <c:v>143.64000000000001</c:v>
                </c:pt>
                <c:pt idx="1472">
                  <c:v>143.68</c:v>
                </c:pt>
                <c:pt idx="1473">
                  <c:v>143.72</c:v>
                </c:pt>
                <c:pt idx="1474">
                  <c:v>143.76000000000002</c:v>
                </c:pt>
                <c:pt idx="1475">
                  <c:v>143.80000000000001</c:v>
                </c:pt>
                <c:pt idx="1476">
                  <c:v>143.84</c:v>
                </c:pt>
                <c:pt idx="1477">
                  <c:v>143.88</c:v>
                </c:pt>
                <c:pt idx="1478">
                  <c:v>143.92000000000002</c:v>
                </c:pt>
                <c:pt idx="1479">
                  <c:v>143.96</c:v>
                </c:pt>
                <c:pt idx="1480">
                  <c:v>144</c:v>
                </c:pt>
                <c:pt idx="1481">
                  <c:v>144.04000000000002</c:v>
                </c:pt>
                <c:pt idx="1482">
                  <c:v>144.08000000000001</c:v>
                </c:pt>
                <c:pt idx="1483">
                  <c:v>144.12</c:v>
                </c:pt>
                <c:pt idx="1484">
                  <c:v>144.16</c:v>
                </c:pt>
                <c:pt idx="1485">
                  <c:v>144.20000000000002</c:v>
                </c:pt>
                <c:pt idx="1486">
                  <c:v>144.24</c:v>
                </c:pt>
                <c:pt idx="1487">
                  <c:v>144.28</c:v>
                </c:pt>
                <c:pt idx="1488">
                  <c:v>144.32000000000002</c:v>
                </c:pt>
                <c:pt idx="1489">
                  <c:v>144.36000000000001</c:v>
                </c:pt>
                <c:pt idx="1490">
                  <c:v>144.4</c:v>
                </c:pt>
                <c:pt idx="1491">
                  <c:v>144.44</c:v>
                </c:pt>
                <c:pt idx="1492">
                  <c:v>144.48000000000002</c:v>
                </c:pt>
                <c:pt idx="1493">
                  <c:v>144.52000000000001</c:v>
                </c:pt>
                <c:pt idx="1494">
                  <c:v>144.56</c:v>
                </c:pt>
                <c:pt idx="1495">
                  <c:v>144.60000000000002</c:v>
                </c:pt>
                <c:pt idx="1496">
                  <c:v>144.64000000000001</c:v>
                </c:pt>
                <c:pt idx="1497">
                  <c:v>144.68</c:v>
                </c:pt>
                <c:pt idx="1498">
                  <c:v>144.72</c:v>
                </c:pt>
                <c:pt idx="1499">
                  <c:v>144.76000000000002</c:v>
                </c:pt>
                <c:pt idx="1500">
                  <c:v>144.80000000000001</c:v>
                </c:pt>
                <c:pt idx="1501">
                  <c:v>144.84</c:v>
                </c:pt>
                <c:pt idx="1502">
                  <c:v>144.88000000000002</c:v>
                </c:pt>
                <c:pt idx="1503">
                  <c:v>144.92000000000002</c:v>
                </c:pt>
                <c:pt idx="1504">
                  <c:v>144.96</c:v>
                </c:pt>
                <c:pt idx="1505">
                  <c:v>145</c:v>
                </c:pt>
                <c:pt idx="1506">
                  <c:v>145.04000000000002</c:v>
                </c:pt>
                <c:pt idx="1507">
                  <c:v>145.08000000000001</c:v>
                </c:pt>
                <c:pt idx="1508">
                  <c:v>145.12</c:v>
                </c:pt>
                <c:pt idx="1509">
                  <c:v>145.16</c:v>
                </c:pt>
                <c:pt idx="1510">
                  <c:v>145.20000000000002</c:v>
                </c:pt>
                <c:pt idx="1511">
                  <c:v>145.24</c:v>
                </c:pt>
                <c:pt idx="1512">
                  <c:v>145.28</c:v>
                </c:pt>
                <c:pt idx="1513">
                  <c:v>145.32</c:v>
                </c:pt>
                <c:pt idx="1514">
                  <c:v>145.35999999999999</c:v>
                </c:pt>
                <c:pt idx="1515">
                  <c:v>145.4</c:v>
                </c:pt>
                <c:pt idx="1516">
                  <c:v>145.44</c:v>
                </c:pt>
                <c:pt idx="1517">
                  <c:v>145.47999999999999</c:v>
                </c:pt>
                <c:pt idx="1518">
                  <c:v>145.51999999999998</c:v>
                </c:pt>
                <c:pt idx="1519">
                  <c:v>145.55999999999997</c:v>
                </c:pt>
                <c:pt idx="1520">
                  <c:v>145.6</c:v>
                </c:pt>
                <c:pt idx="1521">
                  <c:v>145.63999999999999</c:v>
                </c:pt>
                <c:pt idx="1522">
                  <c:v>145.67999999999998</c:v>
                </c:pt>
                <c:pt idx="1523">
                  <c:v>145.72</c:v>
                </c:pt>
                <c:pt idx="1524">
                  <c:v>145.76</c:v>
                </c:pt>
                <c:pt idx="1525">
                  <c:v>145.79999999999998</c:v>
                </c:pt>
                <c:pt idx="1526">
                  <c:v>145.83999999999997</c:v>
                </c:pt>
                <c:pt idx="1527">
                  <c:v>145.88</c:v>
                </c:pt>
                <c:pt idx="1528">
                  <c:v>145.91999999999999</c:v>
                </c:pt>
                <c:pt idx="1529">
                  <c:v>145.95999999999998</c:v>
                </c:pt>
                <c:pt idx="1530">
                  <c:v>146</c:v>
                </c:pt>
                <c:pt idx="1531">
                  <c:v>146.04</c:v>
                </c:pt>
                <c:pt idx="1532">
                  <c:v>146.07999999999998</c:v>
                </c:pt>
                <c:pt idx="1533">
                  <c:v>146.11999999999998</c:v>
                </c:pt>
                <c:pt idx="1534">
                  <c:v>146.16</c:v>
                </c:pt>
                <c:pt idx="1535">
                  <c:v>146.19999999999999</c:v>
                </c:pt>
                <c:pt idx="1536">
                  <c:v>146.23999999999998</c:v>
                </c:pt>
                <c:pt idx="1537">
                  <c:v>146.28</c:v>
                </c:pt>
                <c:pt idx="1538">
                  <c:v>146.32</c:v>
                </c:pt>
                <c:pt idx="1539">
                  <c:v>146.35999999999999</c:v>
                </c:pt>
                <c:pt idx="1540">
                  <c:v>146.39999999999998</c:v>
                </c:pt>
                <c:pt idx="1541">
                  <c:v>146.44</c:v>
                </c:pt>
                <c:pt idx="1542">
                  <c:v>146.47999999999999</c:v>
                </c:pt>
                <c:pt idx="1543">
                  <c:v>146.51999999999998</c:v>
                </c:pt>
                <c:pt idx="1544">
                  <c:v>146.56</c:v>
                </c:pt>
                <c:pt idx="1545">
                  <c:v>146.6</c:v>
                </c:pt>
                <c:pt idx="1546">
                  <c:v>146.63999999999999</c:v>
                </c:pt>
                <c:pt idx="1547">
                  <c:v>146.67999999999998</c:v>
                </c:pt>
                <c:pt idx="1548">
                  <c:v>146.72</c:v>
                </c:pt>
                <c:pt idx="1549">
                  <c:v>146.76</c:v>
                </c:pt>
                <c:pt idx="1550">
                  <c:v>146.79999999999998</c:v>
                </c:pt>
                <c:pt idx="1551">
                  <c:v>146.84</c:v>
                </c:pt>
                <c:pt idx="1552">
                  <c:v>146.88</c:v>
                </c:pt>
                <c:pt idx="1553">
                  <c:v>146.91999999999999</c:v>
                </c:pt>
                <c:pt idx="1554">
                  <c:v>146.95999999999998</c:v>
                </c:pt>
                <c:pt idx="1555">
                  <c:v>147</c:v>
                </c:pt>
                <c:pt idx="1556">
                  <c:v>147.04</c:v>
                </c:pt>
                <c:pt idx="1557">
                  <c:v>147.07999999999998</c:v>
                </c:pt>
                <c:pt idx="1558">
                  <c:v>147.12</c:v>
                </c:pt>
                <c:pt idx="1559">
                  <c:v>147.16</c:v>
                </c:pt>
                <c:pt idx="1560">
                  <c:v>147.19999999999999</c:v>
                </c:pt>
                <c:pt idx="1561">
                  <c:v>147.23999999999998</c:v>
                </c:pt>
                <c:pt idx="1562">
                  <c:v>147.28</c:v>
                </c:pt>
                <c:pt idx="1563">
                  <c:v>147.32</c:v>
                </c:pt>
                <c:pt idx="1564">
                  <c:v>147.35999999999999</c:v>
                </c:pt>
                <c:pt idx="1565">
                  <c:v>147.4</c:v>
                </c:pt>
                <c:pt idx="1566">
                  <c:v>147.44</c:v>
                </c:pt>
                <c:pt idx="1567">
                  <c:v>147.47999999999999</c:v>
                </c:pt>
                <c:pt idx="1568">
                  <c:v>147.51999999999998</c:v>
                </c:pt>
                <c:pt idx="1569">
                  <c:v>147.56</c:v>
                </c:pt>
                <c:pt idx="1570">
                  <c:v>147.6</c:v>
                </c:pt>
                <c:pt idx="1571">
                  <c:v>147.63999999999999</c:v>
                </c:pt>
                <c:pt idx="1572">
                  <c:v>147.68</c:v>
                </c:pt>
                <c:pt idx="1573">
                  <c:v>147.72</c:v>
                </c:pt>
                <c:pt idx="1574">
                  <c:v>147.76</c:v>
                </c:pt>
                <c:pt idx="1575">
                  <c:v>147.80000000000001</c:v>
                </c:pt>
                <c:pt idx="1576">
                  <c:v>147.84</c:v>
                </c:pt>
                <c:pt idx="1577">
                  <c:v>147.88</c:v>
                </c:pt>
                <c:pt idx="1578">
                  <c:v>147.91999999999999</c:v>
                </c:pt>
                <c:pt idx="1579">
                  <c:v>147.96</c:v>
                </c:pt>
                <c:pt idx="1580">
                  <c:v>148</c:v>
                </c:pt>
                <c:pt idx="1581">
                  <c:v>148.04</c:v>
                </c:pt>
                <c:pt idx="1582">
                  <c:v>148.08000000000001</c:v>
                </c:pt>
                <c:pt idx="1583">
                  <c:v>148.12</c:v>
                </c:pt>
                <c:pt idx="1584">
                  <c:v>148.16</c:v>
                </c:pt>
                <c:pt idx="1585">
                  <c:v>148.19999999999999</c:v>
                </c:pt>
                <c:pt idx="1586">
                  <c:v>148.24</c:v>
                </c:pt>
                <c:pt idx="1587">
                  <c:v>148.28</c:v>
                </c:pt>
                <c:pt idx="1588">
                  <c:v>148.32</c:v>
                </c:pt>
                <c:pt idx="1589">
                  <c:v>148.36000000000001</c:v>
                </c:pt>
                <c:pt idx="1590">
                  <c:v>148.4</c:v>
                </c:pt>
                <c:pt idx="1591">
                  <c:v>148.44</c:v>
                </c:pt>
                <c:pt idx="1592">
                  <c:v>148.47999999999999</c:v>
                </c:pt>
                <c:pt idx="1593">
                  <c:v>148.52000000000001</c:v>
                </c:pt>
                <c:pt idx="1594">
                  <c:v>148.56</c:v>
                </c:pt>
                <c:pt idx="1595">
                  <c:v>148.6</c:v>
                </c:pt>
                <c:pt idx="1596">
                  <c:v>148.64000000000001</c:v>
                </c:pt>
                <c:pt idx="1597">
                  <c:v>148.68</c:v>
                </c:pt>
                <c:pt idx="1598">
                  <c:v>148.72</c:v>
                </c:pt>
                <c:pt idx="1599">
                  <c:v>148.76</c:v>
                </c:pt>
                <c:pt idx="1600">
                  <c:v>148.80000000000001</c:v>
                </c:pt>
                <c:pt idx="1601">
                  <c:v>148.84</c:v>
                </c:pt>
                <c:pt idx="1602">
                  <c:v>148.88</c:v>
                </c:pt>
                <c:pt idx="1603">
                  <c:v>148.92000000000002</c:v>
                </c:pt>
                <c:pt idx="1604">
                  <c:v>148.96</c:v>
                </c:pt>
                <c:pt idx="1605">
                  <c:v>149</c:v>
                </c:pt>
                <c:pt idx="1606">
                  <c:v>149.04</c:v>
                </c:pt>
                <c:pt idx="1607">
                  <c:v>149.08000000000001</c:v>
                </c:pt>
                <c:pt idx="1608">
                  <c:v>149.12</c:v>
                </c:pt>
                <c:pt idx="1609">
                  <c:v>149.16</c:v>
                </c:pt>
                <c:pt idx="1610">
                  <c:v>149.20000000000002</c:v>
                </c:pt>
                <c:pt idx="1611">
                  <c:v>149.24</c:v>
                </c:pt>
                <c:pt idx="1612">
                  <c:v>149.28</c:v>
                </c:pt>
                <c:pt idx="1613">
                  <c:v>149.32</c:v>
                </c:pt>
                <c:pt idx="1614">
                  <c:v>149.36000000000001</c:v>
                </c:pt>
                <c:pt idx="1615">
                  <c:v>149.4</c:v>
                </c:pt>
                <c:pt idx="1616">
                  <c:v>149.44</c:v>
                </c:pt>
                <c:pt idx="1617">
                  <c:v>149.48000000000002</c:v>
                </c:pt>
                <c:pt idx="1618">
                  <c:v>149.52000000000001</c:v>
                </c:pt>
                <c:pt idx="1619">
                  <c:v>149.56</c:v>
                </c:pt>
                <c:pt idx="1620">
                  <c:v>149.6</c:v>
                </c:pt>
                <c:pt idx="1621">
                  <c:v>149.64000000000001</c:v>
                </c:pt>
                <c:pt idx="1622">
                  <c:v>149.68</c:v>
                </c:pt>
                <c:pt idx="1623">
                  <c:v>149.72</c:v>
                </c:pt>
                <c:pt idx="1624">
                  <c:v>149.76000000000002</c:v>
                </c:pt>
                <c:pt idx="1625">
                  <c:v>149.80000000000001</c:v>
                </c:pt>
                <c:pt idx="1626">
                  <c:v>149.84</c:v>
                </c:pt>
                <c:pt idx="1627">
                  <c:v>149.88</c:v>
                </c:pt>
                <c:pt idx="1628">
                  <c:v>149.92000000000002</c:v>
                </c:pt>
                <c:pt idx="1629">
                  <c:v>149.96</c:v>
                </c:pt>
                <c:pt idx="1630">
                  <c:v>150</c:v>
                </c:pt>
                <c:pt idx="1631">
                  <c:v>150.04000000000002</c:v>
                </c:pt>
                <c:pt idx="1632">
                  <c:v>150.08000000000001</c:v>
                </c:pt>
                <c:pt idx="1633">
                  <c:v>150.12</c:v>
                </c:pt>
                <c:pt idx="1634">
                  <c:v>150.16</c:v>
                </c:pt>
                <c:pt idx="1635">
                  <c:v>150.20000000000002</c:v>
                </c:pt>
                <c:pt idx="1636">
                  <c:v>150.24</c:v>
                </c:pt>
                <c:pt idx="1637">
                  <c:v>150.28</c:v>
                </c:pt>
                <c:pt idx="1638">
                  <c:v>150.32000000000002</c:v>
                </c:pt>
                <c:pt idx="1639">
                  <c:v>150.36000000000001</c:v>
                </c:pt>
                <c:pt idx="1640">
                  <c:v>150.4</c:v>
                </c:pt>
                <c:pt idx="1641">
                  <c:v>150.44</c:v>
                </c:pt>
                <c:pt idx="1642">
                  <c:v>150.48000000000002</c:v>
                </c:pt>
                <c:pt idx="1643">
                  <c:v>150.52000000000001</c:v>
                </c:pt>
                <c:pt idx="1644">
                  <c:v>150.56</c:v>
                </c:pt>
                <c:pt idx="1645">
                  <c:v>150.60000000000002</c:v>
                </c:pt>
                <c:pt idx="1646">
                  <c:v>150.64000000000001</c:v>
                </c:pt>
                <c:pt idx="1647">
                  <c:v>150.68</c:v>
                </c:pt>
                <c:pt idx="1648">
                  <c:v>150.72</c:v>
                </c:pt>
                <c:pt idx="1649">
                  <c:v>150.76000000000002</c:v>
                </c:pt>
                <c:pt idx="1650">
                  <c:v>150.80000000000001</c:v>
                </c:pt>
                <c:pt idx="1651">
                  <c:v>150.84</c:v>
                </c:pt>
                <c:pt idx="1652">
                  <c:v>150.88000000000002</c:v>
                </c:pt>
                <c:pt idx="1653">
                  <c:v>150.92000000000002</c:v>
                </c:pt>
                <c:pt idx="1654">
                  <c:v>150.96</c:v>
                </c:pt>
                <c:pt idx="1655">
                  <c:v>151</c:v>
                </c:pt>
                <c:pt idx="1656">
                  <c:v>151.04000000000002</c:v>
                </c:pt>
                <c:pt idx="1657">
                  <c:v>151.08000000000001</c:v>
                </c:pt>
                <c:pt idx="1658">
                  <c:v>151.12</c:v>
                </c:pt>
                <c:pt idx="1659">
                  <c:v>151.16000000000003</c:v>
                </c:pt>
                <c:pt idx="1660">
                  <c:v>151.20000000000002</c:v>
                </c:pt>
                <c:pt idx="1661">
                  <c:v>151.24</c:v>
                </c:pt>
                <c:pt idx="1662">
                  <c:v>151.28</c:v>
                </c:pt>
                <c:pt idx="1663">
                  <c:v>151.32000000000002</c:v>
                </c:pt>
                <c:pt idx="1664">
                  <c:v>151.36000000000001</c:v>
                </c:pt>
                <c:pt idx="1665">
                  <c:v>151.4</c:v>
                </c:pt>
                <c:pt idx="1666">
                  <c:v>151.44</c:v>
                </c:pt>
                <c:pt idx="1667">
                  <c:v>151.47999999999999</c:v>
                </c:pt>
                <c:pt idx="1668">
                  <c:v>151.52000000000001</c:v>
                </c:pt>
                <c:pt idx="1669">
                  <c:v>151.56</c:v>
                </c:pt>
                <c:pt idx="1670">
                  <c:v>151.6</c:v>
                </c:pt>
                <c:pt idx="1671">
                  <c:v>151.63999999999999</c:v>
                </c:pt>
                <c:pt idx="1672">
                  <c:v>151.67999999999998</c:v>
                </c:pt>
                <c:pt idx="1673">
                  <c:v>151.72</c:v>
                </c:pt>
                <c:pt idx="1674">
                  <c:v>151.76</c:v>
                </c:pt>
                <c:pt idx="1675">
                  <c:v>151.79999999999998</c:v>
                </c:pt>
                <c:pt idx="1676">
                  <c:v>151.83999999999997</c:v>
                </c:pt>
                <c:pt idx="1677">
                  <c:v>151.88</c:v>
                </c:pt>
                <c:pt idx="1678">
                  <c:v>151.91999999999999</c:v>
                </c:pt>
                <c:pt idx="1679">
                  <c:v>151.95999999999998</c:v>
                </c:pt>
                <c:pt idx="1680">
                  <c:v>152</c:v>
                </c:pt>
                <c:pt idx="1681">
                  <c:v>152.04</c:v>
                </c:pt>
                <c:pt idx="1682">
                  <c:v>152.07999999999998</c:v>
                </c:pt>
                <c:pt idx="1683">
                  <c:v>152.11999999999998</c:v>
                </c:pt>
                <c:pt idx="1684">
                  <c:v>152.16</c:v>
                </c:pt>
                <c:pt idx="1685">
                  <c:v>152.19999999999999</c:v>
                </c:pt>
                <c:pt idx="1686">
                  <c:v>152.23999999999998</c:v>
                </c:pt>
                <c:pt idx="1687">
                  <c:v>152.28</c:v>
                </c:pt>
                <c:pt idx="1688">
                  <c:v>152.32</c:v>
                </c:pt>
                <c:pt idx="1689">
                  <c:v>152.35999999999999</c:v>
                </c:pt>
                <c:pt idx="1690">
                  <c:v>152.39999999999998</c:v>
                </c:pt>
                <c:pt idx="1691">
                  <c:v>152.44</c:v>
                </c:pt>
                <c:pt idx="1692">
                  <c:v>152.47999999999999</c:v>
                </c:pt>
                <c:pt idx="1693">
                  <c:v>152.51999999999998</c:v>
                </c:pt>
                <c:pt idx="1694">
                  <c:v>152.56</c:v>
                </c:pt>
                <c:pt idx="1695">
                  <c:v>152.6</c:v>
                </c:pt>
                <c:pt idx="1696">
                  <c:v>152.63999999999999</c:v>
                </c:pt>
                <c:pt idx="1697">
                  <c:v>152.67999999999998</c:v>
                </c:pt>
                <c:pt idx="1698">
                  <c:v>152.72</c:v>
                </c:pt>
                <c:pt idx="1699">
                  <c:v>152.76</c:v>
                </c:pt>
                <c:pt idx="1700">
                  <c:v>152.79999999999998</c:v>
                </c:pt>
                <c:pt idx="1701">
                  <c:v>152.84</c:v>
                </c:pt>
                <c:pt idx="1702">
                  <c:v>152.88</c:v>
                </c:pt>
                <c:pt idx="1703">
                  <c:v>152.91999999999999</c:v>
                </c:pt>
                <c:pt idx="1704">
                  <c:v>152.95999999999998</c:v>
                </c:pt>
                <c:pt idx="1705">
                  <c:v>153</c:v>
                </c:pt>
                <c:pt idx="1706">
                  <c:v>153.04</c:v>
                </c:pt>
                <c:pt idx="1707">
                  <c:v>153.07999999999998</c:v>
                </c:pt>
                <c:pt idx="1708">
                  <c:v>153.12</c:v>
                </c:pt>
                <c:pt idx="1709">
                  <c:v>153.16</c:v>
                </c:pt>
                <c:pt idx="1710">
                  <c:v>153.19999999999999</c:v>
                </c:pt>
                <c:pt idx="1711">
                  <c:v>153.23999999999998</c:v>
                </c:pt>
                <c:pt idx="1712">
                  <c:v>153.28</c:v>
                </c:pt>
                <c:pt idx="1713">
                  <c:v>153.32</c:v>
                </c:pt>
                <c:pt idx="1714">
                  <c:v>153.35999999999999</c:v>
                </c:pt>
                <c:pt idx="1715">
                  <c:v>153.4</c:v>
                </c:pt>
                <c:pt idx="1716">
                  <c:v>153.44</c:v>
                </c:pt>
                <c:pt idx="1717">
                  <c:v>153.47999999999999</c:v>
                </c:pt>
                <c:pt idx="1718">
                  <c:v>153.51999999999998</c:v>
                </c:pt>
                <c:pt idx="1719">
                  <c:v>153.56</c:v>
                </c:pt>
                <c:pt idx="1720">
                  <c:v>153.6</c:v>
                </c:pt>
                <c:pt idx="1721">
                  <c:v>153.63999999999999</c:v>
                </c:pt>
                <c:pt idx="1722">
                  <c:v>153.68</c:v>
                </c:pt>
                <c:pt idx="1723">
                  <c:v>153.72</c:v>
                </c:pt>
                <c:pt idx="1724">
                  <c:v>153.76</c:v>
                </c:pt>
                <c:pt idx="1725">
                  <c:v>153.79999999999998</c:v>
                </c:pt>
                <c:pt idx="1726">
                  <c:v>153.84</c:v>
                </c:pt>
                <c:pt idx="1727">
                  <c:v>153.88</c:v>
                </c:pt>
                <c:pt idx="1728">
                  <c:v>153.91999999999999</c:v>
                </c:pt>
                <c:pt idx="1729">
                  <c:v>153.96</c:v>
                </c:pt>
                <c:pt idx="1730">
                  <c:v>154</c:v>
                </c:pt>
                <c:pt idx="1731">
                  <c:v>154.04</c:v>
                </c:pt>
                <c:pt idx="1732">
                  <c:v>154.07999999999998</c:v>
                </c:pt>
                <c:pt idx="1733">
                  <c:v>154.12</c:v>
                </c:pt>
                <c:pt idx="1734">
                  <c:v>154.16</c:v>
                </c:pt>
                <c:pt idx="1735">
                  <c:v>154.19999999999999</c:v>
                </c:pt>
                <c:pt idx="1736">
                  <c:v>154.24</c:v>
                </c:pt>
                <c:pt idx="1737">
                  <c:v>154.28</c:v>
                </c:pt>
                <c:pt idx="1738">
                  <c:v>154.32</c:v>
                </c:pt>
                <c:pt idx="1739">
                  <c:v>154.35999999999999</c:v>
                </c:pt>
                <c:pt idx="1740">
                  <c:v>154.4</c:v>
                </c:pt>
                <c:pt idx="1741">
                  <c:v>154.44</c:v>
                </c:pt>
                <c:pt idx="1742">
                  <c:v>154.47999999999999</c:v>
                </c:pt>
                <c:pt idx="1743">
                  <c:v>154.52000000000001</c:v>
                </c:pt>
                <c:pt idx="1744">
                  <c:v>154.56</c:v>
                </c:pt>
                <c:pt idx="1745">
                  <c:v>154.6</c:v>
                </c:pt>
                <c:pt idx="1746">
                  <c:v>154.63999999999999</c:v>
                </c:pt>
                <c:pt idx="1747">
                  <c:v>154.68</c:v>
                </c:pt>
                <c:pt idx="1748">
                  <c:v>154.72</c:v>
                </c:pt>
                <c:pt idx="1749">
                  <c:v>154.76</c:v>
                </c:pt>
                <c:pt idx="1750">
                  <c:v>154.80000000000001</c:v>
                </c:pt>
                <c:pt idx="1751">
                  <c:v>154.84</c:v>
                </c:pt>
                <c:pt idx="1752">
                  <c:v>154.88</c:v>
                </c:pt>
                <c:pt idx="1753">
                  <c:v>154.91999999999999</c:v>
                </c:pt>
                <c:pt idx="1754">
                  <c:v>154.96</c:v>
                </c:pt>
                <c:pt idx="1755">
                  <c:v>155</c:v>
                </c:pt>
                <c:pt idx="1756">
                  <c:v>155.04</c:v>
                </c:pt>
                <c:pt idx="1757">
                  <c:v>155.08000000000001</c:v>
                </c:pt>
                <c:pt idx="1758">
                  <c:v>155.12</c:v>
                </c:pt>
                <c:pt idx="1759">
                  <c:v>155.16</c:v>
                </c:pt>
                <c:pt idx="1760">
                  <c:v>155.19999999999999</c:v>
                </c:pt>
                <c:pt idx="1761">
                  <c:v>155.24</c:v>
                </c:pt>
                <c:pt idx="1762">
                  <c:v>155.28</c:v>
                </c:pt>
                <c:pt idx="1763">
                  <c:v>155.32</c:v>
                </c:pt>
                <c:pt idx="1764">
                  <c:v>155.36000000000001</c:v>
                </c:pt>
                <c:pt idx="1765">
                  <c:v>155.4</c:v>
                </c:pt>
                <c:pt idx="1766">
                  <c:v>155.44</c:v>
                </c:pt>
                <c:pt idx="1767">
                  <c:v>155.48000000000002</c:v>
                </c:pt>
                <c:pt idx="1768">
                  <c:v>155.52000000000001</c:v>
                </c:pt>
                <c:pt idx="1769">
                  <c:v>155.56</c:v>
                </c:pt>
                <c:pt idx="1770">
                  <c:v>155.6</c:v>
                </c:pt>
                <c:pt idx="1771">
                  <c:v>155.64000000000001</c:v>
                </c:pt>
                <c:pt idx="1772">
                  <c:v>155.68</c:v>
                </c:pt>
                <c:pt idx="1773">
                  <c:v>155.72</c:v>
                </c:pt>
                <c:pt idx="1774">
                  <c:v>155.76000000000002</c:v>
                </c:pt>
                <c:pt idx="1775">
                  <c:v>155.80000000000001</c:v>
                </c:pt>
                <c:pt idx="1776">
                  <c:v>155.84</c:v>
                </c:pt>
                <c:pt idx="1777">
                  <c:v>155.88</c:v>
                </c:pt>
                <c:pt idx="1778">
                  <c:v>155.92000000000002</c:v>
                </c:pt>
                <c:pt idx="1779">
                  <c:v>155.96</c:v>
                </c:pt>
                <c:pt idx="1780">
                  <c:v>156</c:v>
                </c:pt>
                <c:pt idx="1781">
                  <c:v>156.04000000000002</c:v>
                </c:pt>
                <c:pt idx="1782">
                  <c:v>156.08000000000001</c:v>
                </c:pt>
                <c:pt idx="1783">
                  <c:v>156.12</c:v>
                </c:pt>
                <c:pt idx="1784">
                  <c:v>156.16</c:v>
                </c:pt>
                <c:pt idx="1785">
                  <c:v>156.20000000000002</c:v>
                </c:pt>
                <c:pt idx="1786">
                  <c:v>156.24</c:v>
                </c:pt>
                <c:pt idx="1787">
                  <c:v>156.28</c:v>
                </c:pt>
                <c:pt idx="1788">
                  <c:v>156.32000000000002</c:v>
                </c:pt>
                <c:pt idx="1789">
                  <c:v>156.36000000000001</c:v>
                </c:pt>
                <c:pt idx="1790">
                  <c:v>156.4</c:v>
                </c:pt>
                <c:pt idx="1791">
                  <c:v>156.44</c:v>
                </c:pt>
                <c:pt idx="1792">
                  <c:v>156.48000000000002</c:v>
                </c:pt>
                <c:pt idx="1793">
                  <c:v>156.52000000000001</c:v>
                </c:pt>
                <c:pt idx="1794">
                  <c:v>156.56</c:v>
                </c:pt>
                <c:pt idx="1795">
                  <c:v>156.60000000000002</c:v>
                </c:pt>
                <c:pt idx="1796">
                  <c:v>156.64000000000001</c:v>
                </c:pt>
                <c:pt idx="1797">
                  <c:v>156.68</c:v>
                </c:pt>
                <c:pt idx="1798">
                  <c:v>156.72</c:v>
                </c:pt>
                <c:pt idx="1799">
                  <c:v>156.76000000000002</c:v>
                </c:pt>
                <c:pt idx="1800">
                  <c:v>156.80000000000001</c:v>
                </c:pt>
                <c:pt idx="1801">
                  <c:v>156.84</c:v>
                </c:pt>
                <c:pt idx="1802">
                  <c:v>156.88000000000002</c:v>
                </c:pt>
                <c:pt idx="1803">
                  <c:v>156.92000000000002</c:v>
                </c:pt>
                <c:pt idx="1804">
                  <c:v>156.96</c:v>
                </c:pt>
                <c:pt idx="1805">
                  <c:v>157</c:v>
                </c:pt>
                <c:pt idx="1806">
                  <c:v>157.04000000000002</c:v>
                </c:pt>
                <c:pt idx="1807">
                  <c:v>157.08000000000001</c:v>
                </c:pt>
                <c:pt idx="1808">
                  <c:v>157.12</c:v>
                </c:pt>
                <c:pt idx="1809">
                  <c:v>157.16000000000003</c:v>
                </c:pt>
                <c:pt idx="1810">
                  <c:v>157.20000000000002</c:v>
                </c:pt>
                <c:pt idx="1811">
                  <c:v>157.24</c:v>
                </c:pt>
                <c:pt idx="1812">
                  <c:v>157.28</c:v>
                </c:pt>
                <c:pt idx="1813">
                  <c:v>157.32000000000002</c:v>
                </c:pt>
                <c:pt idx="1814">
                  <c:v>157.36000000000001</c:v>
                </c:pt>
                <c:pt idx="1815">
                  <c:v>157.4</c:v>
                </c:pt>
                <c:pt idx="1816">
                  <c:v>157.44000000000003</c:v>
                </c:pt>
                <c:pt idx="1817">
                  <c:v>157.48000000000002</c:v>
                </c:pt>
                <c:pt idx="1818">
                  <c:v>157.52000000000001</c:v>
                </c:pt>
                <c:pt idx="1819">
                  <c:v>157.56</c:v>
                </c:pt>
                <c:pt idx="1820">
                  <c:v>157.6</c:v>
                </c:pt>
                <c:pt idx="1821">
                  <c:v>157.64000000000001</c:v>
                </c:pt>
                <c:pt idx="1822">
                  <c:v>157.68</c:v>
                </c:pt>
                <c:pt idx="1823">
                  <c:v>157.72</c:v>
                </c:pt>
                <c:pt idx="1824">
                  <c:v>157.76</c:v>
                </c:pt>
                <c:pt idx="1825">
                  <c:v>157.79999999999998</c:v>
                </c:pt>
                <c:pt idx="1826">
                  <c:v>157.84</c:v>
                </c:pt>
                <c:pt idx="1827">
                  <c:v>157.88</c:v>
                </c:pt>
                <c:pt idx="1828">
                  <c:v>157.91999999999999</c:v>
                </c:pt>
                <c:pt idx="1829">
                  <c:v>157.95999999999998</c:v>
                </c:pt>
                <c:pt idx="1830">
                  <c:v>158</c:v>
                </c:pt>
                <c:pt idx="1831">
                  <c:v>158.04</c:v>
                </c:pt>
                <c:pt idx="1832">
                  <c:v>158.07999999999998</c:v>
                </c:pt>
                <c:pt idx="1833">
                  <c:v>158.11999999999998</c:v>
                </c:pt>
                <c:pt idx="1834">
                  <c:v>158.16</c:v>
                </c:pt>
                <c:pt idx="1835">
                  <c:v>158.19999999999999</c:v>
                </c:pt>
                <c:pt idx="1836">
                  <c:v>158.23999999999998</c:v>
                </c:pt>
                <c:pt idx="1837">
                  <c:v>158.28</c:v>
                </c:pt>
                <c:pt idx="1838">
                  <c:v>158.32</c:v>
                </c:pt>
                <c:pt idx="1839">
                  <c:v>158.35999999999999</c:v>
                </c:pt>
                <c:pt idx="1840">
                  <c:v>158.39999999999998</c:v>
                </c:pt>
                <c:pt idx="1841">
                  <c:v>158.44</c:v>
                </c:pt>
                <c:pt idx="1842">
                  <c:v>158.47999999999999</c:v>
                </c:pt>
                <c:pt idx="1843">
                  <c:v>158.51999999999998</c:v>
                </c:pt>
                <c:pt idx="1844">
                  <c:v>158.56</c:v>
                </c:pt>
                <c:pt idx="1845">
                  <c:v>158.6</c:v>
                </c:pt>
                <c:pt idx="1846">
                  <c:v>158.63999999999999</c:v>
                </c:pt>
                <c:pt idx="1847">
                  <c:v>158.67999999999998</c:v>
                </c:pt>
                <c:pt idx="1848">
                  <c:v>158.72</c:v>
                </c:pt>
                <c:pt idx="1849">
                  <c:v>158.76</c:v>
                </c:pt>
                <c:pt idx="1850">
                  <c:v>158.79999999999998</c:v>
                </c:pt>
                <c:pt idx="1851">
                  <c:v>158.84</c:v>
                </c:pt>
                <c:pt idx="1852">
                  <c:v>158.88</c:v>
                </c:pt>
                <c:pt idx="1853">
                  <c:v>158.91999999999999</c:v>
                </c:pt>
                <c:pt idx="1854">
                  <c:v>158.95999999999998</c:v>
                </c:pt>
                <c:pt idx="1855">
                  <c:v>159</c:v>
                </c:pt>
                <c:pt idx="1856">
                  <c:v>159.04</c:v>
                </c:pt>
                <c:pt idx="1857">
                  <c:v>159.07999999999998</c:v>
                </c:pt>
                <c:pt idx="1858">
                  <c:v>159.12</c:v>
                </c:pt>
                <c:pt idx="1859">
                  <c:v>159.16</c:v>
                </c:pt>
                <c:pt idx="1860">
                  <c:v>159.19999999999999</c:v>
                </c:pt>
                <c:pt idx="1861">
                  <c:v>159.23999999999998</c:v>
                </c:pt>
                <c:pt idx="1862">
                  <c:v>159.28</c:v>
                </c:pt>
                <c:pt idx="1863">
                  <c:v>159.32</c:v>
                </c:pt>
                <c:pt idx="1864">
                  <c:v>159.35999999999999</c:v>
                </c:pt>
                <c:pt idx="1865">
                  <c:v>159.4</c:v>
                </c:pt>
                <c:pt idx="1866">
                  <c:v>159.44</c:v>
                </c:pt>
                <c:pt idx="1867">
                  <c:v>159.47999999999999</c:v>
                </c:pt>
                <c:pt idx="1868">
                  <c:v>159.51999999999998</c:v>
                </c:pt>
                <c:pt idx="1869">
                  <c:v>159.56</c:v>
                </c:pt>
                <c:pt idx="1870">
                  <c:v>159.6</c:v>
                </c:pt>
                <c:pt idx="1871">
                  <c:v>159.63999999999999</c:v>
                </c:pt>
                <c:pt idx="1872">
                  <c:v>159.68</c:v>
                </c:pt>
                <c:pt idx="1873">
                  <c:v>159.72</c:v>
                </c:pt>
                <c:pt idx="1874">
                  <c:v>159.76</c:v>
                </c:pt>
                <c:pt idx="1875">
                  <c:v>159.79999999999998</c:v>
                </c:pt>
                <c:pt idx="1876">
                  <c:v>159.84</c:v>
                </c:pt>
                <c:pt idx="1877">
                  <c:v>159.88</c:v>
                </c:pt>
                <c:pt idx="1878">
                  <c:v>159.91999999999999</c:v>
                </c:pt>
                <c:pt idx="1879">
                  <c:v>159.96</c:v>
                </c:pt>
                <c:pt idx="1880">
                  <c:v>160</c:v>
                </c:pt>
                <c:pt idx="1881">
                  <c:v>160.04</c:v>
                </c:pt>
                <c:pt idx="1882">
                  <c:v>160.07999999999998</c:v>
                </c:pt>
                <c:pt idx="1883">
                  <c:v>160.12</c:v>
                </c:pt>
                <c:pt idx="1884">
                  <c:v>160.16</c:v>
                </c:pt>
                <c:pt idx="1885">
                  <c:v>160.19999999999999</c:v>
                </c:pt>
                <c:pt idx="1886">
                  <c:v>160.24</c:v>
                </c:pt>
                <c:pt idx="1887">
                  <c:v>160.28</c:v>
                </c:pt>
                <c:pt idx="1888">
                  <c:v>160.32</c:v>
                </c:pt>
                <c:pt idx="1889">
                  <c:v>160.35999999999999</c:v>
                </c:pt>
                <c:pt idx="1890">
                  <c:v>160.4</c:v>
                </c:pt>
                <c:pt idx="1891">
                  <c:v>160.44</c:v>
                </c:pt>
                <c:pt idx="1892">
                  <c:v>160.47999999999999</c:v>
                </c:pt>
                <c:pt idx="1893">
                  <c:v>160.52000000000001</c:v>
                </c:pt>
                <c:pt idx="1894">
                  <c:v>160.56</c:v>
                </c:pt>
                <c:pt idx="1895">
                  <c:v>160.6</c:v>
                </c:pt>
                <c:pt idx="1896">
                  <c:v>160.63999999999999</c:v>
                </c:pt>
                <c:pt idx="1897">
                  <c:v>160.68</c:v>
                </c:pt>
                <c:pt idx="1898">
                  <c:v>160.72</c:v>
                </c:pt>
                <c:pt idx="1899">
                  <c:v>160.76</c:v>
                </c:pt>
                <c:pt idx="1900">
                  <c:v>160.80000000000001</c:v>
                </c:pt>
                <c:pt idx="1901">
                  <c:v>160.84</c:v>
                </c:pt>
                <c:pt idx="1902">
                  <c:v>160.88</c:v>
                </c:pt>
                <c:pt idx="1903">
                  <c:v>160.91999999999999</c:v>
                </c:pt>
                <c:pt idx="1904">
                  <c:v>160.96</c:v>
                </c:pt>
                <c:pt idx="1905">
                  <c:v>161</c:v>
                </c:pt>
                <c:pt idx="1906">
                  <c:v>161.04</c:v>
                </c:pt>
                <c:pt idx="1907">
                  <c:v>161.08000000000001</c:v>
                </c:pt>
                <c:pt idx="1908">
                  <c:v>161.12</c:v>
                </c:pt>
                <c:pt idx="1909">
                  <c:v>161.16</c:v>
                </c:pt>
                <c:pt idx="1910">
                  <c:v>161.19999999999999</c:v>
                </c:pt>
                <c:pt idx="1911">
                  <c:v>161.24</c:v>
                </c:pt>
                <c:pt idx="1912">
                  <c:v>161.28</c:v>
                </c:pt>
                <c:pt idx="1913">
                  <c:v>161.32</c:v>
                </c:pt>
                <c:pt idx="1914">
                  <c:v>161.36000000000001</c:v>
                </c:pt>
                <c:pt idx="1915">
                  <c:v>161.4</c:v>
                </c:pt>
                <c:pt idx="1916">
                  <c:v>161.44</c:v>
                </c:pt>
                <c:pt idx="1917">
                  <c:v>161.47999999999999</c:v>
                </c:pt>
                <c:pt idx="1918">
                  <c:v>161.52000000000001</c:v>
                </c:pt>
                <c:pt idx="1919">
                  <c:v>161.56</c:v>
                </c:pt>
                <c:pt idx="1920">
                  <c:v>161.6</c:v>
                </c:pt>
                <c:pt idx="1921">
                  <c:v>161.64000000000001</c:v>
                </c:pt>
                <c:pt idx="1922">
                  <c:v>161.68</c:v>
                </c:pt>
                <c:pt idx="1923">
                  <c:v>161.72</c:v>
                </c:pt>
                <c:pt idx="1924">
                  <c:v>161.76</c:v>
                </c:pt>
                <c:pt idx="1925">
                  <c:v>161.80000000000001</c:v>
                </c:pt>
                <c:pt idx="1926">
                  <c:v>161.84</c:v>
                </c:pt>
                <c:pt idx="1927">
                  <c:v>161.88</c:v>
                </c:pt>
                <c:pt idx="1928">
                  <c:v>161.92000000000002</c:v>
                </c:pt>
                <c:pt idx="1929">
                  <c:v>161.96</c:v>
                </c:pt>
                <c:pt idx="1930">
                  <c:v>162</c:v>
                </c:pt>
                <c:pt idx="1931">
                  <c:v>162.04</c:v>
                </c:pt>
                <c:pt idx="1932">
                  <c:v>162.08000000000001</c:v>
                </c:pt>
                <c:pt idx="1933">
                  <c:v>162.12</c:v>
                </c:pt>
                <c:pt idx="1934">
                  <c:v>162.16</c:v>
                </c:pt>
                <c:pt idx="1935">
                  <c:v>162.20000000000002</c:v>
                </c:pt>
                <c:pt idx="1936">
                  <c:v>162.24</c:v>
                </c:pt>
                <c:pt idx="1937">
                  <c:v>162.28</c:v>
                </c:pt>
                <c:pt idx="1938">
                  <c:v>162.32</c:v>
                </c:pt>
                <c:pt idx="1939">
                  <c:v>162.36000000000001</c:v>
                </c:pt>
                <c:pt idx="1940">
                  <c:v>162.4</c:v>
                </c:pt>
                <c:pt idx="1941">
                  <c:v>162.44</c:v>
                </c:pt>
                <c:pt idx="1942">
                  <c:v>162.48000000000002</c:v>
                </c:pt>
                <c:pt idx="1943">
                  <c:v>162.52000000000001</c:v>
                </c:pt>
                <c:pt idx="1944">
                  <c:v>162.56</c:v>
                </c:pt>
                <c:pt idx="1945">
                  <c:v>162.6</c:v>
                </c:pt>
                <c:pt idx="1946">
                  <c:v>162.64000000000001</c:v>
                </c:pt>
                <c:pt idx="1947">
                  <c:v>162.68</c:v>
                </c:pt>
                <c:pt idx="1948">
                  <c:v>162.72</c:v>
                </c:pt>
                <c:pt idx="1949">
                  <c:v>162.76000000000002</c:v>
                </c:pt>
                <c:pt idx="1950">
                  <c:v>162.80000000000001</c:v>
                </c:pt>
                <c:pt idx="1951">
                  <c:v>162.84</c:v>
                </c:pt>
                <c:pt idx="1952">
                  <c:v>162.88</c:v>
                </c:pt>
                <c:pt idx="1953">
                  <c:v>162.92000000000002</c:v>
                </c:pt>
                <c:pt idx="1954">
                  <c:v>162.96</c:v>
                </c:pt>
                <c:pt idx="1955">
                  <c:v>163</c:v>
                </c:pt>
                <c:pt idx="1956">
                  <c:v>163.04000000000002</c:v>
                </c:pt>
                <c:pt idx="1957">
                  <c:v>163.08000000000001</c:v>
                </c:pt>
                <c:pt idx="1958">
                  <c:v>163.12</c:v>
                </c:pt>
                <c:pt idx="1959">
                  <c:v>163.16000000000003</c:v>
                </c:pt>
                <c:pt idx="1960">
                  <c:v>163.20000000000002</c:v>
                </c:pt>
                <c:pt idx="1961">
                  <c:v>163.24</c:v>
                </c:pt>
                <c:pt idx="1962">
                  <c:v>163.28</c:v>
                </c:pt>
                <c:pt idx="1963">
                  <c:v>163.32000000000002</c:v>
                </c:pt>
                <c:pt idx="1964">
                  <c:v>163.36000000000001</c:v>
                </c:pt>
                <c:pt idx="1965">
                  <c:v>163.4</c:v>
                </c:pt>
                <c:pt idx="1966">
                  <c:v>163.44000000000003</c:v>
                </c:pt>
                <c:pt idx="1967">
                  <c:v>163.48000000000002</c:v>
                </c:pt>
                <c:pt idx="1968">
                  <c:v>163.52000000000001</c:v>
                </c:pt>
                <c:pt idx="1969">
                  <c:v>163.56</c:v>
                </c:pt>
                <c:pt idx="1970">
                  <c:v>163.60000000000002</c:v>
                </c:pt>
                <c:pt idx="1971">
                  <c:v>163.64000000000001</c:v>
                </c:pt>
                <c:pt idx="1972">
                  <c:v>163.68</c:v>
                </c:pt>
                <c:pt idx="1973">
                  <c:v>163.72</c:v>
                </c:pt>
                <c:pt idx="1974">
                  <c:v>163.76000000000002</c:v>
                </c:pt>
                <c:pt idx="1975">
                  <c:v>163.80000000000001</c:v>
                </c:pt>
                <c:pt idx="1976">
                  <c:v>163.84</c:v>
                </c:pt>
                <c:pt idx="1977">
                  <c:v>163.88</c:v>
                </c:pt>
                <c:pt idx="1978">
                  <c:v>163.92</c:v>
                </c:pt>
                <c:pt idx="1979">
                  <c:v>163.96</c:v>
                </c:pt>
                <c:pt idx="1980">
                  <c:v>164</c:v>
                </c:pt>
                <c:pt idx="1981">
                  <c:v>164.04</c:v>
                </c:pt>
                <c:pt idx="1982">
                  <c:v>164.07999999999998</c:v>
                </c:pt>
                <c:pt idx="1983">
                  <c:v>164.11999999999998</c:v>
                </c:pt>
                <c:pt idx="1984">
                  <c:v>164.16</c:v>
                </c:pt>
                <c:pt idx="1985">
                  <c:v>164.2</c:v>
                </c:pt>
                <c:pt idx="1986">
                  <c:v>164.23999999999998</c:v>
                </c:pt>
                <c:pt idx="1987">
                  <c:v>164.28</c:v>
                </c:pt>
                <c:pt idx="1988">
                  <c:v>164.32</c:v>
                </c:pt>
                <c:pt idx="1989">
                  <c:v>164.35999999999999</c:v>
                </c:pt>
                <c:pt idx="1990">
                  <c:v>164.39999999999998</c:v>
                </c:pt>
                <c:pt idx="1991">
                  <c:v>164.44</c:v>
                </c:pt>
                <c:pt idx="1992">
                  <c:v>164.48</c:v>
                </c:pt>
                <c:pt idx="1993">
                  <c:v>164.51999999999998</c:v>
                </c:pt>
                <c:pt idx="1994">
                  <c:v>164.56</c:v>
                </c:pt>
                <c:pt idx="1995">
                  <c:v>164.6</c:v>
                </c:pt>
                <c:pt idx="1996">
                  <c:v>164.64</c:v>
                </c:pt>
                <c:pt idx="1997">
                  <c:v>164.67999999999998</c:v>
                </c:pt>
                <c:pt idx="1998">
                  <c:v>164.72</c:v>
                </c:pt>
                <c:pt idx="1999">
                  <c:v>164.76</c:v>
                </c:pt>
                <c:pt idx="2000">
                  <c:v>164.79999999999998</c:v>
                </c:pt>
                <c:pt idx="2001">
                  <c:v>164.84</c:v>
                </c:pt>
                <c:pt idx="2002">
                  <c:v>164.88</c:v>
                </c:pt>
                <c:pt idx="2003">
                  <c:v>164.92</c:v>
                </c:pt>
                <c:pt idx="2004">
                  <c:v>164.95999999999998</c:v>
                </c:pt>
                <c:pt idx="2005">
                  <c:v>165</c:v>
                </c:pt>
                <c:pt idx="2006">
                  <c:v>165.04</c:v>
                </c:pt>
                <c:pt idx="2007">
                  <c:v>165.07999999999998</c:v>
                </c:pt>
                <c:pt idx="2008">
                  <c:v>165.12</c:v>
                </c:pt>
                <c:pt idx="2009">
                  <c:v>165.16</c:v>
                </c:pt>
                <c:pt idx="2010">
                  <c:v>165.2</c:v>
                </c:pt>
                <c:pt idx="2011">
                  <c:v>165.23999999999998</c:v>
                </c:pt>
                <c:pt idx="2012">
                  <c:v>165.28</c:v>
                </c:pt>
                <c:pt idx="2013">
                  <c:v>165.32</c:v>
                </c:pt>
                <c:pt idx="2014">
                  <c:v>165.35999999999999</c:v>
                </c:pt>
                <c:pt idx="2015">
                  <c:v>165.4</c:v>
                </c:pt>
                <c:pt idx="2016">
                  <c:v>165.44</c:v>
                </c:pt>
                <c:pt idx="2017">
                  <c:v>165.48</c:v>
                </c:pt>
                <c:pt idx="2018">
                  <c:v>165.51999999999998</c:v>
                </c:pt>
                <c:pt idx="2019">
                  <c:v>165.56</c:v>
                </c:pt>
                <c:pt idx="2020">
                  <c:v>165.6</c:v>
                </c:pt>
                <c:pt idx="2021">
                  <c:v>165.64</c:v>
                </c:pt>
                <c:pt idx="2022">
                  <c:v>165.68</c:v>
                </c:pt>
                <c:pt idx="2023">
                  <c:v>165.72</c:v>
                </c:pt>
                <c:pt idx="2024">
                  <c:v>165.76</c:v>
                </c:pt>
                <c:pt idx="2025">
                  <c:v>165.79999999999998</c:v>
                </c:pt>
                <c:pt idx="2026">
                  <c:v>165.84</c:v>
                </c:pt>
                <c:pt idx="2027">
                  <c:v>165.88</c:v>
                </c:pt>
                <c:pt idx="2028">
                  <c:v>165.92</c:v>
                </c:pt>
                <c:pt idx="2029">
                  <c:v>165.96</c:v>
                </c:pt>
                <c:pt idx="2030">
                  <c:v>166</c:v>
                </c:pt>
                <c:pt idx="2031">
                  <c:v>166.04</c:v>
                </c:pt>
                <c:pt idx="2032">
                  <c:v>166.07999999999998</c:v>
                </c:pt>
                <c:pt idx="2033">
                  <c:v>166.12</c:v>
                </c:pt>
                <c:pt idx="2034">
                  <c:v>166.16</c:v>
                </c:pt>
                <c:pt idx="2035">
                  <c:v>166.2</c:v>
                </c:pt>
                <c:pt idx="2036">
                  <c:v>166.24</c:v>
                </c:pt>
                <c:pt idx="2037">
                  <c:v>166.28</c:v>
                </c:pt>
                <c:pt idx="2038">
                  <c:v>166.32</c:v>
                </c:pt>
                <c:pt idx="2039">
                  <c:v>166.35999999999999</c:v>
                </c:pt>
                <c:pt idx="2040">
                  <c:v>166.4</c:v>
                </c:pt>
                <c:pt idx="2041">
                  <c:v>166.44</c:v>
                </c:pt>
                <c:pt idx="2042">
                  <c:v>166.48</c:v>
                </c:pt>
                <c:pt idx="2043">
                  <c:v>166.52</c:v>
                </c:pt>
                <c:pt idx="2044">
                  <c:v>166.56</c:v>
                </c:pt>
                <c:pt idx="2045">
                  <c:v>166.6</c:v>
                </c:pt>
                <c:pt idx="2046">
                  <c:v>166.64</c:v>
                </c:pt>
                <c:pt idx="2047">
                  <c:v>166.68</c:v>
                </c:pt>
                <c:pt idx="2048">
                  <c:v>166.72</c:v>
                </c:pt>
                <c:pt idx="2049">
                  <c:v>166.76</c:v>
                </c:pt>
                <c:pt idx="2050">
                  <c:v>166.8</c:v>
                </c:pt>
                <c:pt idx="2051">
                  <c:v>166.84</c:v>
                </c:pt>
                <c:pt idx="2052">
                  <c:v>166.88</c:v>
                </c:pt>
                <c:pt idx="2053">
                  <c:v>166.92</c:v>
                </c:pt>
                <c:pt idx="2054">
                  <c:v>166.96</c:v>
                </c:pt>
                <c:pt idx="2055">
                  <c:v>167</c:v>
                </c:pt>
                <c:pt idx="2056">
                  <c:v>167.04</c:v>
                </c:pt>
                <c:pt idx="2057">
                  <c:v>167.08</c:v>
                </c:pt>
                <c:pt idx="2058">
                  <c:v>167.12</c:v>
                </c:pt>
                <c:pt idx="2059">
                  <c:v>167.16</c:v>
                </c:pt>
                <c:pt idx="2060">
                  <c:v>167.2</c:v>
                </c:pt>
                <c:pt idx="2061">
                  <c:v>167.24</c:v>
                </c:pt>
                <c:pt idx="2062">
                  <c:v>167.28</c:v>
                </c:pt>
                <c:pt idx="2063">
                  <c:v>167.32</c:v>
                </c:pt>
                <c:pt idx="2064">
                  <c:v>167.36</c:v>
                </c:pt>
                <c:pt idx="2065">
                  <c:v>167.4</c:v>
                </c:pt>
                <c:pt idx="2066">
                  <c:v>167.44</c:v>
                </c:pt>
                <c:pt idx="2067">
                  <c:v>167.48</c:v>
                </c:pt>
                <c:pt idx="2068">
                  <c:v>167.52</c:v>
                </c:pt>
                <c:pt idx="2069">
                  <c:v>167.56</c:v>
                </c:pt>
                <c:pt idx="2070">
                  <c:v>167.6</c:v>
                </c:pt>
                <c:pt idx="2071">
                  <c:v>167.64000000000001</c:v>
                </c:pt>
                <c:pt idx="2072">
                  <c:v>167.68</c:v>
                </c:pt>
                <c:pt idx="2073">
                  <c:v>167.72</c:v>
                </c:pt>
                <c:pt idx="2074">
                  <c:v>167.76</c:v>
                </c:pt>
                <c:pt idx="2075">
                  <c:v>167.8</c:v>
                </c:pt>
                <c:pt idx="2076">
                  <c:v>167.84</c:v>
                </c:pt>
                <c:pt idx="2077">
                  <c:v>167.88</c:v>
                </c:pt>
                <c:pt idx="2078">
                  <c:v>167.92000000000002</c:v>
                </c:pt>
                <c:pt idx="2079">
                  <c:v>167.96</c:v>
                </c:pt>
                <c:pt idx="2080">
                  <c:v>168</c:v>
                </c:pt>
                <c:pt idx="2081">
                  <c:v>168.04</c:v>
                </c:pt>
                <c:pt idx="2082">
                  <c:v>168.08</c:v>
                </c:pt>
                <c:pt idx="2083">
                  <c:v>168.12</c:v>
                </c:pt>
                <c:pt idx="2084">
                  <c:v>168.16</c:v>
                </c:pt>
                <c:pt idx="2085">
                  <c:v>168.20000000000002</c:v>
                </c:pt>
                <c:pt idx="2086">
                  <c:v>168.24</c:v>
                </c:pt>
                <c:pt idx="2087">
                  <c:v>168.28</c:v>
                </c:pt>
                <c:pt idx="2088">
                  <c:v>168.32</c:v>
                </c:pt>
                <c:pt idx="2089">
                  <c:v>168.36</c:v>
                </c:pt>
                <c:pt idx="2090">
                  <c:v>168.4</c:v>
                </c:pt>
                <c:pt idx="2091">
                  <c:v>168.44</c:v>
                </c:pt>
                <c:pt idx="2092">
                  <c:v>168.48000000000002</c:v>
                </c:pt>
                <c:pt idx="2093">
                  <c:v>168.52</c:v>
                </c:pt>
                <c:pt idx="2094">
                  <c:v>168.56</c:v>
                </c:pt>
                <c:pt idx="2095">
                  <c:v>168.6</c:v>
                </c:pt>
                <c:pt idx="2096">
                  <c:v>168.64000000000001</c:v>
                </c:pt>
                <c:pt idx="2097">
                  <c:v>168.68</c:v>
                </c:pt>
                <c:pt idx="2098">
                  <c:v>168.72</c:v>
                </c:pt>
                <c:pt idx="2099">
                  <c:v>168.76000000000002</c:v>
                </c:pt>
                <c:pt idx="2100">
                  <c:v>168.8</c:v>
                </c:pt>
                <c:pt idx="2101">
                  <c:v>168.84</c:v>
                </c:pt>
                <c:pt idx="2102">
                  <c:v>168.88</c:v>
                </c:pt>
                <c:pt idx="2103">
                  <c:v>168.92000000000002</c:v>
                </c:pt>
                <c:pt idx="2104">
                  <c:v>168.96</c:v>
                </c:pt>
                <c:pt idx="2105">
                  <c:v>169</c:v>
                </c:pt>
                <c:pt idx="2106">
                  <c:v>169.04000000000002</c:v>
                </c:pt>
                <c:pt idx="2107">
                  <c:v>169.08</c:v>
                </c:pt>
                <c:pt idx="2108">
                  <c:v>169.12</c:v>
                </c:pt>
                <c:pt idx="2109">
                  <c:v>169.16</c:v>
                </c:pt>
                <c:pt idx="2110">
                  <c:v>169.20000000000002</c:v>
                </c:pt>
                <c:pt idx="2111">
                  <c:v>169.24</c:v>
                </c:pt>
                <c:pt idx="2112">
                  <c:v>169.28</c:v>
                </c:pt>
                <c:pt idx="2113">
                  <c:v>169.32000000000002</c:v>
                </c:pt>
                <c:pt idx="2114">
                  <c:v>169.36</c:v>
                </c:pt>
                <c:pt idx="2115">
                  <c:v>169.4</c:v>
                </c:pt>
                <c:pt idx="2116">
                  <c:v>169.44</c:v>
                </c:pt>
                <c:pt idx="2117">
                  <c:v>169.48000000000002</c:v>
                </c:pt>
                <c:pt idx="2118">
                  <c:v>169.52</c:v>
                </c:pt>
                <c:pt idx="2119">
                  <c:v>169.56</c:v>
                </c:pt>
                <c:pt idx="2120">
                  <c:v>169.60000000000002</c:v>
                </c:pt>
                <c:pt idx="2121">
                  <c:v>169.64000000000001</c:v>
                </c:pt>
                <c:pt idx="2122">
                  <c:v>169.68</c:v>
                </c:pt>
                <c:pt idx="2123">
                  <c:v>169.72</c:v>
                </c:pt>
                <c:pt idx="2124">
                  <c:v>169.76000000000002</c:v>
                </c:pt>
                <c:pt idx="2125">
                  <c:v>169.8</c:v>
                </c:pt>
                <c:pt idx="2126">
                  <c:v>169.84</c:v>
                </c:pt>
                <c:pt idx="2127">
                  <c:v>169.88000000000002</c:v>
                </c:pt>
                <c:pt idx="2128">
                  <c:v>169.92000000000002</c:v>
                </c:pt>
                <c:pt idx="2129">
                  <c:v>169.96</c:v>
                </c:pt>
                <c:pt idx="2130">
                  <c:v>170</c:v>
                </c:pt>
                <c:pt idx="2131">
                  <c:v>170.04</c:v>
                </c:pt>
                <c:pt idx="2132">
                  <c:v>170.08</c:v>
                </c:pt>
                <c:pt idx="2133">
                  <c:v>170.12</c:v>
                </c:pt>
                <c:pt idx="2134">
                  <c:v>170.16</c:v>
                </c:pt>
                <c:pt idx="2135">
                  <c:v>170.2</c:v>
                </c:pt>
                <c:pt idx="2136">
                  <c:v>170.23999999999998</c:v>
                </c:pt>
                <c:pt idx="2137">
                  <c:v>170.27999999999997</c:v>
                </c:pt>
                <c:pt idx="2138">
                  <c:v>170.32</c:v>
                </c:pt>
                <c:pt idx="2139">
                  <c:v>170.35999999999999</c:v>
                </c:pt>
                <c:pt idx="2140">
                  <c:v>170.39999999999998</c:v>
                </c:pt>
                <c:pt idx="2141">
                  <c:v>170.44</c:v>
                </c:pt>
                <c:pt idx="2142">
                  <c:v>170.48</c:v>
                </c:pt>
                <c:pt idx="2143">
                  <c:v>170.51999999999998</c:v>
                </c:pt>
                <c:pt idx="2144">
                  <c:v>170.56</c:v>
                </c:pt>
                <c:pt idx="2145">
                  <c:v>170.6</c:v>
                </c:pt>
                <c:pt idx="2146">
                  <c:v>170.64</c:v>
                </c:pt>
                <c:pt idx="2147">
                  <c:v>170.67999999999998</c:v>
                </c:pt>
                <c:pt idx="2148">
                  <c:v>170.72</c:v>
                </c:pt>
                <c:pt idx="2149">
                  <c:v>170.76</c:v>
                </c:pt>
                <c:pt idx="2150">
                  <c:v>170.79999999999998</c:v>
                </c:pt>
                <c:pt idx="2151">
                  <c:v>170.84</c:v>
                </c:pt>
                <c:pt idx="2152">
                  <c:v>170.88</c:v>
                </c:pt>
                <c:pt idx="2153">
                  <c:v>170.92</c:v>
                </c:pt>
                <c:pt idx="2154">
                  <c:v>170.95999999999998</c:v>
                </c:pt>
                <c:pt idx="2155">
                  <c:v>171</c:v>
                </c:pt>
                <c:pt idx="2156">
                  <c:v>171.04</c:v>
                </c:pt>
                <c:pt idx="2157">
                  <c:v>171.07999999999998</c:v>
                </c:pt>
                <c:pt idx="2158">
                  <c:v>171.12</c:v>
                </c:pt>
                <c:pt idx="2159">
                  <c:v>171.16</c:v>
                </c:pt>
                <c:pt idx="2160">
                  <c:v>171.2</c:v>
                </c:pt>
                <c:pt idx="2161">
                  <c:v>171.23999999999998</c:v>
                </c:pt>
                <c:pt idx="2162">
                  <c:v>171.28</c:v>
                </c:pt>
                <c:pt idx="2163">
                  <c:v>171.32</c:v>
                </c:pt>
                <c:pt idx="2164">
                  <c:v>171.35999999999999</c:v>
                </c:pt>
                <c:pt idx="2165">
                  <c:v>171.4</c:v>
                </c:pt>
                <c:pt idx="2166">
                  <c:v>171.44</c:v>
                </c:pt>
                <c:pt idx="2167">
                  <c:v>171.48</c:v>
                </c:pt>
                <c:pt idx="2168">
                  <c:v>171.51999999999998</c:v>
                </c:pt>
                <c:pt idx="2169">
                  <c:v>171.56</c:v>
                </c:pt>
                <c:pt idx="2170">
                  <c:v>171.6</c:v>
                </c:pt>
                <c:pt idx="2171">
                  <c:v>171.64</c:v>
                </c:pt>
                <c:pt idx="2172">
                  <c:v>171.68</c:v>
                </c:pt>
                <c:pt idx="2173">
                  <c:v>171.72</c:v>
                </c:pt>
                <c:pt idx="2174">
                  <c:v>171.76</c:v>
                </c:pt>
                <c:pt idx="2175">
                  <c:v>171.79999999999998</c:v>
                </c:pt>
                <c:pt idx="2176">
                  <c:v>171.84</c:v>
                </c:pt>
                <c:pt idx="2177">
                  <c:v>171.88</c:v>
                </c:pt>
                <c:pt idx="2178">
                  <c:v>171.92</c:v>
                </c:pt>
                <c:pt idx="2179">
                  <c:v>171.96</c:v>
                </c:pt>
                <c:pt idx="2180">
                  <c:v>172</c:v>
                </c:pt>
                <c:pt idx="2181">
                  <c:v>172.04</c:v>
                </c:pt>
                <c:pt idx="2182">
                  <c:v>172.07999999999998</c:v>
                </c:pt>
                <c:pt idx="2183">
                  <c:v>172.12</c:v>
                </c:pt>
                <c:pt idx="2184">
                  <c:v>172.16</c:v>
                </c:pt>
                <c:pt idx="2185">
                  <c:v>172.2</c:v>
                </c:pt>
                <c:pt idx="2186">
                  <c:v>172.24</c:v>
                </c:pt>
                <c:pt idx="2187">
                  <c:v>172.28</c:v>
                </c:pt>
                <c:pt idx="2188">
                  <c:v>172.32</c:v>
                </c:pt>
                <c:pt idx="2189">
                  <c:v>172.35999999999999</c:v>
                </c:pt>
                <c:pt idx="2190">
                  <c:v>172.4</c:v>
                </c:pt>
                <c:pt idx="2191">
                  <c:v>172.44</c:v>
                </c:pt>
                <c:pt idx="2192">
                  <c:v>172.48</c:v>
                </c:pt>
                <c:pt idx="2193">
                  <c:v>172.52</c:v>
                </c:pt>
                <c:pt idx="2194">
                  <c:v>172.56</c:v>
                </c:pt>
                <c:pt idx="2195">
                  <c:v>172.6</c:v>
                </c:pt>
                <c:pt idx="2196">
                  <c:v>172.64</c:v>
                </c:pt>
                <c:pt idx="2197">
                  <c:v>172.68</c:v>
                </c:pt>
                <c:pt idx="2198">
                  <c:v>172.72</c:v>
                </c:pt>
                <c:pt idx="2199">
                  <c:v>172.76</c:v>
                </c:pt>
                <c:pt idx="2200">
                  <c:v>172.8</c:v>
                </c:pt>
                <c:pt idx="2201">
                  <c:v>172.84</c:v>
                </c:pt>
                <c:pt idx="2202">
                  <c:v>172.88</c:v>
                </c:pt>
                <c:pt idx="2203">
                  <c:v>172.92</c:v>
                </c:pt>
                <c:pt idx="2204">
                  <c:v>172.96</c:v>
                </c:pt>
                <c:pt idx="2205">
                  <c:v>173</c:v>
                </c:pt>
                <c:pt idx="2206">
                  <c:v>173.04</c:v>
                </c:pt>
                <c:pt idx="2207">
                  <c:v>173.08</c:v>
                </c:pt>
                <c:pt idx="2208">
                  <c:v>173.12</c:v>
                </c:pt>
                <c:pt idx="2209">
                  <c:v>173.16</c:v>
                </c:pt>
                <c:pt idx="2210">
                  <c:v>173.2</c:v>
                </c:pt>
                <c:pt idx="2211">
                  <c:v>173.24</c:v>
                </c:pt>
                <c:pt idx="2212">
                  <c:v>173.28</c:v>
                </c:pt>
                <c:pt idx="2213">
                  <c:v>173.32</c:v>
                </c:pt>
                <c:pt idx="2214">
                  <c:v>173.36</c:v>
                </c:pt>
                <c:pt idx="2215">
                  <c:v>173.4</c:v>
                </c:pt>
                <c:pt idx="2216">
                  <c:v>173.44</c:v>
                </c:pt>
                <c:pt idx="2217">
                  <c:v>173.48</c:v>
                </c:pt>
                <c:pt idx="2218">
                  <c:v>173.52</c:v>
                </c:pt>
                <c:pt idx="2219">
                  <c:v>173.56</c:v>
                </c:pt>
                <c:pt idx="2220">
                  <c:v>173.6</c:v>
                </c:pt>
                <c:pt idx="2221">
                  <c:v>173.64000000000001</c:v>
                </c:pt>
                <c:pt idx="2222">
                  <c:v>173.68</c:v>
                </c:pt>
                <c:pt idx="2223">
                  <c:v>173.72</c:v>
                </c:pt>
                <c:pt idx="2224">
                  <c:v>173.76</c:v>
                </c:pt>
                <c:pt idx="2225">
                  <c:v>173.8</c:v>
                </c:pt>
                <c:pt idx="2226">
                  <c:v>173.84</c:v>
                </c:pt>
                <c:pt idx="2227">
                  <c:v>173.88</c:v>
                </c:pt>
                <c:pt idx="2228">
                  <c:v>173.92000000000002</c:v>
                </c:pt>
                <c:pt idx="2229">
                  <c:v>173.96</c:v>
                </c:pt>
                <c:pt idx="2230">
                  <c:v>174</c:v>
                </c:pt>
                <c:pt idx="2231">
                  <c:v>174.04</c:v>
                </c:pt>
                <c:pt idx="2232">
                  <c:v>174.08</c:v>
                </c:pt>
                <c:pt idx="2233">
                  <c:v>174.12</c:v>
                </c:pt>
                <c:pt idx="2234">
                  <c:v>174.16</c:v>
                </c:pt>
                <c:pt idx="2235">
                  <c:v>174.20000000000002</c:v>
                </c:pt>
                <c:pt idx="2236">
                  <c:v>174.24</c:v>
                </c:pt>
                <c:pt idx="2237">
                  <c:v>174.28</c:v>
                </c:pt>
                <c:pt idx="2238">
                  <c:v>174.32</c:v>
                </c:pt>
                <c:pt idx="2239">
                  <c:v>174.36</c:v>
                </c:pt>
                <c:pt idx="2240">
                  <c:v>174.4</c:v>
                </c:pt>
                <c:pt idx="2241">
                  <c:v>174.44</c:v>
                </c:pt>
                <c:pt idx="2242">
                  <c:v>174.48000000000002</c:v>
                </c:pt>
                <c:pt idx="2243">
                  <c:v>174.52</c:v>
                </c:pt>
                <c:pt idx="2244">
                  <c:v>174.56</c:v>
                </c:pt>
                <c:pt idx="2245">
                  <c:v>174.6</c:v>
                </c:pt>
                <c:pt idx="2246">
                  <c:v>174.64000000000001</c:v>
                </c:pt>
                <c:pt idx="2247">
                  <c:v>174.68</c:v>
                </c:pt>
                <c:pt idx="2248">
                  <c:v>174.72</c:v>
                </c:pt>
                <c:pt idx="2249">
                  <c:v>174.76000000000002</c:v>
                </c:pt>
                <c:pt idx="2250">
                  <c:v>174.8</c:v>
                </c:pt>
                <c:pt idx="2251">
                  <c:v>174.84</c:v>
                </c:pt>
                <c:pt idx="2252">
                  <c:v>174.88</c:v>
                </c:pt>
                <c:pt idx="2253">
                  <c:v>174.92000000000002</c:v>
                </c:pt>
                <c:pt idx="2254">
                  <c:v>174.96</c:v>
                </c:pt>
                <c:pt idx="2255">
                  <c:v>175</c:v>
                </c:pt>
                <c:pt idx="2256">
                  <c:v>175.04000000000002</c:v>
                </c:pt>
                <c:pt idx="2257">
                  <c:v>175.08</c:v>
                </c:pt>
                <c:pt idx="2258">
                  <c:v>175.12</c:v>
                </c:pt>
                <c:pt idx="2259">
                  <c:v>175.16</c:v>
                </c:pt>
                <c:pt idx="2260">
                  <c:v>175.20000000000002</c:v>
                </c:pt>
                <c:pt idx="2261">
                  <c:v>175.24</c:v>
                </c:pt>
                <c:pt idx="2262">
                  <c:v>175.28</c:v>
                </c:pt>
                <c:pt idx="2263">
                  <c:v>175.32000000000002</c:v>
                </c:pt>
                <c:pt idx="2264">
                  <c:v>175.36</c:v>
                </c:pt>
                <c:pt idx="2265">
                  <c:v>175.4</c:v>
                </c:pt>
                <c:pt idx="2266">
                  <c:v>175.44</c:v>
                </c:pt>
                <c:pt idx="2267">
                  <c:v>175.48000000000002</c:v>
                </c:pt>
                <c:pt idx="2268">
                  <c:v>175.52</c:v>
                </c:pt>
                <c:pt idx="2269">
                  <c:v>175.56</c:v>
                </c:pt>
                <c:pt idx="2270">
                  <c:v>175.60000000000002</c:v>
                </c:pt>
                <c:pt idx="2271">
                  <c:v>175.64000000000001</c:v>
                </c:pt>
                <c:pt idx="2272">
                  <c:v>175.68</c:v>
                </c:pt>
                <c:pt idx="2273">
                  <c:v>175.72</c:v>
                </c:pt>
                <c:pt idx="2274">
                  <c:v>175.76000000000002</c:v>
                </c:pt>
                <c:pt idx="2275">
                  <c:v>175.8</c:v>
                </c:pt>
                <c:pt idx="2276">
                  <c:v>175.84</c:v>
                </c:pt>
                <c:pt idx="2277">
                  <c:v>175.88000000000002</c:v>
                </c:pt>
                <c:pt idx="2278">
                  <c:v>175.92000000000002</c:v>
                </c:pt>
                <c:pt idx="2279">
                  <c:v>175.96</c:v>
                </c:pt>
                <c:pt idx="2280">
                  <c:v>176</c:v>
                </c:pt>
                <c:pt idx="2281">
                  <c:v>176.04000000000002</c:v>
                </c:pt>
                <c:pt idx="2282">
                  <c:v>176.08</c:v>
                </c:pt>
                <c:pt idx="2283">
                  <c:v>176.12</c:v>
                </c:pt>
                <c:pt idx="2284">
                  <c:v>176.16</c:v>
                </c:pt>
                <c:pt idx="2285">
                  <c:v>176.2</c:v>
                </c:pt>
                <c:pt idx="2286">
                  <c:v>176.24</c:v>
                </c:pt>
                <c:pt idx="2287">
                  <c:v>176.28</c:v>
                </c:pt>
                <c:pt idx="2288">
                  <c:v>176.32</c:v>
                </c:pt>
                <c:pt idx="2289">
                  <c:v>176.35999999999999</c:v>
                </c:pt>
                <c:pt idx="2290">
                  <c:v>176.39999999999998</c:v>
                </c:pt>
                <c:pt idx="2291">
                  <c:v>176.44</c:v>
                </c:pt>
                <c:pt idx="2292">
                  <c:v>176.48</c:v>
                </c:pt>
                <c:pt idx="2293">
                  <c:v>176.51999999999998</c:v>
                </c:pt>
                <c:pt idx="2294">
                  <c:v>176.55999999999997</c:v>
                </c:pt>
                <c:pt idx="2295">
                  <c:v>176.6</c:v>
                </c:pt>
                <c:pt idx="2296">
                  <c:v>176.64</c:v>
                </c:pt>
                <c:pt idx="2297">
                  <c:v>176.67999999999998</c:v>
                </c:pt>
                <c:pt idx="2298">
                  <c:v>176.72</c:v>
                </c:pt>
                <c:pt idx="2299">
                  <c:v>176.76</c:v>
                </c:pt>
                <c:pt idx="2300">
                  <c:v>176.79999999999998</c:v>
                </c:pt>
                <c:pt idx="2301">
                  <c:v>176.83999999999997</c:v>
                </c:pt>
                <c:pt idx="2302">
                  <c:v>176.88</c:v>
                </c:pt>
                <c:pt idx="2303">
                  <c:v>176.92</c:v>
                </c:pt>
                <c:pt idx="2304">
                  <c:v>176.95999999999998</c:v>
                </c:pt>
                <c:pt idx="2305">
                  <c:v>177</c:v>
                </c:pt>
                <c:pt idx="2306">
                  <c:v>177.04</c:v>
                </c:pt>
                <c:pt idx="2307">
                  <c:v>177.07999999999998</c:v>
                </c:pt>
                <c:pt idx="2308">
                  <c:v>177.11999999999998</c:v>
                </c:pt>
                <c:pt idx="2309">
                  <c:v>177.16</c:v>
                </c:pt>
                <c:pt idx="2310">
                  <c:v>177.2</c:v>
                </c:pt>
                <c:pt idx="2311">
                  <c:v>177.23999999999998</c:v>
                </c:pt>
                <c:pt idx="2312">
                  <c:v>177.28</c:v>
                </c:pt>
                <c:pt idx="2313">
                  <c:v>177.32</c:v>
                </c:pt>
                <c:pt idx="2314">
                  <c:v>177.35999999999999</c:v>
                </c:pt>
                <c:pt idx="2315">
                  <c:v>177.39999999999998</c:v>
                </c:pt>
                <c:pt idx="2316">
                  <c:v>177.44</c:v>
                </c:pt>
                <c:pt idx="2317">
                  <c:v>177.48</c:v>
                </c:pt>
                <c:pt idx="2318">
                  <c:v>177.51999999999998</c:v>
                </c:pt>
                <c:pt idx="2319">
                  <c:v>177.56</c:v>
                </c:pt>
                <c:pt idx="2320">
                  <c:v>177.6</c:v>
                </c:pt>
                <c:pt idx="2321">
                  <c:v>177.64</c:v>
                </c:pt>
                <c:pt idx="2322">
                  <c:v>177.67999999999998</c:v>
                </c:pt>
                <c:pt idx="2323">
                  <c:v>177.72</c:v>
                </c:pt>
                <c:pt idx="2324">
                  <c:v>177.76</c:v>
                </c:pt>
                <c:pt idx="2325">
                  <c:v>177.79999999999998</c:v>
                </c:pt>
                <c:pt idx="2326">
                  <c:v>177.84</c:v>
                </c:pt>
                <c:pt idx="2327">
                  <c:v>177.88</c:v>
                </c:pt>
                <c:pt idx="2328">
                  <c:v>177.92</c:v>
                </c:pt>
                <c:pt idx="2329">
                  <c:v>177.95999999999998</c:v>
                </c:pt>
                <c:pt idx="2330">
                  <c:v>178</c:v>
                </c:pt>
                <c:pt idx="2331">
                  <c:v>178.04</c:v>
                </c:pt>
                <c:pt idx="2332">
                  <c:v>178.07999999999998</c:v>
                </c:pt>
                <c:pt idx="2333">
                  <c:v>178.12</c:v>
                </c:pt>
                <c:pt idx="2334">
                  <c:v>178.16</c:v>
                </c:pt>
                <c:pt idx="2335">
                  <c:v>178.2</c:v>
                </c:pt>
                <c:pt idx="2336">
                  <c:v>178.24</c:v>
                </c:pt>
                <c:pt idx="2337">
                  <c:v>178.28</c:v>
                </c:pt>
                <c:pt idx="2338">
                  <c:v>178.32</c:v>
                </c:pt>
                <c:pt idx="2339">
                  <c:v>178.35999999999999</c:v>
                </c:pt>
                <c:pt idx="2340">
                  <c:v>178.4</c:v>
                </c:pt>
                <c:pt idx="2341">
                  <c:v>178.44</c:v>
                </c:pt>
                <c:pt idx="2342">
                  <c:v>178.48</c:v>
                </c:pt>
                <c:pt idx="2343">
                  <c:v>178.52</c:v>
                </c:pt>
                <c:pt idx="2344">
                  <c:v>178.56</c:v>
                </c:pt>
                <c:pt idx="2345">
                  <c:v>178.6</c:v>
                </c:pt>
                <c:pt idx="2346">
                  <c:v>178.64</c:v>
                </c:pt>
                <c:pt idx="2347">
                  <c:v>178.68</c:v>
                </c:pt>
                <c:pt idx="2348">
                  <c:v>178.72</c:v>
                </c:pt>
                <c:pt idx="2349">
                  <c:v>178.76</c:v>
                </c:pt>
                <c:pt idx="2350">
                  <c:v>178.8</c:v>
                </c:pt>
                <c:pt idx="2351">
                  <c:v>178.84</c:v>
                </c:pt>
                <c:pt idx="2352">
                  <c:v>178.88</c:v>
                </c:pt>
                <c:pt idx="2353">
                  <c:v>178.92</c:v>
                </c:pt>
                <c:pt idx="2354">
                  <c:v>178.96</c:v>
                </c:pt>
                <c:pt idx="2355">
                  <c:v>179</c:v>
                </c:pt>
                <c:pt idx="2356">
                  <c:v>179.04</c:v>
                </c:pt>
                <c:pt idx="2357">
                  <c:v>179.08</c:v>
                </c:pt>
                <c:pt idx="2358">
                  <c:v>179.12</c:v>
                </c:pt>
                <c:pt idx="2359">
                  <c:v>179.16</c:v>
                </c:pt>
                <c:pt idx="2360">
                  <c:v>179.2</c:v>
                </c:pt>
                <c:pt idx="2361">
                  <c:v>179.24</c:v>
                </c:pt>
                <c:pt idx="2362">
                  <c:v>179.28</c:v>
                </c:pt>
                <c:pt idx="2363">
                  <c:v>179.32</c:v>
                </c:pt>
                <c:pt idx="2364">
                  <c:v>179.36</c:v>
                </c:pt>
                <c:pt idx="2365">
                  <c:v>179.4</c:v>
                </c:pt>
                <c:pt idx="2366">
                  <c:v>179.44</c:v>
                </c:pt>
                <c:pt idx="2367">
                  <c:v>179.48</c:v>
                </c:pt>
                <c:pt idx="2368">
                  <c:v>179.52</c:v>
                </c:pt>
                <c:pt idx="2369">
                  <c:v>179.56</c:v>
                </c:pt>
                <c:pt idx="2370">
                  <c:v>179.6</c:v>
                </c:pt>
                <c:pt idx="2371">
                  <c:v>179.64000000000001</c:v>
                </c:pt>
                <c:pt idx="2372">
                  <c:v>179.68</c:v>
                </c:pt>
                <c:pt idx="2373">
                  <c:v>179.72</c:v>
                </c:pt>
                <c:pt idx="2374">
                  <c:v>179.76</c:v>
                </c:pt>
                <c:pt idx="2375">
                  <c:v>179.8</c:v>
                </c:pt>
                <c:pt idx="2376">
                  <c:v>179.84</c:v>
                </c:pt>
                <c:pt idx="2377">
                  <c:v>179.88</c:v>
                </c:pt>
                <c:pt idx="2378">
                  <c:v>179.92000000000002</c:v>
                </c:pt>
                <c:pt idx="2379">
                  <c:v>179.96</c:v>
                </c:pt>
                <c:pt idx="2380">
                  <c:v>180</c:v>
                </c:pt>
                <c:pt idx="2381">
                  <c:v>180.04</c:v>
                </c:pt>
                <c:pt idx="2382">
                  <c:v>180.08</c:v>
                </c:pt>
                <c:pt idx="2383">
                  <c:v>180.12</c:v>
                </c:pt>
                <c:pt idx="2384">
                  <c:v>180.16</c:v>
                </c:pt>
                <c:pt idx="2385">
                  <c:v>180.20000000000002</c:v>
                </c:pt>
                <c:pt idx="2386">
                  <c:v>180.24</c:v>
                </c:pt>
                <c:pt idx="2387">
                  <c:v>180.28</c:v>
                </c:pt>
                <c:pt idx="2388">
                  <c:v>180.32</c:v>
                </c:pt>
                <c:pt idx="2389">
                  <c:v>180.36</c:v>
                </c:pt>
                <c:pt idx="2390">
                  <c:v>180.4</c:v>
                </c:pt>
                <c:pt idx="2391">
                  <c:v>180.44</c:v>
                </c:pt>
                <c:pt idx="2392">
                  <c:v>180.48000000000002</c:v>
                </c:pt>
                <c:pt idx="2393">
                  <c:v>180.52</c:v>
                </c:pt>
                <c:pt idx="2394">
                  <c:v>180.56</c:v>
                </c:pt>
                <c:pt idx="2395">
                  <c:v>180.6</c:v>
                </c:pt>
                <c:pt idx="2396">
                  <c:v>180.64000000000001</c:v>
                </c:pt>
                <c:pt idx="2397">
                  <c:v>180.68</c:v>
                </c:pt>
                <c:pt idx="2398">
                  <c:v>180.72</c:v>
                </c:pt>
                <c:pt idx="2399">
                  <c:v>180.76000000000002</c:v>
                </c:pt>
                <c:pt idx="2400">
                  <c:v>180.8</c:v>
                </c:pt>
                <c:pt idx="2401">
                  <c:v>180.84</c:v>
                </c:pt>
                <c:pt idx="2402">
                  <c:v>180.88</c:v>
                </c:pt>
                <c:pt idx="2403">
                  <c:v>180.92000000000002</c:v>
                </c:pt>
                <c:pt idx="2404">
                  <c:v>180.96</c:v>
                </c:pt>
                <c:pt idx="2405">
                  <c:v>181</c:v>
                </c:pt>
                <c:pt idx="2406">
                  <c:v>181.04000000000002</c:v>
                </c:pt>
                <c:pt idx="2407">
                  <c:v>181.08</c:v>
                </c:pt>
                <c:pt idx="2408">
                  <c:v>181.12</c:v>
                </c:pt>
                <c:pt idx="2409">
                  <c:v>181.16</c:v>
                </c:pt>
                <c:pt idx="2410">
                  <c:v>181.20000000000002</c:v>
                </c:pt>
                <c:pt idx="2411">
                  <c:v>181.24</c:v>
                </c:pt>
                <c:pt idx="2412">
                  <c:v>181.28</c:v>
                </c:pt>
                <c:pt idx="2413">
                  <c:v>181.32000000000002</c:v>
                </c:pt>
                <c:pt idx="2414">
                  <c:v>181.36</c:v>
                </c:pt>
                <c:pt idx="2415">
                  <c:v>181.4</c:v>
                </c:pt>
                <c:pt idx="2416">
                  <c:v>181.44</c:v>
                </c:pt>
                <c:pt idx="2417">
                  <c:v>181.48000000000002</c:v>
                </c:pt>
                <c:pt idx="2418">
                  <c:v>181.52</c:v>
                </c:pt>
                <c:pt idx="2419">
                  <c:v>181.56</c:v>
                </c:pt>
                <c:pt idx="2420">
                  <c:v>181.60000000000002</c:v>
                </c:pt>
                <c:pt idx="2421">
                  <c:v>181.64000000000001</c:v>
                </c:pt>
                <c:pt idx="2422">
                  <c:v>181.68</c:v>
                </c:pt>
                <c:pt idx="2423">
                  <c:v>181.72</c:v>
                </c:pt>
                <c:pt idx="2424">
                  <c:v>181.76000000000002</c:v>
                </c:pt>
                <c:pt idx="2425">
                  <c:v>181.8</c:v>
                </c:pt>
                <c:pt idx="2426">
                  <c:v>181.84</c:v>
                </c:pt>
                <c:pt idx="2427">
                  <c:v>181.88000000000002</c:v>
                </c:pt>
                <c:pt idx="2428">
                  <c:v>181.92000000000002</c:v>
                </c:pt>
                <c:pt idx="2429">
                  <c:v>181.96</c:v>
                </c:pt>
                <c:pt idx="2430">
                  <c:v>182</c:v>
                </c:pt>
                <c:pt idx="2431">
                  <c:v>182.04000000000002</c:v>
                </c:pt>
                <c:pt idx="2432">
                  <c:v>182.08</c:v>
                </c:pt>
                <c:pt idx="2433">
                  <c:v>182.12</c:v>
                </c:pt>
                <c:pt idx="2434">
                  <c:v>182.16000000000003</c:v>
                </c:pt>
                <c:pt idx="2435">
                  <c:v>182.20000000000002</c:v>
                </c:pt>
                <c:pt idx="2436">
                  <c:v>182.24</c:v>
                </c:pt>
                <c:pt idx="2437">
                  <c:v>182.28</c:v>
                </c:pt>
                <c:pt idx="2438">
                  <c:v>182.32</c:v>
                </c:pt>
                <c:pt idx="2439">
                  <c:v>182.36</c:v>
                </c:pt>
                <c:pt idx="2440">
                  <c:v>182.4</c:v>
                </c:pt>
                <c:pt idx="2441">
                  <c:v>182.44</c:v>
                </c:pt>
                <c:pt idx="2442">
                  <c:v>182.48</c:v>
                </c:pt>
                <c:pt idx="2443">
                  <c:v>182.51999999999998</c:v>
                </c:pt>
                <c:pt idx="2444">
                  <c:v>182.56</c:v>
                </c:pt>
                <c:pt idx="2445">
                  <c:v>182.6</c:v>
                </c:pt>
                <c:pt idx="2446">
                  <c:v>182.64</c:v>
                </c:pt>
                <c:pt idx="2447">
                  <c:v>182.67999999999998</c:v>
                </c:pt>
                <c:pt idx="2448">
                  <c:v>182.72</c:v>
                </c:pt>
                <c:pt idx="2449">
                  <c:v>182.76</c:v>
                </c:pt>
                <c:pt idx="2450">
                  <c:v>182.79999999999998</c:v>
                </c:pt>
                <c:pt idx="2451">
                  <c:v>182.83999999999997</c:v>
                </c:pt>
                <c:pt idx="2452">
                  <c:v>182.88</c:v>
                </c:pt>
                <c:pt idx="2453">
                  <c:v>182.92</c:v>
                </c:pt>
                <c:pt idx="2454">
                  <c:v>182.95999999999998</c:v>
                </c:pt>
                <c:pt idx="2455">
                  <c:v>183</c:v>
                </c:pt>
                <c:pt idx="2456">
                  <c:v>183.04</c:v>
                </c:pt>
                <c:pt idx="2457">
                  <c:v>183.07999999999998</c:v>
                </c:pt>
                <c:pt idx="2458">
                  <c:v>183.11999999999998</c:v>
                </c:pt>
                <c:pt idx="2459">
                  <c:v>183.16</c:v>
                </c:pt>
                <c:pt idx="2460">
                  <c:v>183.2</c:v>
                </c:pt>
                <c:pt idx="2461">
                  <c:v>183.23999999999998</c:v>
                </c:pt>
                <c:pt idx="2462">
                  <c:v>183.28</c:v>
                </c:pt>
                <c:pt idx="2463">
                  <c:v>183.32</c:v>
                </c:pt>
                <c:pt idx="2464">
                  <c:v>183.35999999999999</c:v>
                </c:pt>
                <c:pt idx="2465">
                  <c:v>183.39999999999998</c:v>
                </c:pt>
                <c:pt idx="2466">
                  <c:v>183.44</c:v>
                </c:pt>
                <c:pt idx="2467">
                  <c:v>183.48</c:v>
                </c:pt>
                <c:pt idx="2468">
                  <c:v>183.51999999999998</c:v>
                </c:pt>
                <c:pt idx="2469">
                  <c:v>183.56</c:v>
                </c:pt>
                <c:pt idx="2470">
                  <c:v>183.6</c:v>
                </c:pt>
                <c:pt idx="2471">
                  <c:v>183.64</c:v>
                </c:pt>
                <c:pt idx="2472">
                  <c:v>183.67999999999998</c:v>
                </c:pt>
                <c:pt idx="2473">
                  <c:v>183.72</c:v>
                </c:pt>
                <c:pt idx="2474">
                  <c:v>183.76</c:v>
                </c:pt>
                <c:pt idx="2475">
                  <c:v>183.79999999999998</c:v>
                </c:pt>
                <c:pt idx="2476">
                  <c:v>183.84</c:v>
                </c:pt>
                <c:pt idx="2477">
                  <c:v>183.88</c:v>
                </c:pt>
                <c:pt idx="2478">
                  <c:v>183.92</c:v>
                </c:pt>
                <c:pt idx="2479">
                  <c:v>183.95999999999998</c:v>
                </c:pt>
                <c:pt idx="2480">
                  <c:v>184</c:v>
                </c:pt>
                <c:pt idx="2481">
                  <c:v>184.04</c:v>
                </c:pt>
                <c:pt idx="2482">
                  <c:v>184.07999999999998</c:v>
                </c:pt>
                <c:pt idx="2483">
                  <c:v>184.12</c:v>
                </c:pt>
                <c:pt idx="2484">
                  <c:v>184.16</c:v>
                </c:pt>
                <c:pt idx="2485">
                  <c:v>184.2</c:v>
                </c:pt>
                <c:pt idx="2486">
                  <c:v>184.23999999999998</c:v>
                </c:pt>
                <c:pt idx="2487">
                  <c:v>184.28</c:v>
                </c:pt>
                <c:pt idx="2488">
                  <c:v>184.32</c:v>
                </c:pt>
                <c:pt idx="2489">
                  <c:v>184.35999999999999</c:v>
                </c:pt>
                <c:pt idx="2490">
                  <c:v>184.4</c:v>
                </c:pt>
                <c:pt idx="2491">
                  <c:v>184.44</c:v>
                </c:pt>
                <c:pt idx="2492">
                  <c:v>184.48</c:v>
                </c:pt>
                <c:pt idx="2493">
                  <c:v>184.51999999999998</c:v>
                </c:pt>
                <c:pt idx="2494">
                  <c:v>184.56</c:v>
                </c:pt>
                <c:pt idx="2495">
                  <c:v>184.6</c:v>
                </c:pt>
                <c:pt idx="2496">
                  <c:v>184.64</c:v>
                </c:pt>
                <c:pt idx="2497">
                  <c:v>184.68</c:v>
                </c:pt>
                <c:pt idx="2498">
                  <c:v>184.72</c:v>
                </c:pt>
                <c:pt idx="2499">
                  <c:v>184.76</c:v>
                </c:pt>
              </c:numCache>
            </c:numRef>
          </c:xVal>
          <c:yVal>
            <c:numRef>
              <c:f>Sheet1!$L$1:$L$2500</c:f>
              <c:numCache>
                <c:formatCode>General</c:formatCode>
                <c:ptCount val="2500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  <c:pt idx="4">
                  <c:v>40</c:v>
                </c:pt>
                <c:pt idx="5">
                  <c:v>40</c:v>
                </c:pt>
                <c:pt idx="6">
                  <c:v>40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40</c:v>
                </c:pt>
                <c:pt idx="42">
                  <c:v>40</c:v>
                </c:pt>
                <c:pt idx="43">
                  <c:v>40</c:v>
                </c:pt>
                <c:pt idx="44">
                  <c:v>40</c:v>
                </c:pt>
                <c:pt idx="45">
                  <c:v>40</c:v>
                </c:pt>
                <c:pt idx="46">
                  <c:v>40</c:v>
                </c:pt>
                <c:pt idx="47">
                  <c:v>40</c:v>
                </c:pt>
                <c:pt idx="48">
                  <c:v>40</c:v>
                </c:pt>
                <c:pt idx="49">
                  <c:v>40</c:v>
                </c:pt>
                <c:pt idx="50">
                  <c:v>40</c:v>
                </c:pt>
                <c:pt idx="51">
                  <c:v>40</c:v>
                </c:pt>
                <c:pt idx="52">
                  <c:v>40</c:v>
                </c:pt>
                <c:pt idx="53">
                  <c:v>40</c:v>
                </c:pt>
                <c:pt idx="54">
                  <c:v>40</c:v>
                </c:pt>
                <c:pt idx="55">
                  <c:v>40</c:v>
                </c:pt>
                <c:pt idx="56">
                  <c:v>40</c:v>
                </c:pt>
                <c:pt idx="57">
                  <c:v>40</c:v>
                </c:pt>
                <c:pt idx="58">
                  <c:v>40</c:v>
                </c:pt>
                <c:pt idx="59">
                  <c:v>40</c:v>
                </c:pt>
                <c:pt idx="60">
                  <c:v>40</c:v>
                </c:pt>
                <c:pt idx="61">
                  <c:v>40</c:v>
                </c:pt>
                <c:pt idx="62">
                  <c:v>40</c:v>
                </c:pt>
                <c:pt idx="63">
                  <c:v>40</c:v>
                </c:pt>
                <c:pt idx="64">
                  <c:v>40</c:v>
                </c:pt>
                <c:pt idx="65">
                  <c:v>40</c:v>
                </c:pt>
                <c:pt idx="66">
                  <c:v>60</c:v>
                </c:pt>
                <c:pt idx="67">
                  <c:v>60</c:v>
                </c:pt>
                <c:pt idx="68">
                  <c:v>60</c:v>
                </c:pt>
                <c:pt idx="69">
                  <c:v>60</c:v>
                </c:pt>
                <c:pt idx="70">
                  <c:v>60</c:v>
                </c:pt>
                <c:pt idx="71">
                  <c:v>60</c:v>
                </c:pt>
                <c:pt idx="72">
                  <c:v>40</c:v>
                </c:pt>
                <c:pt idx="73">
                  <c:v>40</c:v>
                </c:pt>
                <c:pt idx="74">
                  <c:v>40</c:v>
                </c:pt>
                <c:pt idx="75">
                  <c:v>40</c:v>
                </c:pt>
                <c:pt idx="76">
                  <c:v>40</c:v>
                </c:pt>
                <c:pt idx="77">
                  <c:v>40</c:v>
                </c:pt>
                <c:pt idx="78">
                  <c:v>40</c:v>
                </c:pt>
                <c:pt idx="79">
                  <c:v>40</c:v>
                </c:pt>
                <c:pt idx="80">
                  <c:v>40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20</c:v>
                </c:pt>
                <c:pt idx="105">
                  <c:v>20</c:v>
                </c:pt>
                <c:pt idx="106">
                  <c:v>20</c:v>
                </c:pt>
                <c:pt idx="107">
                  <c:v>20</c:v>
                </c:pt>
                <c:pt idx="108">
                  <c:v>20</c:v>
                </c:pt>
                <c:pt idx="109">
                  <c:v>20</c:v>
                </c:pt>
                <c:pt idx="110">
                  <c:v>20</c:v>
                </c:pt>
                <c:pt idx="111">
                  <c:v>20</c:v>
                </c:pt>
                <c:pt idx="112">
                  <c:v>20</c:v>
                </c:pt>
                <c:pt idx="113">
                  <c:v>20</c:v>
                </c:pt>
                <c:pt idx="114">
                  <c:v>20</c:v>
                </c:pt>
                <c:pt idx="115">
                  <c:v>20</c:v>
                </c:pt>
                <c:pt idx="116">
                  <c:v>40</c:v>
                </c:pt>
                <c:pt idx="117">
                  <c:v>40</c:v>
                </c:pt>
                <c:pt idx="118">
                  <c:v>40</c:v>
                </c:pt>
                <c:pt idx="119">
                  <c:v>40</c:v>
                </c:pt>
                <c:pt idx="120">
                  <c:v>40</c:v>
                </c:pt>
                <c:pt idx="121">
                  <c:v>40</c:v>
                </c:pt>
                <c:pt idx="122">
                  <c:v>40</c:v>
                </c:pt>
                <c:pt idx="123">
                  <c:v>40</c:v>
                </c:pt>
                <c:pt idx="124">
                  <c:v>40</c:v>
                </c:pt>
                <c:pt idx="125">
                  <c:v>40</c:v>
                </c:pt>
                <c:pt idx="126">
                  <c:v>40</c:v>
                </c:pt>
                <c:pt idx="127">
                  <c:v>40</c:v>
                </c:pt>
                <c:pt idx="128">
                  <c:v>60</c:v>
                </c:pt>
                <c:pt idx="129">
                  <c:v>60</c:v>
                </c:pt>
                <c:pt idx="130">
                  <c:v>60</c:v>
                </c:pt>
                <c:pt idx="131">
                  <c:v>60</c:v>
                </c:pt>
                <c:pt idx="132">
                  <c:v>60</c:v>
                </c:pt>
                <c:pt idx="133">
                  <c:v>60</c:v>
                </c:pt>
                <c:pt idx="134">
                  <c:v>60</c:v>
                </c:pt>
                <c:pt idx="135">
                  <c:v>60</c:v>
                </c:pt>
                <c:pt idx="136">
                  <c:v>60</c:v>
                </c:pt>
                <c:pt idx="137">
                  <c:v>60</c:v>
                </c:pt>
                <c:pt idx="138">
                  <c:v>60</c:v>
                </c:pt>
                <c:pt idx="139">
                  <c:v>60</c:v>
                </c:pt>
                <c:pt idx="140">
                  <c:v>60</c:v>
                </c:pt>
                <c:pt idx="141">
                  <c:v>60</c:v>
                </c:pt>
                <c:pt idx="142">
                  <c:v>60</c:v>
                </c:pt>
                <c:pt idx="143">
                  <c:v>60</c:v>
                </c:pt>
                <c:pt idx="144">
                  <c:v>40</c:v>
                </c:pt>
                <c:pt idx="145">
                  <c:v>40</c:v>
                </c:pt>
                <c:pt idx="146">
                  <c:v>40</c:v>
                </c:pt>
                <c:pt idx="147">
                  <c:v>40</c:v>
                </c:pt>
                <c:pt idx="148">
                  <c:v>40</c:v>
                </c:pt>
                <c:pt idx="149">
                  <c:v>40</c:v>
                </c:pt>
                <c:pt idx="150">
                  <c:v>20</c:v>
                </c:pt>
                <c:pt idx="151">
                  <c:v>20</c:v>
                </c:pt>
                <c:pt idx="152">
                  <c:v>20</c:v>
                </c:pt>
                <c:pt idx="153">
                  <c:v>20</c:v>
                </c:pt>
                <c:pt idx="154">
                  <c:v>20</c:v>
                </c:pt>
                <c:pt idx="155">
                  <c:v>20</c:v>
                </c:pt>
                <c:pt idx="156">
                  <c:v>20</c:v>
                </c:pt>
                <c:pt idx="157">
                  <c:v>20</c:v>
                </c:pt>
                <c:pt idx="158">
                  <c:v>20</c:v>
                </c:pt>
                <c:pt idx="159">
                  <c:v>20</c:v>
                </c:pt>
                <c:pt idx="160">
                  <c:v>20</c:v>
                </c:pt>
                <c:pt idx="161">
                  <c:v>20</c:v>
                </c:pt>
                <c:pt idx="162">
                  <c:v>20</c:v>
                </c:pt>
                <c:pt idx="163">
                  <c:v>20</c:v>
                </c:pt>
                <c:pt idx="164">
                  <c:v>20</c:v>
                </c:pt>
                <c:pt idx="165">
                  <c:v>20</c:v>
                </c:pt>
                <c:pt idx="166">
                  <c:v>20</c:v>
                </c:pt>
                <c:pt idx="167">
                  <c:v>40</c:v>
                </c:pt>
                <c:pt idx="168">
                  <c:v>40</c:v>
                </c:pt>
                <c:pt idx="169">
                  <c:v>40</c:v>
                </c:pt>
                <c:pt idx="170">
                  <c:v>40</c:v>
                </c:pt>
                <c:pt idx="171">
                  <c:v>40</c:v>
                </c:pt>
                <c:pt idx="172">
                  <c:v>40</c:v>
                </c:pt>
                <c:pt idx="173">
                  <c:v>40</c:v>
                </c:pt>
                <c:pt idx="174">
                  <c:v>40</c:v>
                </c:pt>
                <c:pt idx="175">
                  <c:v>40</c:v>
                </c:pt>
                <c:pt idx="176">
                  <c:v>40</c:v>
                </c:pt>
                <c:pt idx="177">
                  <c:v>60</c:v>
                </c:pt>
                <c:pt idx="178">
                  <c:v>60</c:v>
                </c:pt>
                <c:pt idx="179">
                  <c:v>60</c:v>
                </c:pt>
                <c:pt idx="180">
                  <c:v>60</c:v>
                </c:pt>
                <c:pt idx="181">
                  <c:v>60</c:v>
                </c:pt>
                <c:pt idx="182">
                  <c:v>60</c:v>
                </c:pt>
                <c:pt idx="183">
                  <c:v>40</c:v>
                </c:pt>
                <c:pt idx="184">
                  <c:v>40</c:v>
                </c:pt>
                <c:pt idx="185">
                  <c:v>40</c:v>
                </c:pt>
                <c:pt idx="186">
                  <c:v>40</c:v>
                </c:pt>
                <c:pt idx="187">
                  <c:v>40</c:v>
                </c:pt>
                <c:pt idx="188">
                  <c:v>40</c:v>
                </c:pt>
                <c:pt idx="189">
                  <c:v>40</c:v>
                </c:pt>
                <c:pt idx="190">
                  <c:v>40</c:v>
                </c:pt>
                <c:pt idx="191">
                  <c:v>40</c:v>
                </c:pt>
                <c:pt idx="192">
                  <c:v>40</c:v>
                </c:pt>
                <c:pt idx="193">
                  <c:v>40</c:v>
                </c:pt>
                <c:pt idx="194">
                  <c:v>40</c:v>
                </c:pt>
                <c:pt idx="195">
                  <c:v>40</c:v>
                </c:pt>
                <c:pt idx="196">
                  <c:v>40</c:v>
                </c:pt>
                <c:pt idx="197">
                  <c:v>40</c:v>
                </c:pt>
                <c:pt idx="198">
                  <c:v>40</c:v>
                </c:pt>
                <c:pt idx="199">
                  <c:v>40</c:v>
                </c:pt>
                <c:pt idx="200">
                  <c:v>40</c:v>
                </c:pt>
                <c:pt idx="201">
                  <c:v>40</c:v>
                </c:pt>
                <c:pt idx="202">
                  <c:v>40</c:v>
                </c:pt>
                <c:pt idx="203">
                  <c:v>40</c:v>
                </c:pt>
                <c:pt idx="204">
                  <c:v>40</c:v>
                </c:pt>
                <c:pt idx="205">
                  <c:v>40</c:v>
                </c:pt>
                <c:pt idx="206">
                  <c:v>40</c:v>
                </c:pt>
                <c:pt idx="207">
                  <c:v>40</c:v>
                </c:pt>
                <c:pt idx="208">
                  <c:v>40</c:v>
                </c:pt>
                <c:pt idx="209">
                  <c:v>40</c:v>
                </c:pt>
                <c:pt idx="210">
                  <c:v>40</c:v>
                </c:pt>
                <c:pt idx="211">
                  <c:v>40</c:v>
                </c:pt>
                <c:pt idx="212">
                  <c:v>40</c:v>
                </c:pt>
                <c:pt idx="213">
                  <c:v>40</c:v>
                </c:pt>
                <c:pt idx="214">
                  <c:v>40</c:v>
                </c:pt>
                <c:pt idx="215">
                  <c:v>40</c:v>
                </c:pt>
                <c:pt idx="216">
                  <c:v>40</c:v>
                </c:pt>
                <c:pt idx="217">
                  <c:v>40</c:v>
                </c:pt>
                <c:pt idx="218">
                  <c:v>40</c:v>
                </c:pt>
                <c:pt idx="219">
                  <c:v>40</c:v>
                </c:pt>
                <c:pt idx="220">
                  <c:v>20</c:v>
                </c:pt>
                <c:pt idx="221">
                  <c:v>20</c:v>
                </c:pt>
                <c:pt idx="222">
                  <c:v>20</c:v>
                </c:pt>
                <c:pt idx="223">
                  <c:v>20</c:v>
                </c:pt>
                <c:pt idx="224">
                  <c:v>20</c:v>
                </c:pt>
                <c:pt idx="225">
                  <c:v>20</c:v>
                </c:pt>
                <c:pt idx="226">
                  <c:v>20</c:v>
                </c:pt>
                <c:pt idx="227">
                  <c:v>20</c:v>
                </c:pt>
                <c:pt idx="228">
                  <c:v>20</c:v>
                </c:pt>
                <c:pt idx="229">
                  <c:v>20</c:v>
                </c:pt>
                <c:pt idx="230">
                  <c:v>20</c:v>
                </c:pt>
                <c:pt idx="231">
                  <c:v>20</c:v>
                </c:pt>
                <c:pt idx="232">
                  <c:v>20</c:v>
                </c:pt>
                <c:pt idx="233">
                  <c:v>20</c:v>
                </c:pt>
                <c:pt idx="234">
                  <c:v>20</c:v>
                </c:pt>
                <c:pt idx="235">
                  <c:v>20</c:v>
                </c:pt>
                <c:pt idx="236">
                  <c:v>20</c:v>
                </c:pt>
                <c:pt idx="237">
                  <c:v>20</c:v>
                </c:pt>
                <c:pt idx="238">
                  <c:v>20</c:v>
                </c:pt>
                <c:pt idx="239">
                  <c:v>20</c:v>
                </c:pt>
                <c:pt idx="240">
                  <c:v>20</c:v>
                </c:pt>
                <c:pt idx="241">
                  <c:v>40</c:v>
                </c:pt>
                <c:pt idx="242">
                  <c:v>40</c:v>
                </c:pt>
                <c:pt idx="243">
                  <c:v>40</c:v>
                </c:pt>
                <c:pt idx="244">
                  <c:v>40</c:v>
                </c:pt>
                <c:pt idx="245">
                  <c:v>40</c:v>
                </c:pt>
                <c:pt idx="246">
                  <c:v>20</c:v>
                </c:pt>
                <c:pt idx="247">
                  <c:v>20</c:v>
                </c:pt>
                <c:pt idx="248">
                  <c:v>20</c:v>
                </c:pt>
                <c:pt idx="249">
                  <c:v>20</c:v>
                </c:pt>
                <c:pt idx="250">
                  <c:v>20</c:v>
                </c:pt>
                <c:pt idx="251">
                  <c:v>20</c:v>
                </c:pt>
                <c:pt idx="252">
                  <c:v>20</c:v>
                </c:pt>
                <c:pt idx="253">
                  <c:v>20</c:v>
                </c:pt>
                <c:pt idx="254">
                  <c:v>20</c:v>
                </c:pt>
                <c:pt idx="255">
                  <c:v>20</c:v>
                </c:pt>
                <c:pt idx="256">
                  <c:v>20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-20</c:v>
                </c:pt>
                <c:pt idx="284">
                  <c:v>-20</c:v>
                </c:pt>
                <c:pt idx="285">
                  <c:v>-20</c:v>
                </c:pt>
                <c:pt idx="286">
                  <c:v>-20</c:v>
                </c:pt>
                <c:pt idx="287">
                  <c:v>-20</c:v>
                </c:pt>
                <c:pt idx="288">
                  <c:v>-20</c:v>
                </c:pt>
                <c:pt idx="289">
                  <c:v>-20</c:v>
                </c:pt>
                <c:pt idx="290">
                  <c:v>-40</c:v>
                </c:pt>
                <c:pt idx="291">
                  <c:v>-40</c:v>
                </c:pt>
                <c:pt idx="292">
                  <c:v>-40</c:v>
                </c:pt>
                <c:pt idx="293">
                  <c:v>-60</c:v>
                </c:pt>
                <c:pt idx="294">
                  <c:v>-60</c:v>
                </c:pt>
                <c:pt idx="295">
                  <c:v>-60</c:v>
                </c:pt>
                <c:pt idx="296">
                  <c:v>-80</c:v>
                </c:pt>
                <c:pt idx="297">
                  <c:v>-80</c:v>
                </c:pt>
                <c:pt idx="298">
                  <c:v>-100</c:v>
                </c:pt>
                <c:pt idx="299">
                  <c:v>-100</c:v>
                </c:pt>
                <c:pt idx="300">
                  <c:v>-120</c:v>
                </c:pt>
                <c:pt idx="301">
                  <c:v>-120</c:v>
                </c:pt>
                <c:pt idx="302">
                  <c:v>-140</c:v>
                </c:pt>
                <c:pt idx="303">
                  <c:v>-140</c:v>
                </c:pt>
                <c:pt idx="304">
                  <c:v>-160</c:v>
                </c:pt>
                <c:pt idx="305">
                  <c:v>-160</c:v>
                </c:pt>
                <c:pt idx="306">
                  <c:v>-180</c:v>
                </c:pt>
                <c:pt idx="307">
                  <c:v>-180</c:v>
                </c:pt>
                <c:pt idx="308">
                  <c:v>-200</c:v>
                </c:pt>
                <c:pt idx="309">
                  <c:v>-200</c:v>
                </c:pt>
                <c:pt idx="310">
                  <c:v>-220</c:v>
                </c:pt>
                <c:pt idx="311">
                  <c:v>-240</c:v>
                </c:pt>
                <c:pt idx="312">
                  <c:v>-240</c:v>
                </c:pt>
                <c:pt idx="313">
                  <c:v>-260</c:v>
                </c:pt>
                <c:pt idx="314">
                  <c:v>-260</c:v>
                </c:pt>
                <c:pt idx="315">
                  <c:v>-280</c:v>
                </c:pt>
                <c:pt idx="316">
                  <c:v>-280</c:v>
                </c:pt>
                <c:pt idx="317">
                  <c:v>-300</c:v>
                </c:pt>
                <c:pt idx="318">
                  <c:v>-320</c:v>
                </c:pt>
                <c:pt idx="319">
                  <c:v>-320</c:v>
                </c:pt>
                <c:pt idx="320">
                  <c:v>-340</c:v>
                </c:pt>
                <c:pt idx="321">
                  <c:v>-360</c:v>
                </c:pt>
                <c:pt idx="322">
                  <c:v>-360</c:v>
                </c:pt>
                <c:pt idx="323">
                  <c:v>-380</c:v>
                </c:pt>
                <c:pt idx="324">
                  <c:v>-400</c:v>
                </c:pt>
                <c:pt idx="325">
                  <c:v>-420</c:v>
                </c:pt>
                <c:pt idx="326">
                  <c:v>-420</c:v>
                </c:pt>
                <c:pt idx="327">
                  <c:v>-440</c:v>
                </c:pt>
                <c:pt idx="328">
                  <c:v>-460</c:v>
                </c:pt>
                <c:pt idx="329">
                  <c:v>-480</c:v>
                </c:pt>
                <c:pt idx="330">
                  <c:v>-480</c:v>
                </c:pt>
                <c:pt idx="331">
                  <c:v>-500</c:v>
                </c:pt>
                <c:pt idx="332">
                  <c:v>-520</c:v>
                </c:pt>
                <c:pt idx="333">
                  <c:v>-540</c:v>
                </c:pt>
                <c:pt idx="334">
                  <c:v>-540</c:v>
                </c:pt>
                <c:pt idx="335">
                  <c:v>-560</c:v>
                </c:pt>
                <c:pt idx="336">
                  <c:v>-580</c:v>
                </c:pt>
                <c:pt idx="337">
                  <c:v>-580</c:v>
                </c:pt>
                <c:pt idx="338">
                  <c:v>-600</c:v>
                </c:pt>
                <c:pt idx="339">
                  <c:v>-620</c:v>
                </c:pt>
                <c:pt idx="340">
                  <c:v>-640</c:v>
                </c:pt>
                <c:pt idx="341">
                  <c:v>-640</c:v>
                </c:pt>
                <c:pt idx="342">
                  <c:v>-660</c:v>
                </c:pt>
                <c:pt idx="343">
                  <c:v>-680</c:v>
                </c:pt>
                <c:pt idx="344">
                  <c:v>-680</c:v>
                </c:pt>
                <c:pt idx="345">
                  <c:v>-700</c:v>
                </c:pt>
                <c:pt idx="346">
                  <c:v>-720</c:v>
                </c:pt>
                <c:pt idx="347">
                  <c:v>-720</c:v>
                </c:pt>
                <c:pt idx="348">
                  <c:v>-740</c:v>
                </c:pt>
                <c:pt idx="349">
                  <c:v>-760</c:v>
                </c:pt>
                <c:pt idx="350">
                  <c:v>-760</c:v>
                </c:pt>
                <c:pt idx="351">
                  <c:v>-780</c:v>
                </c:pt>
                <c:pt idx="352">
                  <c:v>-800</c:v>
                </c:pt>
                <c:pt idx="353">
                  <c:v>-800</c:v>
                </c:pt>
                <c:pt idx="354">
                  <c:v>-820</c:v>
                </c:pt>
                <c:pt idx="355">
                  <c:v>-820</c:v>
                </c:pt>
                <c:pt idx="356">
                  <c:v>-840</c:v>
                </c:pt>
                <c:pt idx="357">
                  <c:v>-840</c:v>
                </c:pt>
                <c:pt idx="358">
                  <c:v>-860</c:v>
                </c:pt>
                <c:pt idx="359">
                  <c:v>-880</c:v>
                </c:pt>
                <c:pt idx="360">
                  <c:v>-880</c:v>
                </c:pt>
                <c:pt idx="361">
                  <c:v>-900</c:v>
                </c:pt>
                <c:pt idx="362">
                  <c:v>-900</c:v>
                </c:pt>
                <c:pt idx="363">
                  <c:v>-900</c:v>
                </c:pt>
                <c:pt idx="364">
                  <c:v>-920</c:v>
                </c:pt>
                <c:pt idx="365">
                  <c:v>-920</c:v>
                </c:pt>
                <c:pt idx="366">
                  <c:v>-940</c:v>
                </c:pt>
                <c:pt idx="367">
                  <c:v>-940</c:v>
                </c:pt>
                <c:pt idx="368">
                  <c:v>-960</c:v>
                </c:pt>
                <c:pt idx="369">
                  <c:v>-960</c:v>
                </c:pt>
                <c:pt idx="370">
                  <c:v>-960</c:v>
                </c:pt>
                <c:pt idx="371">
                  <c:v>-980</c:v>
                </c:pt>
                <c:pt idx="372">
                  <c:v>-980</c:v>
                </c:pt>
                <c:pt idx="373">
                  <c:v>-980</c:v>
                </c:pt>
                <c:pt idx="374">
                  <c:v>-1000</c:v>
                </c:pt>
                <c:pt idx="375">
                  <c:v>-1000</c:v>
                </c:pt>
                <c:pt idx="376">
                  <c:v>-1000</c:v>
                </c:pt>
                <c:pt idx="377">
                  <c:v>-1020</c:v>
                </c:pt>
                <c:pt idx="378">
                  <c:v>-1020</c:v>
                </c:pt>
                <c:pt idx="379">
                  <c:v>-1020</c:v>
                </c:pt>
                <c:pt idx="380">
                  <c:v>-1020</c:v>
                </c:pt>
                <c:pt idx="381">
                  <c:v>-1040</c:v>
                </c:pt>
                <c:pt idx="382">
                  <c:v>-1040</c:v>
                </c:pt>
                <c:pt idx="383">
                  <c:v>-1040</c:v>
                </c:pt>
                <c:pt idx="384">
                  <c:v>-1040</c:v>
                </c:pt>
                <c:pt idx="385">
                  <c:v>-1040</c:v>
                </c:pt>
                <c:pt idx="386">
                  <c:v>-1060</c:v>
                </c:pt>
                <c:pt idx="387">
                  <c:v>-1060</c:v>
                </c:pt>
                <c:pt idx="388">
                  <c:v>-1060</c:v>
                </c:pt>
                <c:pt idx="389">
                  <c:v>-1060</c:v>
                </c:pt>
                <c:pt idx="390">
                  <c:v>-1060</c:v>
                </c:pt>
                <c:pt idx="391">
                  <c:v>-1060</c:v>
                </c:pt>
                <c:pt idx="392">
                  <c:v>-1060</c:v>
                </c:pt>
                <c:pt idx="393">
                  <c:v>-1060</c:v>
                </c:pt>
                <c:pt idx="394">
                  <c:v>-1060</c:v>
                </c:pt>
                <c:pt idx="395">
                  <c:v>-1080</c:v>
                </c:pt>
                <c:pt idx="396">
                  <c:v>-1080</c:v>
                </c:pt>
                <c:pt idx="397">
                  <c:v>-1080</c:v>
                </c:pt>
                <c:pt idx="398">
                  <c:v>-1080</c:v>
                </c:pt>
                <c:pt idx="399">
                  <c:v>-1080</c:v>
                </c:pt>
                <c:pt idx="400">
                  <c:v>-1080</c:v>
                </c:pt>
                <c:pt idx="401">
                  <c:v>-1080</c:v>
                </c:pt>
                <c:pt idx="402">
                  <c:v>-1080</c:v>
                </c:pt>
                <c:pt idx="403">
                  <c:v>-1080</c:v>
                </c:pt>
                <c:pt idx="404">
                  <c:v>-1080</c:v>
                </c:pt>
                <c:pt idx="405">
                  <c:v>-1080</c:v>
                </c:pt>
                <c:pt idx="406">
                  <c:v>-1100</c:v>
                </c:pt>
                <c:pt idx="407">
                  <c:v>-1100</c:v>
                </c:pt>
                <c:pt idx="408">
                  <c:v>-1100</c:v>
                </c:pt>
                <c:pt idx="409">
                  <c:v>-1120</c:v>
                </c:pt>
                <c:pt idx="410">
                  <c:v>-1120</c:v>
                </c:pt>
                <c:pt idx="411">
                  <c:v>-1120</c:v>
                </c:pt>
                <c:pt idx="412">
                  <c:v>-1140</c:v>
                </c:pt>
                <c:pt idx="413">
                  <c:v>-1140</c:v>
                </c:pt>
                <c:pt idx="414">
                  <c:v>-1140</c:v>
                </c:pt>
                <c:pt idx="415">
                  <c:v>-1160</c:v>
                </c:pt>
                <c:pt idx="416">
                  <c:v>-1160</c:v>
                </c:pt>
                <c:pt idx="417">
                  <c:v>-1160</c:v>
                </c:pt>
                <c:pt idx="418">
                  <c:v>-1160</c:v>
                </c:pt>
                <c:pt idx="419">
                  <c:v>-1180</c:v>
                </c:pt>
                <c:pt idx="420">
                  <c:v>-1180</c:v>
                </c:pt>
                <c:pt idx="421">
                  <c:v>-1180</c:v>
                </c:pt>
                <c:pt idx="422">
                  <c:v>-1180</c:v>
                </c:pt>
                <c:pt idx="423">
                  <c:v>-1180</c:v>
                </c:pt>
                <c:pt idx="424">
                  <c:v>-1200</c:v>
                </c:pt>
                <c:pt idx="425">
                  <c:v>-1200</c:v>
                </c:pt>
                <c:pt idx="426">
                  <c:v>-1200</c:v>
                </c:pt>
                <c:pt idx="427">
                  <c:v>-1200</c:v>
                </c:pt>
                <c:pt idx="428">
                  <c:v>-1200</c:v>
                </c:pt>
                <c:pt idx="429">
                  <c:v>-1200</c:v>
                </c:pt>
                <c:pt idx="430">
                  <c:v>-1200</c:v>
                </c:pt>
                <c:pt idx="431">
                  <c:v>-1200</c:v>
                </c:pt>
                <c:pt idx="432">
                  <c:v>-1220</c:v>
                </c:pt>
                <c:pt idx="433">
                  <c:v>-1220</c:v>
                </c:pt>
                <c:pt idx="434">
                  <c:v>-1220</c:v>
                </c:pt>
                <c:pt idx="435">
                  <c:v>-1220</c:v>
                </c:pt>
                <c:pt idx="436">
                  <c:v>-1220</c:v>
                </c:pt>
                <c:pt idx="437">
                  <c:v>-1220</c:v>
                </c:pt>
                <c:pt idx="438">
                  <c:v>-1220</c:v>
                </c:pt>
                <c:pt idx="439">
                  <c:v>-1220</c:v>
                </c:pt>
                <c:pt idx="440">
                  <c:v>-1220</c:v>
                </c:pt>
                <c:pt idx="441">
                  <c:v>-1220</c:v>
                </c:pt>
                <c:pt idx="442">
                  <c:v>-1220</c:v>
                </c:pt>
                <c:pt idx="443">
                  <c:v>-1220</c:v>
                </c:pt>
                <c:pt idx="444">
                  <c:v>-1240</c:v>
                </c:pt>
                <c:pt idx="445">
                  <c:v>-1240</c:v>
                </c:pt>
                <c:pt idx="446">
                  <c:v>-1240</c:v>
                </c:pt>
                <c:pt idx="447">
                  <c:v>-1240</c:v>
                </c:pt>
                <c:pt idx="448">
                  <c:v>-1260</c:v>
                </c:pt>
                <c:pt idx="449">
                  <c:v>-1260</c:v>
                </c:pt>
                <c:pt idx="450">
                  <c:v>-1260</c:v>
                </c:pt>
                <c:pt idx="451">
                  <c:v>-1260</c:v>
                </c:pt>
                <c:pt idx="452">
                  <c:v>-1280</c:v>
                </c:pt>
                <c:pt idx="453">
                  <c:v>-1280</c:v>
                </c:pt>
                <c:pt idx="454">
                  <c:v>-1280</c:v>
                </c:pt>
                <c:pt idx="455">
                  <c:v>-1280</c:v>
                </c:pt>
                <c:pt idx="456">
                  <c:v>-1300</c:v>
                </c:pt>
                <c:pt idx="457">
                  <c:v>-1300</c:v>
                </c:pt>
                <c:pt idx="458">
                  <c:v>-1300</c:v>
                </c:pt>
                <c:pt idx="459">
                  <c:v>-1300</c:v>
                </c:pt>
                <c:pt idx="460">
                  <c:v>-1300</c:v>
                </c:pt>
                <c:pt idx="461">
                  <c:v>-1300</c:v>
                </c:pt>
                <c:pt idx="462">
                  <c:v>-1300</c:v>
                </c:pt>
                <c:pt idx="463">
                  <c:v>-1300</c:v>
                </c:pt>
                <c:pt idx="464">
                  <c:v>-1300</c:v>
                </c:pt>
                <c:pt idx="465">
                  <c:v>-1300</c:v>
                </c:pt>
                <c:pt idx="466">
                  <c:v>-1300</c:v>
                </c:pt>
                <c:pt idx="467">
                  <c:v>-1300</c:v>
                </c:pt>
                <c:pt idx="468">
                  <c:v>-1300</c:v>
                </c:pt>
                <c:pt idx="469">
                  <c:v>-1300</c:v>
                </c:pt>
                <c:pt idx="470">
                  <c:v>-1300</c:v>
                </c:pt>
                <c:pt idx="471">
                  <c:v>-1300</c:v>
                </c:pt>
                <c:pt idx="472">
                  <c:v>-1300</c:v>
                </c:pt>
                <c:pt idx="473">
                  <c:v>-1300</c:v>
                </c:pt>
                <c:pt idx="474">
                  <c:v>-1300</c:v>
                </c:pt>
                <c:pt idx="475">
                  <c:v>-1300</c:v>
                </c:pt>
                <c:pt idx="476">
                  <c:v>-1300</c:v>
                </c:pt>
                <c:pt idx="477">
                  <c:v>-1300</c:v>
                </c:pt>
                <c:pt idx="478">
                  <c:v>-1300</c:v>
                </c:pt>
                <c:pt idx="479">
                  <c:v>-1300</c:v>
                </c:pt>
                <c:pt idx="480">
                  <c:v>-1300</c:v>
                </c:pt>
                <c:pt idx="481">
                  <c:v>-1300</c:v>
                </c:pt>
                <c:pt idx="482">
                  <c:v>-1300</c:v>
                </c:pt>
                <c:pt idx="483">
                  <c:v>-1300</c:v>
                </c:pt>
                <c:pt idx="484">
                  <c:v>-1300</c:v>
                </c:pt>
                <c:pt idx="485">
                  <c:v>-1300</c:v>
                </c:pt>
                <c:pt idx="486">
                  <c:v>-1300</c:v>
                </c:pt>
                <c:pt idx="487">
                  <c:v>-1300</c:v>
                </c:pt>
                <c:pt idx="488">
                  <c:v>-1300</c:v>
                </c:pt>
                <c:pt idx="489">
                  <c:v>-1300</c:v>
                </c:pt>
                <c:pt idx="490">
                  <c:v>-1300</c:v>
                </c:pt>
                <c:pt idx="491">
                  <c:v>-1300</c:v>
                </c:pt>
                <c:pt idx="492">
                  <c:v>-1300</c:v>
                </c:pt>
                <c:pt idx="493">
                  <c:v>-1300</c:v>
                </c:pt>
                <c:pt idx="494">
                  <c:v>-1320</c:v>
                </c:pt>
                <c:pt idx="495">
                  <c:v>-1320</c:v>
                </c:pt>
                <c:pt idx="496">
                  <c:v>-1320</c:v>
                </c:pt>
                <c:pt idx="497">
                  <c:v>-1320</c:v>
                </c:pt>
                <c:pt idx="498">
                  <c:v>-1320</c:v>
                </c:pt>
                <c:pt idx="499">
                  <c:v>-1320</c:v>
                </c:pt>
                <c:pt idx="500">
                  <c:v>-1340</c:v>
                </c:pt>
                <c:pt idx="501">
                  <c:v>-1340</c:v>
                </c:pt>
                <c:pt idx="502">
                  <c:v>-1340</c:v>
                </c:pt>
                <c:pt idx="503">
                  <c:v>-1340</c:v>
                </c:pt>
                <c:pt idx="504">
                  <c:v>-1340</c:v>
                </c:pt>
                <c:pt idx="505">
                  <c:v>-1340</c:v>
                </c:pt>
                <c:pt idx="506">
                  <c:v>-1340</c:v>
                </c:pt>
                <c:pt idx="507">
                  <c:v>-1360</c:v>
                </c:pt>
                <c:pt idx="508">
                  <c:v>-1360</c:v>
                </c:pt>
                <c:pt idx="509">
                  <c:v>-1360</c:v>
                </c:pt>
                <c:pt idx="510">
                  <c:v>-1360</c:v>
                </c:pt>
                <c:pt idx="511">
                  <c:v>-1360</c:v>
                </c:pt>
                <c:pt idx="512">
                  <c:v>-1360</c:v>
                </c:pt>
                <c:pt idx="513">
                  <c:v>-1360</c:v>
                </c:pt>
                <c:pt idx="514">
                  <c:v>-1360</c:v>
                </c:pt>
                <c:pt idx="515">
                  <c:v>-1360</c:v>
                </c:pt>
                <c:pt idx="516">
                  <c:v>-1360</c:v>
                </c:pt>
                <c:pt idx="517">
                  <c:v>-1360</c:v>
                </c:pt>
                <c:pt idx="518">
                  <c:v>-1360</c:v>
                </c:pt>
                <c:pt idx="519">
                  <c:v>-1380</c:v>
                </c:pt>
                <c:pt idx="520">
                  <c:v>-1380</c:v>
                </c:pt>
                <c:pt idx="521">
                  <c:v>-1380</c:v>
                </c:pt>
                <c:pt idx="522">
                  <c:v>-1380</c:v>
                </c:pt>
                <c:pt idx="523">
                  <c:v>-1380</c:v>
                </c:pt>
                <c:pt idx="524">
                  <c:v>-1380</c:v>
                </c:pt>
                <c:pt idx="525">
                  <c:v>-1380</c:v>
                </c:pt>
                <c:pt idx="526">
                  <c:v>-1380</c:v>
                </c:pt>
                <c:pt idx="527">
                  <c:v>-1380</c:v>
                </c:pt>
                <c:pt idx="528">
                  <c:v>-1380</c:v>
                </c:pt>
                <c:pt idx="529">
                  <c:v>-1380</c:v>
                </c:pt>
                <c:pt idx="530">
                  <c:v>-1380</c:v>
                </c:pt>
                <c:pt idx="531">
                  <c:v>-1380</c:v>
                </c:pt>
                <c:pt idx="532">
                  <c:v>-1380</c:v>
                </c:pt>
                <c:pt idx="533">
                  <c:v>-1380</c:v>
                </c:pt>
                <c:pt idx="534">
                  <c:v>-1380</c:v>
                </c:pt>
                <c:pt idx="535">
                  <c:v>-1380</c:v>
                </c:pt>
                <c:pt idx="536">
                  <c:v>-1380</c:v>
                </c:pt>
                <c:pt idx="537">
                  <c:v>-1380</c:v>
                </c:pt>
                <c:pt idx="538">
                  <c:v>-1380</c:v>
                </c:pt>
                <c:pt idx="539">
                  <c:v>-1380</c:v>
                </c:pt>
                <c:pt idx="540">
                  <c:v>-1380</c:v>
                </c:pt>
                <c:pt idx="541">
                  <c:v>-1380</c:v>
                </c:pt>
                <c:pt idx="542">
                  <c:v>-1380</c:v>
                </c:pt>
                <c:pt idx="543">
                  <c:v>-1380</c:v>
                </c:pt>
                <c:pt idx="544">
                  <c:v>-1380</c:v>
                </c:pt>
                <c:pt idx="545">
                  <c:v>-1380</c:v>
                </c:pt>
                <c:pt idx="546">
                  <c:v>-1380</c:v>
                </c:pt>
                <c:pt idx="547">
                  <c:v>-1380</c:v>
                </c:pt>
                <c:pt idx="548">
                  <c:v>-1380</c:v>
                </c:pt>
                <c:pt idx="549">
                  <c:v>-1380</c:v>
                </c:pt>
                <c:pt idx="550">
                  <c:v>-1380</c:v>
                </c:pt>
                <c:pt idx="551">
                  <c:v>-1380</c:v>
                </c:pt>
                <c:pt idx="552">
                  <c:v>-1380</c:v>
                </c:pt>
                <c:pt idx="553">
                  <c:v>-1380</c:v>
                </c:pt>
                <c:pt idx="554">
                  <c:v>-1380</c:v>
                </c:pt>
                <c:pt idx="555">
                  <c:v>-1380</c:v>
                </c:pt>
                <c:pt idx="556">
                  <c:v>-1380</c:v>
                </c:pt>
                <c:pt idx="557">
                  <c:v>-1400</c:v>
                </c:pt>
                <c:pt idx="558">
                  <c:v>-1400</c:v>
                </c:pt>
                <c:pt idx="559">
                  <c:v>-1400</c:v>
                </c:pt>
                <c:pt idx="560">
                  <c:v>-1400</c:v>
                </c:pt>
                <c:pt idx="561">
                  <c:v>-1400</c:v>
                </c:pt>
                <c:pt idx="562">
                  <c:v>-1400</c:v>
                </c:pt>
                <c:pt idx="563">
                  <c:v>-1400</c:v>
                </c:pt>
                <c:pt idx="564">
                  <c:v>-1400</c:v>
                </c:pt>
                <c:pt idx="565">
                  <c:v>-1400</c:v>
                </c:pt>
                <c:pt idx="566">
                  <c:v>-1400</c:v>
                </c:pt>
                <c:pt idx="567">
                  <c:v>-1400</c:v>
                </c:pt>
                <c:pt idx="568">
                  <c:v>-1400</c:v>
                </c:pt>
                <c:pt idx="569">
                  <c:v>-1400</c:v>
                </c:pt>
                <c:pt idx="570">
                  <c:v>-1400</c:v>
                </c:pt>
                <c:pt idx="571">
                  <c:v>-1400</c:v>
                </c:pt>
                <c:pt idx="572">
                  <c:v>-1400</c:v>
                </c:pt>
                <c:pt idx="573">
                  <c:v>-1400</c:v>
                </c:pt>
                <c:pt idx="574">
                  <c:v>-1400</c:v>
                </c:pt>
                <c:pt idx="575">
                  <c:v>-1400</c:v>
                </c:pt>
                <c:pt idx="576">
                  <c:v>-1400</c:v>
                </c:pt>
                <c:pt idx="577">
                  <c:v>-1400</c:v>
                </c:pt>
                <c:pt idx="578">
                  <c:v>-1400</c:v>
                </c:pt>
                <c:pt idx="579">
                  <c:v>-1400</c:v>
                </c:pt>
                <c:pt idx="580">
                  <c:v>-1400</c:v>
                </c:pt>
                <c:pt idx="581">
                  <c:v>-1400</c:v>
                </c:pt>
                <c:pt idx="582">
                  <c:v>-1420</c:v>
                </c:pt>
                <c:pt idx="583">
                  <c:v>-1420</c:v>
                </c:pt>
                <c:pt idx="584">
                  <c:v>-1420</c:v>
                </c:pt>
                <c:pt idx="585">
                  <c:v>-1420</c:v>
                </c:pt>
                <c:pt idx="586">
                  <c:v>-1420</c:v>
                </c:pt>
                <c:pt idx="587">
                  <c:v>-1420</c:v>
                </c:pt>
                <c:pt idx="588">
                  <c:v>-1420</c:v>
                </c:pt>
                <c:pt idx="589">
                  <c:v>-1420</c:v>
                </c:pt>
                <c:pt idx="590">
                  <c:v>-1420</c:v>
                </c:pt>
                <c:pt idx="591">
                  <c:v>-1420</c:v>
                </c:pt>
                <c:pt idx="592">
                  <c:v>-1420</c:v>
                </c:pt>
                <c:pt idx="593">
                  <c:v>-1420</c:v>
                </c:pt>
                <c:pt idx="594">
                  <c:v>-1420</c:v>
                </c:pt>
                <c:pt idx="595">
                  <c:v>-1420</c:v>
                </c:pt>
                <c:pt idx="596">
                  <c:v>-1420</c:v>
                </c:pt>
                <c:pt idx="597">
                  <c:v>-1420</c:v>
                </c:pt>
                <c:pt idx="598">
                  <c:v>-1420</c:v>
                </c:pt>
                <c:pt idx="599">
                  <c:v>-1420</c:v>
                </c:pt>
                <c:pt idx="600">
                  <c:v>-1420</c:v>
                </c:pt>
                <c:pt idx="601">
                  <c:v>-1420</c:v>
                </c:pt>
                <c:pt idx="602">
                  <c:v>-1420</c:v>
                </c:pt>
                <c:pt idx="603">
                  <c:v>-1420</c:v>
                </c:pt>
                <c:pt idx="604">
                  <c:v>-1420</c:v>
                </c:pt>
                <c:pt idx="605">
                  <c:v>-1420</c:v>
                </c:pt>
                <c:pt idx="606">
                  <c:v>-1420</c:v>
                </c:pt>
                <c:pt idx="607">
                  <c:v>-1420</c:v>
                </c:pt>
                <c:pt idx="608">
                  <c:v>-1420</c:v>
                </c:pt>
                <c:pt idx="609">
                  <c:v>-1420</c:v>
                </c:pt>
                <c:pt idx="610">
                  <c:v>-1420</c:v>
                </c:pt>
                <c:pt idx="611">
                  <c:v>-1420</c:v>
                </c:pt>
                <c:pt idx="612">
                  <c:v>-1420</c:v>
                </c:pt>
                <c:pt idx="613">
                  <c:v>-1420</c:v>
                </c:pt>
                <c:pt idx="614">
                  <c:v>-1420</c:v>
                </c:pt>
                <c:pt idx="615">
                  <c:v>-1420</c:v>
                </c:pt>
                <c:pt idx="616">
                  <c:v>-1420</c:v>
                </c:pt>
                <c:pt idx="617">
                  <c:v>-1420</c:v>
                </c:pt>
                <c:pt idx="618">
                  <c:v>-1440</c:v>
                </c:pt>
                <c:pt idx="619">
                  <c:v>-1440</c:v>
                </c:pt>
                <c:pt idx="620">
                  <c:v>-1440</c:v>
                </c:pt>
                <c:pt idx="621">
                  <c:v>-1460</c:v>
                </c:pt>
                <c:pt idx="622">
                  <c:v>-1460</c:v>
                </c:pt>
                <c:pt idx="623">
                  <c:v>-1460</c:v>
                </c:pt>
                <c:pt idx="624">
                  <c:v>-1480</c:v>
                </c:pt>
                <c:pt idx="625">
                  <c:v>-1480</c:v>
                </c:pt>
                <c:pt idx="626">
                  <c:v>-1480</c:v>
                </c:pt>
                <c:pt idx="627">
                  <c:v>-1500</c:v>
                </c:pt>
                <c:pt idx="628">
                  <c:v>-1500</c:v>
                </c:pt>
                <c:pt idx="629">
                  <c:v>-1500</c:v>
                </c:pt>
                <c:pt idx="630">
                  <c:v>-1500</c:v>
                </c:pt>
                <c:pt idx="631">
                  <c:v>-1500</c:v>
                </c:pt>
                <c:pt idx="632">
                  <c:v>-1500</c:v>
                </c:pt>
                <c:pt idx="633">
                  <c:v>-1500</c:v>
                </c:pt>
                <c:pt idx="634">
                  <c:v>-1500</c:v>
                </c:pt>
                <c:pt idx="635">
                  <c:v>-1480</c:v>
                </c:pt>
                <c:pt idx="636">
                  <c:v>-1480</c:v>
                </c:pt>
                <c:pt idx="637">
                  <c:v>-1480</c:v>
                </c:pt>
                <c:pt idx="638">
                  <c:v>-1480</c:v>
                </c:pt>
                <c:pt idx="639">
                  <c:v>-1460</c:v>
                </c:pt>
                <c:pt idx="640">
                  <c:v>-1460</c:v>
                </c:pt>
                <c:pt idx="641">
                  <c:v>-1460</c:v>
                </c:pt>
                <c:pt idx="642">
                  <c:v>-1460</c:v>
                </c:pt>
                <c:pt idx="643">
                  <c:v>-1440</c:v>
                </c:pt>
                <c:pt idx="644">
                  <c:v>-1440</c:v>
                </c:pt>
                <c:pt idx="645">
                  <c:v>-1440</c:v>
                </c:pt>
                <c:pt idx="646">
                  <c:v>-1440</c:v>
                </c:pt>
                <c:pt idx="647">
                  <c:v>-1440</c:v>
                </c:pt>
                <c:pt idx="648">
                  <c:v>-1440</c:v>
                </c:pt>
                <c:pt idx="649">
                  <c:v>-1440</c:v>
                </c:pt>
                <c:pt idx="650">
                  <c:v>-1440</c:v>
                </c:pt>
                <c:pt idx="651">
                  <c:v>-1440</c:v>
                </c:pt>
                <c:pt idx="652">
                  <c:v>-1440</c:v>
                </c:pt>
                <c:pt idx="653">
                  <c:v>-1440</c:v>
                </c:pt>
                <c:pt idx="654">
                  <c:v>-1440</c:v>
                </c:pt>
                <c:pt idx="655">
                  <c:v>-1440</c:v>
                </c:pt>
                <c:pt idx="656">
                  <c:v>-1440</c:v>
                </c:pt>
                <c:pt idx="657">
                  <c:v>-1440</c:v>
                </c:pt>
                <c:pt idx="658">
                  <c:v>-1440</c:v>
                </c:pt>
                <c:pt idx="659">
                  <c:v>-1440</c:v>
                </c:pt>
                <c:pt idx="660">
                  <c:v>-1440</c:v>
                </c:pt>
                <c:pt idx="661">
                  <c:v>-1440</c:v>
                </c:pt>
                <c:pt idx="662">
                  <c:v>-1440</c:v>
                </c:pt>
                <c:pt idx="663">
                  <c:v>-1440</c:v>
                </c:pt>
                <c:pt idx="664">
                  <c:v>-1440</c:v>
                </c:pt>
                <c:pt idx="665">
                  <c:v>-1440</c:v>
                </c:pt>
                <c:pt idx="666">
                  <c:v>-1440</c:v>
                </c:pt>
                <c:pt idx="667">
                  <c:v>-1440</c:v>
                </c:pt>
                <c:pt idx="668">
                  <c:v>-1440</c:v>
                </c:pt>
                <c:pt idx="669">
                  <c:v>-1440</c:v>
                </c:pt>
                <c:pt idx="670">
                  <c:v>-1460</c:v>
                </c:pt>
                <c:pt idx="671">
                  <c:v>-1460</c:v>
                </c:pt>
                <c:pt idx="672">
                  <c:v>-1460</c:v>
                </c:pt>
                <c:pt idx="673">
                  <c:v>-1460</c:v>
                </c:pt>
                <c:pt idx="674">
                  <c:v>-1460</c:v>
                </c:pt>
                <c:pt idx="675">
                  <c:v>-1460</c:v>
                </c:pt>
                <c:pt idx="676">
                  <c:v>-1460</c:v>
                </c:pt>
                <c:pt idx="677">
                  <c:v>-1460</c:v>
                </c:pt>
                <c:pt idx="678">
                  <c:v>-1460</c:v>
                </c:pt>
                <c:pt idx="679">
                  <c:v>-1460</c:v>
                </c:pt>
                <c:pt idx="680">
                  <c:v>-1460</c:v>
                </c:pt>
                <c:pt idx="681">
                  <c:v>-1460</c:v>
                </c:pt>
                <c:pt idx="682">
                  <c:v>-1480</c:v>
                </c:pt>
                <c:pt idx="683">
                  <c:v>-1480</c:v>
                </c:pt>
                <c:pt idx="684">
                  <c:v>-1480</c:v>
                </c:pt>
                <c:pt idx="685">
                  <c:v>-1480</c:v>
                </c:pt>
                <c:pt idx="686">
                  <c:v>-1480</c:v>
                </c:pt>
                <c:pt idx="687">
                  <c:v>-1480</c:v>
                </c:pt>
                <c:pt idx="688">
                  <c:v>-1480</c:v>
                </c:pt>
                <c:pt idx="689">
                  <c:v>-1480</c:v>
                </c:pt>
                <c:pt idx="690">
                  <c:v>-1480</c:v>
                </c:pt>
                <c:pt idx="691">
                  <c:v>-1480</c:v>
                </c:pt>
                <c:pt idx="692">
                  <c:v>-1480</c:v>
                </c:pt>
                <c:pt idx="693">
                  <c:v>-1480</c:v>
                </c:pt>
                <c:pt idx="694">
                  <c:v>-1480</c:v>
                </c:pt>
                <c:pt idx="695">
                  <c:v>-1480</c:v>
                </c:pt>
                <c:pt idx="696">
                  <c:v>-1480</c:v>
                </c:pt>
                <c:pt idx="697">
                  <c:v>-1500</c:v>
                </c:pt>
                <c:pt idx="698">
                  <c:v>-1500</c:v>
                </c:pt>
                <c:pt idx="699">
                  <c:v>-1500</c:v>
                </c:pt>
                <c:pt idx="700">
                  <c:v>-1500</c:v>
                </c:pt>
                <c:pt idx="701">
                  <c:v>-1480</c:v>
                </c:pt>
                <c:pt idx="702">
                  <c:v>-1480</c:v>
                </c:pt>
                <c:pt idx="703">
                  <c:v>-1480</c:v>
                </c:pt>
                <c:pt idx="704">
                  <c:v>-1480</c:v>
                </c:pt>
                <c:pt idx="705">
                  <c:v>-1480</c:v>
                </c:pt>
                <c:pt idx="706">
                  <c:v>-1480</c:v>
                </c:pt>
                <c:pt idx="707">
                  <c:v>-1480</c:v>
                </c:pt>
                <c:pt idx="708">
                  <c:v>-1480</c:v>
                </c:pt>
                <c:pt idx="709">
                  <c:v>-1480</c:v>
                </c:pt>
                <c:pt idx="710">
                  <c:v>-1480</c:v>
                </c:pt>
                <c:pt idx="711">
                  <c:v>-1480</c:v>
                </c:pt>
                <c:pt idx="712">
                  <c:v>-1480</c:v>
                </c:pt>
                <c:pt idx="713">
                  <c:v>-1480</c:v>
                </c:pt>
                <c:pt idx="714">
                  <c:v>-1480</c:v>
                </c:pt>
                <c:pt idx="715">
                  <c:v>-1480</c:v>
                </c:pt>
                <c:pt idx="716">
                  <c:v>-1460</c:v>
                </c:pt>
                <c:pt idx="717">
                  <c:v>-1460</c:v>
                </c:pt>
                <c:pt idx="718">
                  <c:v>-1460</c:v>
                </c:pt>
                <c:pt idx="719">
                  <c:v>-1460</c:v>
                </c:pt>
                <c:pt idx="720">
                  <c:v>-1460</c:v>
                </c:pt>
                <c:pt idx="721">
                  <c:v>-1460</c:v>
                </c:pt>
                <c:pt idx="722">
                  <c:v>-1460</c:v>
                </c:pt>
                <c:pt idx="723">
                  <c:v>-1460</c:v>
                </c:pt>
                <c:pt idx="724">
                  <c:v>-1460</c:v>
                </c:pt>
                <c:pt idx="725">
                  <c:v>-1460</c:v>
                </c:pt>
                <c:pt idx="726">
                  <c:v>-1460</c:v>
                </c:pt>
                <c:pt idx="727">
                  <c:v>-1460</c:v>
                </c:pt>
                <c:pt idx="728">
                  <c:v>-1460</c:v>
                </c:pt>
                <c:pt idx="729">
                  <c:v>-1460</c:v>
                </c:pt>
                <c:pt idx="730">
                  <c:v>-1460</c:v>
                </c:pt>
                <c:pt idx="731">
                  <c:v>-1480</c:v>
                </c:pt>
                <c:pt idx="732">
                  <c:v>-1480</c:v>
                </c:pt>
                <c:pt idx="733">
                  <c:v>-1480</c:v>
                </c:pt>
                <c:pt idx="734">
                  <c:v>-1480</c:v>
                </c:pt>
                <c:pt idx="735">
                  <c:v>-1480</c:v>
                </c:pt>
                <c:pt idx="736">
                  <c:v>-1480</c:v>
                </c:pt>
                <c:pt idx="737">
                  <c:v>-1500</c:v>
                </c:pt>
                <c:pt idx="738">
                  <c:v>-1500</c:v>
                </c:pt>
                <c:pt idx="739">
                  <c:v>-1500</c:v>
                </c:pt>
                <c:pt idx="740">
                  <c:v>-1500</c:v>
                </c:pt>
                <c:pt idx="741">
                  <c:v>-1500</c:v>
                </c:pt>
                <c:pt idx="742">
                  <c:v>-1500</c:v>
                </c:pt>
                <c:pt idx="743">
                  <c:v>-1500</c:v>
                </c:pt>
                <c:pt idx="744">
                  <c:v>-1500</c:v>
                </c:pt>
                <c:pt idx="745">
                  <c:v>-1520</c:v>
                </c:pt>
                <c:pt idx="746">
                  <c:v>-1520</c:v>
                </c:pt>
                <c:pt idx="747">
                  <c:v>-1520</c:v>
                </c:pt>
                <c:pt idx="748">
                  <c:v>-1520</c:v>
                </c:pt>
                <c:pt idx="749">
                  <c:v>-1520</c:v>
                </c:pt>
                <c:pt idx="750">
                  <c:v>-1520</c:v>
                </c:pt>
                <c:pt idx="751">
                  <c:v>-1520</c:v>
                </c:pt>
                <c:pt idx="752">
                  <c:v>-1520</c:v>
                </c:pt>
                <c:pt idx="753">
                  <c:v>-1500</c:v>
                </c:pt>
                <c:pt idx="754">
                  <c:v>-1500</c:v>
                </c:pt>
                <c:pt idx="755">
                  <c:v>-1500</c:v>
                </c:pt>
                <c:pt idx="756">
                  <c:v>-1500</c:v>
                </c:pt>
                <c:pt idx="757">
                  <c:v>-1500</c:v>
                </c:pt>
                <c:pt idx="758">
                  <c:v>-1500</c:v>
                </c:pt>
                <c:pt idx="759">
                  <c:v>-1500</c:v>
                </c:pt>
                <c:pt idx="760">
                  <c:v>-1500</c:v>
                </c:pt>
                <c:pt idx="761">
                  <c:v>-1500</c:v>
                </c:pt>
                <c:pt idx="762">
                  <c:v>-1500</c:v>
                </c:pt>
                <c:pt idx="763">
                  <c:v>-1500</c:v>
                </c:pt>
                <c:pt idx="764">
                  <c:v>-1500</c:v>
                </c:pt>
                <c:pt idx="765">
                  <c:v>-1500</c:v>
                </c:pt>
                <c:pt idx="766">
                  <c:v>-1480</c:v>
                </c:pt>
                <c:pt idx="767">
                  <c:v>-1480</c:v>
                </c:pt>
                <c:pt idx="768">
                  <c:v>-1480</c:v>
                </c:pt>
                <c:pt idx="769">
                  <c:v>-1480</c:v>
                </c:pt>
                <c:pt idx="770">
                  <c:v>-1480</c:v>
                </c:pt>
                <c:pt idx="771">
                  <c:v>-1480</c:v>
                </c:pt>
                <c:pt idx="772">
                  <c:v>-1480</c:v>
                </c:pt>
                <c:pt idx="773">
                  <c:v>-1480</c:v>
                </c:pt>
                <c:pt idx="774">
                  <c:v>-1480</c:v>
                </c:pt>
                <c:pt idx="775">
                  <c:v>-1480</c:v>
                </c:pt>
                <c:pt idx="776">
                  <c:v>-1480</c:v>
                </c:pt>
                <c:pt idx="777">
                  <c:v>-1480</c:v>
                </c:pt>
                <c:pt idx="778">
                  <c:v>-1480</c:v>
                </c:pt>
                <c:pt idx="779">
                  <c:v>-1480</c:v>
                </c:pt>
                <c:pt idx="780">
                  <c:v>-1480</c:v>
                </c:pt>
                <c:pt idx="781">
                  <c:v>-1480</c:v>
                </c:pt>
                <c:pt idx="782">
                  <c:v>-1480</c:v>
                </c:pt>
                <c:pt idx="783">
                  <c:v>-1480</c:v>
                </c:pt>
                <c:pt idx="784">
                  <c:v>-1480</c:v>
                </c:pt>
                <c:pt idx="785">
                  <c:v>-1480</c:v>
                </c:pt>
                <c:pt idx="786">
                  <c:v>-1480</c:v>
                </c:pt>
                <c:pt idx="787">
                  <c:v>-1480</c:v>
                </c:pt>
                <c:pt idx="788">
                  <c:v>-1480</c:v>
                </c:pt>
                <c:pt idx="789">
                  <c:v>-1480</c:v>
                </c:pt>
                <c:pt idx="790">
                  <c:v>-1480</c:v>
                </c:pt>
                <c:pt idx="791">
                  <c:v>-1480</c:v>
                </c:pt>
                <c:pt idx="792">
                  <c:v>-1480</c:v>
                </c:pt>
                <c:pt idx="793">
                  <c:v>-1480</c:v>
                </c:pt>
                <c:pt idx="794">
                  <c:v>-1480</c:v>
                </c:pt>
                <c:pt idx="795">
                  <c:v>-1480</c:v>
                </c:pt>
                <c:pt idx="796">
                  <c:v>-1480</c:v>
                </c:pt>
                <c:pt idx="797">
                  <c:v>-1480</c:v>
                </c:pt>
                <c:pt idx="798">
                  <c:v>-1480</c:v>
                </c:pt>
                <c:pt idx="799">
                  <c:v>-1480</c:v>
                </c:pt>
                <c:pt idx="800">
                  <c:v>-1480</c:v>
                </c:pt>
                <c:pt idx="801">
                  <c:v>-1480</c:v>
                </c:pt>
                <c:pt idx="802">
                  <c:v>-1480</c:v>
                </c:pt>
                <c:pt idx="803">
                  <c:v>-1480</c:v>
                </c:pt>
                <c:pt idx="804">
                  <c:v>-1460</c:v>
                </c:pt>
                <c:pt idx="805">
                  <c:v>-1460</c:v>
                </c:pt>
                <c:pt idx="806">
                  <c:v>-1460</c:v>
                </c:pt>
                <c:pt idx="807">
                  <c:v>-1460</c:v>
                </c:pt>
                <c:pt idx="808">
                  <c:v>-1460</c:v>
                </c:pt>
                <c:pt idx="809">
                  <c:v>-1460</c:v>
                </c:pt>
                <c:pt idx="810">
                  <c:v>-1440</c:v>
                </c:pt>
                <c:pt idx="811">
                  <c:v>-1440</c:v>
                </c:pt>
                <c:pt idx="812">
                  <c:v>-1440</c:v>
                </c:pt>
                <c:pt idx="813">
                  <c:v>-1440</c:v>
                </c:pt>
                <c:pt idx="814">
                  <c:v>-1440</c:v>
                </c:pt>
                <c:pt idx="815">
                  <c:v>-1440</c:v>
                </c:pt>
                <c:pt idx="816">
                  <c:v>-1420</c:v>
                </c:pt>
                <c:pt idx="817">
                  <c:v>-1420</c:v>
                </c:pt>
                <c:pt idx="818">
                  <c:v>-1420</c:v>
                </c:pt>
                <c:pt idx="819">
                  <c:v>-1420</c:v>
                </c:pt>
                <c:pt idx="820">
                  <c:v>-1440</c:v>
                </c:pt>
                <c:pt idx="821">
                  <c:v>-1440</c:v>
                </c:pt>
                <c:pt idx="822">
                  <c:v>-1440</c:v>
                </c:pt>
                <c:pt idx="823">
                  <c:v>-1440</c:v>
                </c:pt>
                <c:pt idx="824">
                  <c:v>-1440</c:v>
                </c:pt>
                <c:pt idx="825">
                  <c:v>-1460</c:v>
                </c:pt>
                <c:pt idx="826">
                  <c:v>-1460</c:v>
                </c:pt>
                <c:pt idx="827">
                  <c:v>-1460</c:v>
                </c:pt>
                <c:pt idx="828">
                  <c:v>-1460</c:v>
                </c:pt>
                <c:pt idx="829">
                  <c:v>-1460</c:v>
                </c:pt>
                <c:pt idx="830">
                  <c:v>-1460</c:v>
                </c:pt>
                <c:pt idx="831">
                  <c:v>-1460</c:v>
                </c:pt>
                <c:pt idx="832">
                  <c:v>-1460</c:v>
                </c:pt>
                <c:pt idx="833">
                  <c:v>-1480</c:v>
                </c:pt>
                <c:pt idx="834">
                  <c:v>-1480</c:v>
                </c:pt>
                <c:pt idx="835">
                  <c:v>-1480</c:v>
                </c:pt>
                <c:pt idx="836">
                  <c:v>-1480</c:v>
                </c:pt>
                <c:pt idx="837">
                  <c:v>-1480</c:v>
                </c:pt>
                <c:pt idx="838">
                  <c:v>-1480</c:v>
                </c:pt>
                <c:pt idx="839">
                  <c:v>-1480</c:v>
                </c:pt>
                <c:pt idx="840">
                  <c:v>-1480</c:v>
                </c:pt>
                <c:pt idx="841">
                  <c:v>-1460</c:v>
                </c:pt>
                <c:pt idx="842">
                  <c:v>-1460</c:v>
                </c:pt>
                <c:pt idx="843">
                  <c:v>-1460</c:v>
                </c:pt>
                <c:pt idx="844">
                  <c:v>-1460</c:v>
                </c:pt>
                <c:pt idx="845">
                  <c:v>-1460</c:v>
                </c:pt>
                <c:pt idx="846">
                  <c:v>-1460</c:v>
                </c:pt>
                <c:pt idx="847">
                  <c:v>-1460</c:v>
                </c:pt>
                <c:pt idx="848">
                  <c:v>-1460</c:v>
                </c:pt>
                <c:pt idx="849">
                  <c:v>-1460</c:v>
                </c:pt>
                <c:pt idx="850">
                  <c:v>-1460</c:v>
                </c:pt>
                <c:pt idx="851">
                  <c:v>-1460</c:v>
                </c:pt>
                <c:pt idx="852">
                  <c:v>-1460</c:v>
                </c:pt>
                <c:pt idx="853">
                  <c:v>-1440</c:v>
                </c:pt>
                <c:pt idx="854">
                  <c:v>-1440</c:v>
                </c:pt>
                <c:pt idx="855">
                  <c:v>-1440</c:v>
                </c:pt>
                <c:pt idx="856">
                  <c:v>-1440</c:v>
                </c:pt>
                <c:pt idx="857">
                  <c:v>-1440</c:v>
                </c:pt>
                <c:pt idx="858">
                  <c:v>-1460</c:v>
                </c:pt>
                <c:pt idx="859">
                  <c:v>-1460</c:v>
                </c:pt>
                <c:pt idx="860">
                  <c:v>-1460</c:v>
                </c:pt>
                <c:pt idx="861">
                  <c:v>-1460</c:v>
                </c:pt>
                <c:pt idx="862">
                  <c:v>-1460</c:v>
                </c:pt>
                <c:pt idx="863">
                  <c:v>-1460</c:v>
                </c:pt>
                <c:pt idx="864">
                  <c:v>-1460</c:v>
                </c:pt>
                <c:pt idx="865">
                  <c:v>-1460</c:v>
                </c:pt>
                <c:pt idx="866">
                  <c:v>-1460</c:v>
                </c:pt>
                <c:pt idx="867">
                  <c:v>-1460</c:v>
                </c:pt>
                <c:pt idx="868">
                  <c:v>-1460</c:v>
                </c:pt>
                <c:pt idx="869">
                  <c:v>-1460</c:v>
                </c:pt>
                <c:pt idx="870">
                  <c:v>-1460</c:v>
                </c:pt>
                <c:pt idx="871">
                  <c:v>-1460</c:v>
                </c:pt>
                <c:pt idx="872">
                  <c:v>-1480</c:v>
                </c:pt>
                <c:pt idx="873">
                  <c:v>-1480</c:v>
                </c:pt>
                <c:pt idx="874">
                  <c:v>-1480</c:v>
                </c:pt>
                <c:pt idx="875">
                  <c:v>-1480</c:v>
                </c:pt>
                <c:pt idx="876">
                  <c:v>-1460</c:v>
                </c:pt>
                <c:pt idx="877">
                  <c:v>-1460</c:v>
                </c:pt>
                <c:pt idx="878">
                  <c:v>-1460</c:v>
                </c:pt>
                <c:pt idx="879">
                  <c:v>-1460</c:v>
                </c:pt>
                <c:pt idx="880">
                  <c:v>-1460</c:v>
                </c:pt>
                <c:pt idx="881">
                  <c:v>-1460</c:v>
                </c:pt>
                <c:pt idx="882">
                  <c:v>-1460</c:v>
                </c:pt>
                <c:pt idx="883">
                  <c:v>-1460</c:v>
                </c:pt>
                <c:pt idx="884">
                  <c:v>-1460</c:v>
                </c:pt>
                <c:pt idx="885">
                  <c:v>-1460</c:v>
                </c:pt>
                <c:pt idx="886">
                  <c:v>-1460</c:v>
                </c:pt>
                <c:pt idx="887">
                  <c:v>-1460</c:v>
                </c:pt>
                <c:pt idx="888">
                  <c:v>-1460</c:v>
                </c:pt>
                <c:pt idx="889">
                  <c:v>-1460</c:v>
                </c:pt>
                <c:pt idx="890">
                  <c:v>-1460</c:v>
                </c:pt>
                <c:pt idx="891">
                  <c:v>-1440</c:v>
                </c:pt>
                <c:pt idx="892">
                  <c:v>-1440</c:v>
                </c:pt>
                <c:pt idx="893">
                  <c:v>-1440</c:v>
                </c:pt>
                <c:pt idx="894">
                  <c:v>-1440</c:v>
                </c:pt>
                <c:pt idx="895">
                  <c:v>-1460</c:v>
                </c:pt>
                <c:pt idx="896">
                  <c:v>-1460</c:v>
                </c:pt>
                <c:pt idx="897">
                  <c:v>-1460</c:v>
                </c:pt>
                <c:pt idx="898">
                  <c:v>-1460</c:v>
                </c:pt>
                <c:pt idx="899">
                  <c:v>-1460</c:v>
                </c:pt>
                <c:pt idx="900">
                  <c:v>-1460</c:v>
                </c:pt>
                <c:pt idx="901">
                  <c:v>-1460</c:v>
                </c:pt>
                <c:pt idx="902">
                  <c:v>-1460</c:v>
                </c:pt>
                <c:pt idx="903">
                  <c:v>-1460</c:v>
                </c:pt>
                <c:pt idx="904">
                  <c:v>-1460</c:v>
                </c:pt>
                <c:pt idx="905">
                  <c:v>-1460</c:v>
                </c:pt>
                <c:pt idx="906">
                  <c:v>-1460</c:v>
                </c:pt>
                <c:pt idx="907">
                  <c:v>-1460</c:v>
                </c:pt>
                <c:pt idx="908">
                  <c:v>-1460</c:v>
                </c:pt>
                <c:pt idx="909">
                  <c:v>-1460</c:v>
                </c:pt>
                <c:pt idx="910">
                  <c:v>-1480</c:v>
                </c:pt>
                <c:pt idx="911">
                  <c:v>-1480</c:v>
                </c:pt>
                <c:pt idx="912">
                  <c:v>-1480</c:v>
                </c:pt>
                <c:pt idx="913">
                  <c:v>-1480</c:v>
                </c:pt>
                <c:pt idx="914">
                  <c:v>-1460</c:v>
                </c:pt>
                <c:pt idx="915">
                  <c:v>-1460</c:v>
                </c:pt>
                <c:pt idx="916">
                  <c:v>-1460</c:v>
                </c:pt>
                <c:pt idx="917">
                  <c:v>-1460</c:v>
                </c:pt>
                <c:pt idx="918">
                  <c:v>-1460</c:v>
                </c:pt>
                <c:pt idx="919">
                  <c:v>-1460</c:v>
                </c:pt>
                <c:pt idx="920">
                  <c:v>-1460</c:v>
                </c:pt>
                <c:pt idx="921">
                  <c:v>-1460</c:v>
                </c:pt>
                <c:pt idx="922">
                  <c:v>-1460</c:v>
                </c:pt>
                <c:pt idx="923">
                  <c:v>-1460</c:v>
                </c:pt>
                <c:pt idx="924">
                  <c:v>-1460</c:v>
                </c:pt>
                <c:pt idx="925">
                  <c:v>-1460</c:v>
                </c:pt>
                <c:pt idx="926">
                  <c:v>-1460</c:v>
                </c:pt>
                <c:pt idx="927">
                  <c:v>-1460</c:v>
                </c:pt>
                <c:pt idx="928">
                  <c:v>-1460</c:v>
                </c:pt>
                <c:pt idx="929">
                  <c:v>-1440</c:v>
                </c:pt>
                <c:pt idx="930">
                  <c:v>-1440</c:v>
                </c:pt>
                <c:pt idx="931">
                  <c:v>-1440</c:v>
                </c:pt>
                <c:pt idx="932">
                  <c:v>-1440</c:v>
                </c:pt>
                <c:pt idx="933">
                  <c:v>-1440</c:v>
                </c:pt>
                <c:pt idx="934">
                  <c:v>-1440</c:v>
                </c:pt>
                <c:pt idx="935">
                  <c:v>-1440</c:v>
                </c:pt>
                <c:pt idx="936">
                  <c:v>-1440</c:v>
                </c:pt>
                <c:pt idx="937">
                  <c:v>-1440</c:v>
                </c:pt>
                <c:pt idx="938">
                  <c:v>-1440</c:v>
                </c:pt>
                <c:pt idx="939">
                  <c:v>-1440</c:v>
                </c:pt>
                <c:pt idx="940">
                  <c:v>-1440</c:v>
                </c:pt>
                <c:pt idx="941">
                  <c:v>-1420</c:v>
                </c:pt>
                <c:pt idx="942">
                  <c:v>-1420</c:v>
                </c:pt>
                <c:pt idx="943">
                  <c:v>-1420</c:v>
                </c:pt>
                <c:pt idx="944">
                  <c:v>-1420</c:v>
                </c:pt>
                <c:pt idx="945">
                  <c:v>-1420</c:v>
                </c:pt>
                <c:pt idx="946">
                  <c:v>-1420</c:v>
                </c:pt>
                <c:pt idx="947">
                  <c:v>-1420</c:v>
                </c:pt>
                <c:pt idx="948">
                  <c:v>-1420</c:v>
                </c:pt>
                <c:pt idx="949">
                  <c:v>-1420</c:v>
                </c:pt>
                <c:pt idx="950">
                  <c:v>-1420</c:v>
                </c:pt>
                <c:pt idx="951">
                  <c:v>-1420</c:v>
                </c:pt>
                <c:pt idx="952">
                  <c:v>-1420</c:v>
                </c:pt>
                <c:pt idx="953">
                  <c:v>-1420</c:v>
                </c:pt>
                <c:pt idx="954">
                  <c:v>-1420</c:v>
                </c:pt>
                <c:pt idx="955">
                  <c:v>-1420</c:v>
                </c:pt>
                <c:pt idx="956">
                  <c:v>-1420</c:v>
                </c:pt>
                <c:pt idx="957">
                  <c:v>-1420</c:v>
                </c:pt>
                <c:pt idx="958">
                  <c:v>-1420</c:v>
                </c:pt>
                <c:pt idx="959">
                  <c:v>-1420</c:v>
                </c:pt>
                <c:pt idx="960">
                  <c:v>-1420</c:v>
                </c:pt>
                <c:pt idx="961">
                  <c:v>-1420</c:v>
                </c:pt>
                <c:pt idx="962">
                  <c:v>-1420</c:v>
                </c:pt>
                <c:pt idx="963">
                  <c:v>-1420</c:v>
                </c:pt>
                <c:pt idx="964">
                  <c:v>-1420</c:v>
                </c:pt>
                <c:pt idx="965">
                  <c:v>-1420</c:v>
                </c:pt>
                <c:pt idx="966">
                  <c:v>-1400</c:v>
                </c:pt>
                <c:pt idx="967">
                  <c:v>-1400</c:v>
                </c:pt>
                <c:pt idx="968">
                  <c:v>-1400</c:v>
                </c:pt>
                <c:pt idx="969">
                  <c:v>-1400</c:v>
                </c:pt>
                <c:pt idx="970">
                  <c:v>-1400</c:v>
                </c:pt>
                <c:pt idx="971">
                  <c:v>-1400</c:v>
                </c:pt>
                <c:pt idx="972">
                  <c:v>-1400</c:v>
                </c:pt>
                <c:pt idx="973">
                  <c:v>-1400</c:v>
                </c:pt>
                <c:pt idx="974">
                  <c:v>-1400</c:v>
                </c:pt>
                <c:pt idx="975">
                  <c:v>-1400</c:v>
                </c:pt>
                <c:pt idx="976">
                  <c:v>-1400</c:v>
                </c:pt>
                <c:pt idx="977">
                  <c:v>-1400</c:v>
                </c:pt>
                <c:pt idx="978">
                  <c:v>-1400</c:v>
                </c:pt>
                <c:pt idx="979">
                  <c:v>-1400</c:v>
                </c:pt>
                <c:pt idx="980">
                  <c:v>-1400</c:v>
                </c:pt>
                <c:pt idx="981">
                  <c:v>-1400</c:v>
                </c:pt>
                <c:pt idx="982">
                  <c:v>-1420</c:v>
                </c:pt>
                <c:pt idx="983">
                  <c:v>-1420</c:v>
                </c:pt>
                <c:pt idx="984">
                  <c:v>-1420</c:v>
                </c:pt>
                <c:pt idx="985">
                  <c:v>-1420</c:v>
                </c:pt>
                <c:pt idx="986">
                  <c:v>-1420</c:v>
                </c:pt>
                <c:pt idx="987">
                  <c:v>-1420</c:v>
                </c:pt>
                <c:pt idx="988">
                  <c:v>-1420</c:v>
                </c:pt>
                <c:pt idx="989">
                  <c:v>-1420</c:v>
                </c:pt>
                <c:pt idx="990">
                  <c:v>-1420</c:v>
                </c:pt>
                <c:pt idx="991">
                  <c:v>-1420</c:v>
                </c:pt>
                <c:pt idx="992">
                  <c:v>-1420</c:v>
                </c:pt>
                <c:pt idx="993">
                  <c:v>-1420</c:v>
                </c:pt>
                <c:pt idx="994">
                  <c:v>-1420</c:v>
                </c:pt>
                <c:pt idx="995">
                  <c:v>-1420</c:v>
                </c:pt>
                <c:pt idx="996">
                  <c:v>-1420</c:v>
                </c:pt>
                <c:pt idx="997">
                  <c:v>-1420</c:v>
                </c:pt>
                <c:pt idx="998">
                  <c:v>-1420</c:v>
                </c:pt>
                <c:pt idx="999">
                  <c:v>-1420</c:v>
                </c:pt>
                <c:pt idx="1000">
                  <c:v>-1420</c:v>
                </c:pt>
                <c:pt idx="1001">
                  <c:v>-1420</c:v>
                </c:pt>
                <c:pt idx="1002">
                  <c:v>-1420</c:v>
                </c:pt>
                <c:pt idx="1003">
                  <c:v>-1420</c:v>
                </c:pt>
                <c:pt idx="1004">
                  <c:v>-1420</c:v>
                </c:pt>
                <c:pt idx="1005">
                  <c:v>-1400</c:v>
                </c:pt>
                <c:pt idx="1006">
                  <c:v>-1400</c:v>
                </c:pt>
                <c:pt idx="1007">
                  <c:v>-1400</c:v>
                </c:pt>
                <c:pt idx="1008">
                  <c:v>-1400</c:v>
                </c:pt>
                <c:pt idx="1009">
                  <c:v>-1400</c:v>
                </c:pt>
                <c:pt idx="1010">
                  <c:v>-1400</c:v>
                </c:pt>
                <c:pt idx="1011">
                  <c:v>-1380</c:v>
                </c:pt>
                <c:pt idx="1012">
                  <c:v>-1380</c:v>
                </c:pt>
                <c:pt idx="1013">
                  <c:v>-1380</c:v>
                </c:pt>
                <c:pt idx="1014">
                  <c:v>-1380</c:v>
                </c:pt>
                <c:pt idx="1015">
                  <c:v>-1380</c:v>
                </c:pt>
                <c:pt idx="1016">
                  <c:v>-1380</c:v>
                </c:pt>
                <c:pt idx="1017">
                  <c:v>-1360</c:v>
                </c:pt>
                <c:pt idx="1018">
                  <c:v>-1360</c:v>
                </c:pt>
                <c:pt idx="1019">
                  <c:v>-1360</c:v>
                </c:pt>
                <c:pt idx="1020">
                  <c:v>-1360</c:v>
                </c:pt>
                <c:pt idx="1021">
                  <c:v>-1360</c:v>
                </c:pt>
                <c:pt idx="1022">
                  <c:v>-1360</c:v>
                </c:pt>
                <c:pt idx="1023">
                  <c:v>-1360</c:v>
                </c:pt>
                <c:pt idx="1024">
                  <c:v>-1360</c:v>
                </c:pt>
                <c:pt idx="1025">
                  <c:v>-1360</c:v>
                </c:pt>
                <c:pt idx="1026">
                  <c:v>-1360</c:v>
                </c:pt>
                <c:pt idx="1027">
                  <c:v>-1360</c:v>
                </c:pt>
                <c:pt idx="1028">
                  <c:v>-1360</c:v>
                </c:pt>
                <c:pt idx="1029">
                  <c:v>-1340</c:v>
                </c:pt>
                <c:pt idx="1030">
                  <c:v>-1340</c:v>
                </c:pt>
                <c:pt idx="1031">
                  <c:v>-1340</c:v>
                </c:pt>
                <c:pt idx="1032">
                  <c:v>-1340</c:v>
                </c:pt>
                <c:pt idx="1033">
                  <c:v>-1340</c:v>
                </c:pt>
                <c:pt idx="1034">
                  <c:v>-1340</c:v>
                </c:pt>
                <c:pt idx="1035">
                  <c:v>-1340</c:v>
                </c:pt>
                <c:pt idx="1036">
                  <c:v>-1340</c:v>
                </c:pt>
                <c:pt idx="1037">
                  <c:v>-1340</c:v>
                </c:pt>
                <c:pt idx="1038">
                  <c:v>-1340</c:v>
                </c:pt>
                <c:pt idx="1039">
                  <c:v>-1340</c:v>
                </c:pt>
                <c:pt idx="1040">
                  <c:v>-1340</c:v>
                </c:pt>
                <c:pt idx="1041">
                  <c:v>-1320</c:v>
                </c:pt>
                <c:pt idx="1042">
                  <c:v>-1320</c:v>
                </c:pt>
                <c:pt idx="1043">
                  <c:v>-1320</c:v>
                </c:pt>
                <c:pt idx="1044">
                  <c:v>-1320</c:v>
                </c:pt>
                <c:pt idx="1045">
                  <c:v>-1320</c:v>
                </c:pt>
                <c:pt idx="1046">
                  <c:v>-1320</c:v>
                </c:pt>
                <c:pt idx="1047">
                  <c:v>-1320</c:v>
                </c:pt>
                <c:pt idx="1048">
                  <c:v>-1320</c:v>
                </c:pt>
                <c:pt idx="1049">
                  <c:v>-1320</c:v>
                </c:pt>
                <c:pt idx="1050">
                  <c:v>-1320</c:v>
                </c:pt>
                <c:pt idx="1051">
                  <c:v>-1320</c:v>
                </c:pt>
                <c:pt idx="1052">
                  <c:v>-1320</c:v>
                </c:pt>
                <c:pt idx="1053">
                  <c:v>-1320</c:v>
                </c:pt>
                <c:pt idx="1054">
                  <c:v>-1320</c:v>
                </c:pt>
                <c:pt idx="1055">
                  <c:v>-1320</c:v>
                </c:pt>
                <c:pt idx="1056">
                  <c:v>-1320</c:v>
                </c:pt>
                <c:pt idx="1057">
                  <c:v>-1320</c:v>
                </c:pt>
                <c:pt idx="1058">
                  <c:v>-1320</c:v>
                </c:pt>
                <c:pt idx="1059">
                  <c:v>-1320</c:v>
                </c:pt>
                <c:pt idx="1060">
                  <c:v>-1320</c:v>
                </c:pt>
                <c:pt idx="1061">
                  <c:v>-1320</c:v>
                </c:pt>
                <c:pt idx="1062">
                  <c:v>-1320</c:v>
                </c:pt>
                <c:pt idx="1063">
                  <c:v>-1320</c:v>
                </c:pt>
                <c:pt idx="1064">
                  <c:v>-1320</c:v>
                </c:pt>
                <c:pt idx="1065">
                  <c:v>-1320</c:v>
                </c:pt>
                <c:pt idx="1066">
                  <c:v>-1300</c:v>
                </c:pt>
                <c:pt idx="1067">
                  <c:v>-1300</c:v>
                </c:pt>
                <c:pt idx="1068">
                  <c:v>-1300</c:v>
                </c:pt>
                <c:pt idx="1069">
                  <c:v>-1300</c:v>
                </c:pt>
                <c:pt idx="1070">
                  <c:v>-1300</c:v>
                </c:pt>
                <c:pt idx="1071">
                  <c:v>-1300</c:v>
                </c:pt>
                <c:pt idx="1072">
                  <c:v>-1300</c:v>
                </c:pt>
                <c:pt idx="1073">
                  <c:v>-1300</c:v>
                </c:pt>
                <c:pt idx="1074">
                  <c:v>-1300</c:v>
                </c:pt>
                <c:pt idx="1075">
                  <c:v>-1300</c:v>
                </c:pt>
                <c:pt idx="1076">
                  <c:v>-1300</c:v>
                </c:pt>
                <c:pt idx="1077">
                  <c:v>-1300</c:v>
                </c:pt>
                <c:pt idx="1078">
                  <c:v>-1300</c:v>
                </c:pt>
                <c:pt idx="1079">
                  <c:v>-1300</c:v>
                </c:pt>
                <c:pt idx="1080">
                  <c:v>-1300</c:v>
                </c:pt>
                <c:pt idx="1081">
                  <c:v>-1300</c:v>
                </c:pt>
                <c:pt idx="1082">
                  <c:v>-1300</c:v>
                </c:pt>
                <c:pt idx="1083">
                  <c:v>-1300</c:v>
                </c:pt>
                <c:pt idx="1084">
                  <c:v>-1300</c:v>
                </c:pt>
                <c:pt idx="1085">
                  <c:v>-1300</c:v>
                </c:pt>
                <c:pt idx="1086">
                  <c:v>-1300</c:v>
                </c:pt>
                <c:pt idx="1087">
                  <c:v>-1300</c:v>
                </c:pt>
                <c:pt idx="1088">
                  <c:v>-1300</c:v>
                </c:pt>
                <c:pt idx="1089">
                  <c:v>-1300</c:v>
                </c:pt>
                <c:pt idx="1090">
                  <c:v>-1300</c:v>
                </c:pt>
                <c:pt idx="1091">
                  <c:v>-1300</c:v>
                </c:pt>
                <c:pt idx="1092">
                  <c:v>-1280</c:v>
                </c:pt>
                <c:pt idx="1093">
                  <c:v>-1280</c:v>
                </c:pt>
                <c:pt idx="1094">
                  <c:v>-1280</c:v>
                </c:pt>
                <c:pt idx="1095">
                  <c:v>-1280</c:v>
                </c:pt>
                <c:pt idx="1096">
                  <c:v>-1280</c:v>
                </c:pt>
                <c:pt idx="1097">
                  <c:v>-1280</c:v>
                </c:pt>
                <c:pt idx="1098">
                  <c:v>-1280</c:v>
                </c:pt>
                <c:pt idx="1099">
                  <c:v>-1280</c:v>
                </c:pt>
                <c:pt idx="1100">
                  <c:v>-1280</c:v>
                </c:pt>
                <c:pt idx="1101">
                  <c:v>-1280</c:v>
                </c:pt>
                <c:pt idx="1102">
                  <c:v>-1280</c:v>
                </c:pt>
                <c:pt idx="1103">
                  <c:v>-1260</c:v>
                </c:pt>
                <c:pt idx="1104">
                  <c:v>-1260</c:v>
                </c:pt>
                <c:pt idx="1105">
                  <c:v>-1260</c:v>
                </c:pt>
                <c:pt idx="1106">
                  <c:v>-1260</c:v>
                </c:pt>
                <c:pt idx="1107">
                  <c:v>-1260</c:v>
                </c:pt>
                <c:pt idx="1108">
                  <c:v>-1260</c:v>
                </c:pt>
                <c:pt idx="1109">
                  <c:v>-1260</c:v>
                </c:pt>
                <c:pt idx="1110">
                  <c:v>-1260</c:v>
                </c:pt>
                <c:pt idx="1111">
                  <c:v>-1260</c:v>
                </c:pt>
                <c:pt idx="1112">
                  <c:v>-1260</c:v>
                </c:pt>
                <c:pt idx="1113">
                  <c:v>-1260</c:v>
                </c:pt>
                <c:pt idx="1114">
                  <c:v>-1260</c:v>
                </c:pt>
                <c:pt idx="1115">
                  <c:v>-1260</c:v>
                </c:pt>
                <c:pt idx="1116">
                  <c:v>-1260</c:v>
                </c:pt>
                <c:pt idx="1117">
                  <c:v>-1260</c:v>
                </c:pt>
                <c:pt idx="1118">
                  <c:v>-1260</c:v>
                </c:pt>
                <c:pt idx="1119">
                  <c:v>-1260</c:v>
                </c:pt>
                <c:pt idx="1120">
                  <c:v>-1260</c:v>
                </c:pt>
                <c:pt idx="1121">
                  <c:v>-1260</c:v>
                </c:pt>
                <c:pt idx="1122">
                  <c:v>-1260</c:v>
                </c:pt>
                <c:pt idx="1123">
                  <c:v>-1260</c:v>
                </c:pt>
                <c:pt idx="1124">
                  <c:v>-1260</c:v>
                </c:pt>
                <c:pt idx="1125">
                  <c:v>-1240</c:v>
                </c:pt>
                <c:pt idx="1126">
                  <c:v>-1240</c:v>
                </c:pt>
                <c:pt idx="1127">
                  <c:v>-1240</c:v>
                </c:pt>
                <c:pt idx="1128">
                  <c:v>-1240</c:v>
                </c:pt>
                <c:pt idx="1129">
                  <c:v>-1240</c:v>
                </c:pt>
                <c:pt idx="1130">
                  <c:v>-1220</c:v>
                </c:pt>
                <c:pt idx="1131">
                  <c:v>-1220</c:v>
                </c:pt>
                <c:pt idx="1132">
                  <c:v>-1220</c:v>
                </c:pt>
                <c:pt idx="1133">
                  <c:v>-1220</c:v>
                </c:pt>
                <c:pt idx="1134">
                  <c:v>-1200</c:v>
                </c:pt>
                <c:pt idx="1135">
                  <c:v>-1200</c:v>
                </c:pt>
                <c:pt idx="1136">
                  <c:v>-1200</c:v>
                </c:pt>
                <c:pt idx="1137">
                  <c:v>-1200</c:v>
                </c:pt>
                <c:pt idx="1138">
                  <c:v>-1180</c:v>
                </c:pt>
                <c:pt idx="1139">
                  <c:v>-1180</c:v>
                </c:pt>
                <c:pt idx="1140">
                  <c:v>-1180</c:v>
                </c:pt>
                <c:pt idx="1141">
                  <c:v>-1180</c:v>
                </c:pt>
                <c:pt idx="1142">
                  <c:v>-1160</c:v>
                </c:pt>
                <c:pt idx="1143">
                  <c:v>-1160</c:v>
                </c:pt>
                <c:pt idx="1144">
                  <c:v>-1160</c:v>
                </c:pt>
                <c:pt idx="1145">
                  <c:v>-1160</c:v>
                </c:pt>
                <c:pt idx="1146">
                  <c:v>-1160</c:v>
                </c:pt>
                <c:pt idx="1147">
                  <c:v>-1160</c:v>
                </c:pt>
                <c:pt idx="1148">
                  <c:v>-1160</c:v>
                </c:pt>
                <c:pt idx="1149">
                  <c:v>-1160</c:v>
                </c:pt>
                <c:pt idx="1150">
                  <c:v>-1160</c:v>
                </c:pt>
                <c:pt idx="1151">
                  <c:v>-1160</c:v>
                </c:pt>
                <c:pt idx="1152">
                  <c:v>-1160</c:v>
                </c:pt>
                <c:pt idx="1153">
                  <c:v>-1160</c:v>
                </c:pt>
                <c:pt idx="1154">
                  <c:v>-1160</c:v>
                </c:pt>
                <c:pt idx="1155">
                  <c:v>-1160</c:v>
                </c:pt>
                <c:pt idx="1156">
                  <c:v>-1160</c:v>
                </c:pt>
                <c:pt idx="1157">
                  <c:v>-1160</c:v>
                </c:pt>
                <c:pt idx="1158">
                  <c:v>-1160</c:v>
                </c:pt>
                <c:pt idx="1159">
                  <c:v>-1160</c:v>
                </c:pt>
                <c:pt idx="1160">
                  <c:v>-1160</c:v>
                </c:pt>
                <c:pt idx="1161">
                  <c:v>-1160</c:v>
                </c:pt>
                <c:pt idx="1162">
                  <c:v>-1140</c:v>
                </c:pt>
                <c:pt idx="1163">
                  <c:v>-1140</c:v>
                </c:pt>
                <c:pt idx="1164">
                  <c:v>-1140</c:v>
                </c:pt>
                <c:pt idx="1165">
                  <c:v>-1140</c:v>
                </c:pt>
                <c:pt idx="1166">
                  <c:v>-1140</c:v>
                </c:pt>
                <c:pt idx="1167">
                  <c:v>-1120</c:v>
                </c:pt>
                <c:pt idx="1168">
                  <c:v>-1120</c:v>
                </c:pt>
                <c:pt idx="1169">
                  <c:v>-1120</c:v>
                </c:pt>
                <c:pt idx="1170">
                  <c:v>-1120</c:v>
                </c:pt>
                <c:pt idx="1171">
                  <c:v>-1120</c:v>
                </c:pt>
                <c:pt idx="1172">
                  <c:v>-1100</c:v>
                </c:pt>
                <c:pt idx="1173">
                  <c:v>-1100</c:v>
                </c:pt>
                <c:pt idx="1174">
                  <c:v>-1100</c:v>
                </c:pt>
                <c:pt idx="1175">
                  <c:v>-1100</c:v>
                </c:pt>
                <c:pt idx="1176">
                  <c:v>-1080</c:v>
                </c:pt>
                <c:pt idx="1177">
                  <c:v>-1080</c:v>
                </c:pt>
                <c:pt idx="1178">
                  <c:v>-1080</c:v>
                </c:pt>
                <c:pt idx="1179">
                  <c:v>-1080</c:v>
                </c:pt>
                <c:pt idx="1180">
                  <c:v>-1060</c:v>
                </c:pt>
                <c:pt idx="1181">
                  <c:v>-1060</c:v>
                </c:pt>
                <c:pt idx="1182">
                  <c:v>-1060</c:v>
                </c:pt>
                <c:pt idx="1183">
                  <c:v>-1060</c:v>
                </c:pt>
                <c:pt idx="1184">
                  <c:v>-1040</c:v>
                </c:pt>
                <c:pt idx="1185">
                  <c:v>-1040</c:v>
                </c:pt>
                <c:pt idx="1186">
                  <c:v>-1040</c:v>
                </c:pt>
                <c:pt idx="1187">
                  <c:v>-1040</c:v>
                </c:pt>
                <c:pt idx="1188">
                  <c:v>-1020</c:v>
                </c:pt>
                <c:pt idx="1189">
                  <c:v>-1020</c:v>
                </c:pt>
                <c:pt idx="1190">
                  <c:v>-1020</c:v>
                </c:pt>
                <c:pt idx="1191">
                  <c:v>-1020</c:v>
                </c:pt>
                <c:pt idx="1192">
                  <c:v>-1000</c:v>
                </c:pt>
                <c:pt idx="1193">
                  <c:v>-1000</c:v>
                </c:pt>
                <c:pt idx="1194">
                  <c:v>-1000</c:v>
                </c:pt>
                <c:pt idx="1195">
                  <c:v>-1000</c:v>
                </c:pt>
                <c:pt idx="1196">
                  <c:v>-1000</c:v>
                </c:pt>
                <c:pt idx="1197">
                  <c:v>-1000</c:v>
                </c:pt>
                <c:pt idx="1198">
                  <c:v>-980</c:v>
                </c:pt>
                <c:pt idx="1199">
                  <c:v>-980</c:v>
                </c:pt>
                <c:pt idx="1200">
                  <c:v>-980</c:v>
                </c:pt>
                <c:pt idx="1201">
                  <c:v>-980</c:v>
                </c:pt>
                <c:pt idx="1202">
                  <c:v>-980</c:v>
                </c:pt>
                <c:pt idx="1203">
                  <c:v>-980</c:v>
                </c:pt>
                <c:pt idx="1204">
                  <c:v>-980</c:v>
                </c:pt>
                <c:pt idx="1205">
                  <c:v>-960</c:v>
                </c:pt>
                <c:pt idx="1206">
                  <c:v>-960</c:v>
                </c:pt>
                <c:pt idx="1207">
                  <c:v>-960</c:v>
                </c:pt>
                <c:pt idx="1208">
                  <c:v>-960</c:v>
                </c:pt>
                <c:pt idx="1209">
                  <c:v>-940</c:v>
                </c:pt>
                <c:pt idx="1210">
                  <c:v>-940</c:v>
                </c:pt>
                <c:pt idx="1211">
                  <c:v>-940</c:v>
                </c:pt>
                <c:pt idx="1212">
                  <c:v>-940</c:v>
                </c:pt>
                <c:pt idx="1213">
                  <c:v>-920</c:v>
                </c:pt>
                <c:pt idx="1214">
                  <c:v>-920</c:v>
                </c:pt>
                <c:pt idx="1215">
                  <c:v>-920</c:v>
                </c:pt>
                <c:pt idx="1216">
                  <c:v>-920</c:v>
                </c:pt>
                <c:pt idx="1217">
                  <c:v>-900</c:v>
                </c:pt>
                <c:pt idx="1218">
                  <c:v>-900</c:v>
                </c:pt>
                <c:pt idx="1219">
                  <c:v>-900</c:v>
                </c:pt>
                <c:pt idx="1220">
                  <c:v>-900</c:v>
                </c:pt>
                <c:pt idx="1221">
                  <c:v>-900</c:v>
                </c:pt>
                <c:pt idx="1222">
                  <c:v>-900</c:v>
                </c:pt>
                <c:pt idx="1223">
                  <c:v>-880</c:v>
                </c:pt>
                <c:pt idx="1224">
                  <c:v>-880</c:v>
                </c:pt>
                <c:pt idx="1225">
                  <c:v>-880</c:v>
                </c:pt>
                <c:pt idx="1226">
                  <c:v>-880</c:v>
                </c:pt>
                <c:pt idx="1227">
                  <c:v>-880</c:v>
                </c:pt>
                <c:pt idx="1228">
                  <c:v>-880</c:v>
                </c:pt>
                <c:pt idx="1229">
                  <c:v>-880</c:v>
                </c:pt>
                <c:pt idx="1230">
                  <c:v>-860</c:v>
                </c:pt>
                <c:pt idx="1231">
                  <c:v>-860</c:v>
                </c:pt>
                <c:pt idx="1232">
                  <c:v>-860</c:v>
                </c:pt>
                <c:pt idx="1233">
                  <c:v>-860</c:v>
                </c:pt>
                <c:pt idx="1234">
                  <c:v>-840</c:v>
                </c:pt>
                <c:pt idx="1235">
                  <c:v>-840</c:v>
                </c:pt>
                <c:pt idx="1236">
                  <c:v>-840</c:v>
                </c:pt>
                <c:pt idx="1237">
                  <c:v>-840</c:v>
                </c:pt>
                <c:pt idx="1238">
                  <c:v>-820</c:v>
                </c:pt>
                <c:pt idx="1239">
                  <c:v>-820</c:v>
                </c:pt>
                <c:pt idx="1240">
                  <c:v>-820</c:v>
                </c:pt>
                <c:pt idx="1241">
                  <c:v>-820</c:v>
                </c:pt>
                <c:pt idx="1242">
                  <c:v>-800</c:v>
                </c:pt>
                <c:pt idx="1243">
                  <c:v>-800</c:v>
                </c:pt>
                <c:pt idx="1244">
                  <c:v>-800</c:v>
                </c:pt>
                <c:pt idx="1245">
                  <c:v>-800</c:v>
                </c:pt>
                <c:pt idx="1246">
                  <c:v>-800</c:v>
                </c:pt>
                <c:pt idx="1247">
                  <c:v>-800</c:v>
                </c:pt>
                <c:pt idx="1248">
                  <c:v>-780</c:v>
                </c:pt>
                <c:pt idx="1249">
                  <c:v>-780</c:v>
                </c:pt>
                <c:pt idx="1250">
                  <c:v>-780</c:v>
                </c:pt>
                <c:pt idx="1251">
                  <c:v>-780</c:v>
                </c:pt>
                <c:pt idx="1252">
                  <c:v>-780</c:v>
                </c:pt>
                <c:pt idx="1253">
                  <c:v>-780</c:v>
                </c:pt>
                <c:pt idx="1254">
                  <c:v>-780</c:v>
                </c:pt>
                <c:pt idx="1255">
                  <c:v>-760</c:v>
                </c:pt>
                <c:pt idx="1256">
                  <c:v>-760</c:v>
                </c:pt>
                <c:pt idx="1257">
                  <c:v>-760</c:v>
                </c:pt>
                <c:pt idx="1258">
                  <c:v>-760</c:v>
                </c:pt>
                <c:pt idx="1259">
                  <c:v>-760</c:v>
                </c:pt>
                <c:pt idx="1260">
                  <c:v>-760</c:v>
                </c:pt>
                <c:pt idx="1261">
                  <c:v>-740</c:v>
                </c:pt>
                <c:pt idx="1262">
                  <c:v>-740</c:v>
                </c:pt>
                <c:pt idx="1263">
                  <c:v>-740</c:v>
                </c:pt>
                <c:pt idx="1264">
                  <c:v>-740</c:v>
                </c:pt>
                <c:pt idx="1265">
                  <c:v>-740</c:v>
                </c:pt>
                <c:pt idx="1266">
                  <c:v>-740</c:v>
                </c:pt>
                <c:pt idx="1267">
                  <c:v>-720</c:v>
                </c:pt>
                <c:pt idx="1268">
                  <c:v>-720</c:v>
                </c:pt>
                <c:pt idx="1269">
                  <c:v>-720</c:v>
                </c:pt>
                <c:pt idx="1270">
                  <c:v>-720</c:v>
                </c:pt>
                <c:pt idx="1271">
                  <c:v>-720</c:v>
                </c:pt>
                <c:pt idx="1272">
                  <c:v>-720</c:v>
                </c:pt>
                <c:pt idx="1273">
                  <c:v>-720</c:v>
                </c:pt>
                <c:pt idx="1274">
                  <c:v>-700</c:v>
                </c:pt>
                <c:pt idx="1275">
                  <c:v>-700</c:v>
                </c:pt>
                <c:pt idx="1276">
                  <c:v>-700</c:v>
                </c:pt>
                <c:pt idx="1277">
                  <c:v>-700</c:v>
                </c:pt>
                <c:pt idx="1278">
                  <c:v>-700</c:v>
                </c:pt>
                <c:pt idx="1279">
                  <c:v>-700</c:v>
                </c:pt>
                <c:pt idx="1280">
                  <c:v>-680</c:v>
                </c:pt>
                <c:pt idx="1281">
                  <c:v>-680</c:v>
                </c:pt>
                <c:pt idx="1282">
                  <c:v>-680</c:v>
                </c:pt>
                <c:pt idx="1283">
                  <c:v>-680</c:v>
                </c:pt>
                <c:pt idx="1284">
                  <c:v>-660</c:v>
                </c:pt>
                <c:pt idx="1285">
                  <c:v>-660</c:v>
                </c:pt>
                <c:pt idx="1286">
                  <c:v>-660</c:v>
                </c:pt>
                <c:pt idx="1287">
                  <c:v>-660</c:v>
                </c:pt>
                <c:pt idx="1288">
                  <c:v>-640</c:v>
                </c:pt>
                <c:pt idx="1289">
                  <c:v>-640</c:v>
                </c:pt>
                <c:pt idx="1290">
                  <c:v>-640</c:v>
                </c:pt>
                <c:pt idx="1291">
                  <c:v>-640</c:v>
                </c:pt>
                <c:pt idx="1292">
                  <c:v>-620</c:v>
                </c:pt>
                <c:pt idx="1293">
                  <c:v>-620</c:v>
                </c:pt>
                <c:pt idx="1294">
                  <c:v>-620</c:v>
                </c:pt>
                <c:pt idx="1295">
                  <c:v>-620</c:v>
                </c:pt>
                <c:pt idx="1296">
                  <c:v>-620</c:v>
                </c:pt>
                <c:pt idx="1297">
                  <c:v>-620</c:v>
                </c:pt>
                <c:pt idx="1298">
                  <c:v>-620</c:v>
                </c:pt>
                <c:pt idx="1299">
                  <c:v>-620</c:v>
                </c:pt>
                <c:pt idx="1300">
                  <c:v>-620</c:v>
                </c:pt>
                <c:pt idx="1301">
                  <c:v>-620</c:v>
                </c:pt>
                <c:pt idx="1302">
                  <c:v>-620</c:v>
                </c:pt>
                <c:pt idx="1303">
                  <c:v>-620</c:v>
                </c:pt>
                <c:pt idx="1304">
                  <c:v>-600</c:v>
                </c:pt>
                <c:pt idx="1305">
                  <c:v>-600</c:v>
                </c:pt>
                <c:pt idx="1306">
                  <c:v>-600</c:v>
                </c:pt>
                <c:pt idx="1307">
                  <c:v>-600</c:v>
                </c:pt>
                <c:pt idx="1308">
                  <c:v>-600</c:v>
                </c:pt>
                <c:pt idx="1309">
                  <c:v>-600</c:v>
                </c:pt>
                <c:pt idx="1310">
                  <c:v>-600</c:v>
                </c:pt>
                <c:pt idx="1311">
                  <c:v>-580</c:v>
                </c:pt>
                <c:pt idx="1312">
                  <c:v>-580</c:v>
                </c:pt>
                <c:pt idx="1313">
                  <c:v>-580</c:v>
                </c:pt>
                <c:pt idx="1314">
                  <c:v>-580</c:v>
                </c:pt>
                <c:pt idx="1315">
                  <c:v>-580</c:v>
                </c:pt>
                <c:pt idx="1316">
                  <c:v>-580</c:v>
                </c:pt>
                <c:pt idx="1317">
                  <c:v>-560</c:v>
                </c:pt>
                <c:pt idx="1318">
                  <c:v>-560</c:v>
                </c:pt>
                <c:pt idx="1319">
                  <c:v>-560</c:v>
                </c:pt>
                <c:pt idx="1320">
                  <c:v>-560</c:v>
                </c:pt>
                <c:pt idx="1321">
                  <c:v>-560</c:v>
                </c:pt>
                <c:pt idx="1322">
                  <c:v>-560</c:v>
                </c:pt>
                <c:pt idx="1323">
                  <c:v>-560</c:v>
                </c:pt>
                <c:pt idx="1324">
                  <c:v>-540</c:v>
                </c:pt>
                <c:pt idx="1325">
                  <c:v>-540</c:v>
                </c:pt>
                <c:pt idx="1326">
                  <c:v>-540</c:v>
                </c:pt>
                <c:pt idx="1327">
                  <c:v>-540</c:v>
                </c:pt>
                <c:pt idx="1328">
                  <c:v>-540</c:v>
                </c:pt>
                <c:pt idx="1329">
                  <c:v>-540</c:v>
                </c:pt>
                <c:pt idx="1330">
                  <c:v>-520</c:v>
                </c:pt>
                <c:pt idx="1331">
                  <c:v>-520</c:v>
                </c:pt>
                <c:pt idx="1332">
                  <c:v>-520</c:v>
                </c:pt>
                <c:pt idx="1333">
                  <c:v>-520</c:v>
                </c:pt>
                <c:pt idx="1334">
                  <c:v>-500</c:v>
                </c:pt>
                <c:pt idx="1335">
                  <c:v>-500</c:v>
                </c:pt>
                <c:pt idx="1336">
                  <c:v>-500</c:v>
                </c:pt>
                <c:pt idx="1337">
                  <c:v>-500</c:v>
                </c:pt>
                <c:pt idx="1338">
                  <c:v>-480</c:v>
                </c:pt>
                <c:pt idx="1339">
                  <c:v>-480</c:v>
                </c:pt>
                <c:pt idx="1340">
                  <c:v>-480</c:v>
                </c:pt>
                <c:pt idx="1341">
                  <c:v>-480</c:v>
                </c:pt>
                <c:pt idx="1342">
                  <c:v>-460</c:v>
                </c:pt>
                <c:pt idx="1343">
                  <c:v>-460</c:v>
                </c:pt>
                <c:pt idx="1344">
                  <c:v>-460</c:v>
                </c:pt>
                <c:pt idx="1345">
                  <c:v>-460</c:v>
                </c:pt>
                <c:pt idx="1346">
                  <c:v>-460</c:v>
                </c:pt>
                <c:pt idx="1347">
                  <c:v>-460</c:v>
                </c:pt>
                <c:pt idx="1348">
                  <c:v>-440</c:v>
                </c:pt>
                <c:pt idx="1349">
                  <c:v>-440</c:v>
                </c:pt>
                <c:pt idx="1350">
                  <c:v>-440</c:v>
                </c:pt>
                <c:pt idx="1351">
                  <c:v>-440</c:v>
                </c:pt>
                <c:pt idx="1352">
                  <c:v>-440</c:v>
                </c:pt>
                <c:pt idx="1353">
                  <c:v>-440</c:v>
                </c:pt>
                <c:pt idx="1354">
                  <c:v>-440</c:v>
                </c:pt>
                <c:pt idx="1355">
                  <c:v>-420</c:v>
                </c:pt>
                <c:pt idx="1356">
                  <c:v>-420</c:v>
                </c:pt>
                <c:pt idx="1357">
                  <c:v>-420</c:v>
                </c:pt>
                <c:pt idx="1358">
                  <c:v>-420</c:v>
                </c:pt>
                <c:pt idx="1359">
                  <c:v>-420</c:v>
                </c:pt>
                <c:pt idx="1360">
                  <c:v>-420</c:v>
                </c:pt>
                <c:pt idx="1361">
                  <c:v>-400</c:v>
                </c:pt>
                <c:pt idx="1362">
                  <c:v>-400</c:v>
                </c:pt>
                <c:pt idx="1363">
                  <c:v>-400</c:v>
                </c:pt>
                <c:pt idx="1364">
                  <c:v>-400</c:v>
                </c:pt>
                <c:pt idx="1365">
                  <c:v>-400</c:v>
                </c:pt>
                <c:pt idx="1366">
                  <c:v>-400</c:v>
                </c:pt>
                <c:pt idx="1367">
                  <c:v>-380</c:v>
                </c:pt>
                <c:pt idx="1368">
                  <c:v>-380</c:v>
                </c:pt>
                <c:pt idx="1369">
                  <c:v>-380</c:v>
                </c:pt>
                <c:pt idx="1370">
                  <c:v>-380</c:v>
                </c:pt>
                <c:pt idx="1371">
                  <c:v>-380</c:v>
                </c:pt>
                <c:pt idx="1372">
                  <c:v>-380</c:v>
                </c:pt>
                <c:pt idx="1373">
                  <c:v>-360</c:v>
                </c:pt>
                <c:pt idx="1374">
                  <c:v>-360</c:v>
                </c:pt>
                <c:pt idx="1375">
                  <c:v>-360</c:v>
                </c:pt>
                <c:pt idx="1376">
                  <c:v>-360</c:v>
                </c:pt>
                <c:pt idx="1377">
                  <c:v>-360</c:v>
                </c:pt>
                <c:pt idx="1378">
                  <c:v>-360</c:v>
                </c:pt>
                <c:pt idx="1379">
                  <c:v>-360</c:v>
                </c:pt>
                <c:pt idx="1380">
                  <c:v>-340</c:v>
                </c:pt>
                <c:pt idx="1381">
                  <c:v>-340</c:v>
                </c:pt>
                <c:pt idx="1382">
                  <c:v>-340</c:v>
                </c:pt>
                <c:pt idx="1383">
                  <c:v>-340</c:v>
                </c:pt>
                <c:pt idx="1384">
                  <c:v>-340</c:v>
                </c:pt>
                <c:pt idx="1385">
                  <c:v>-340</c:v>
                </c:pt>
                <c:pt idx="1386">
                  <c:v>-320</c:v>
                </c:pt>
                <c:pt idx="1387">
                  <c:v>-320</c:v>
                </c:pt>
                <c:pt idx="1388">
                  <c:v>-320</c:v>
                </c:pt>
                <c:pt idx="1389">
                  <c:v>-320</c:v>
                </c:pt>
                <c:pt idx="1390">
                  <c:v>-320</c:v>
                </c:pt>
                <c:pt idx="1391">
                  <c:v>-320</c:v>
                </c:pt>
                <c:pt idx="1392">
                  <c:v>-300</c:v>
                </c:pt>
                <c:pt idx="1393">
                  <c:v>-300</c:v>
                </c:pt>
                <c:pt idx="1394">
                  <c:v>-300</c:v>
                </c:pt>
                <c:pt idx="1395">
                  <c:v>-300</c:v>
                </c:pt>
                <c:pt idx="1396">
                  <c:v>-300</c:v>
                </c:pt>
                <c:pt idx="1397">
                  <c:v>-300</c:v>
                </c:pt>
                <c:pt idx="1398">
                  <c:v>-300</c:v>
                </c:pt>
                <c:pt idx="1399">
                  <c:v>-300</c:v>
                </c:pt>
                <c:pt idx="1400">
                  <c:v>-300</c:v>
                </c:pt>
                <c:pt idx="1401">
                  <c:v>-300</c:v>
                </c:pt>
                <c:pt idx="1402">
                  <c:v>-300</c:v>
                </c:pt>
                <c:pt idx="1403">
                  <c:v>-300</c:v>
                </c:pt>
                <c:pt idx="1404">
                  <c:v>-280</c:v>
                </c:pt>
                <c:pt idx="1405">
                  <c:v>-280</c:v>
                </c:pt>
                <c:pt idx="1406">
                  <c:v>-280</c:v>
                </c:pt>
                <c:pt idx="1407">
                  <c:v>-280</c:v>
                </c:pt>
                <c:pt idx="1408">
                  <c:v>-280</c:v>
                </c:pt>
                <c:pt idx="1409">
                  <c:v>-280</c:v>
                </c:pt>
                <c:pt idx="1410">
                  <c:v>-280</c:v>
                </c:pt>
                <c:pt idx="1411">
                  <c:v>-260</c:v>
                </c:pt>
                <c:pt idx="1412">
                  <c:v>-260</c:v>
                </c:pt>
                <c:pt idx="1413">
                  <c:v>-260</c:v>
                </c:pt>
                <c:pt idx="1414">
                  <c:v>-260</c:v>
                </c:pt>
                <c:pt idx="1415">
                  <c:v>-260</c:v>
                </c:pt>
                <c:pt idx="1416">
                  <c:v>-260</c:v>
                </c:pt>
                <c:pt idx="1417">
                  <c:v>-240</c:v>
                </c:pt>
                <c:pt idx="1418">
                  <c:v>-240</c:v>
                </c:pt>
                <c:pt idx="1419">
                  <c:v>-240</c:v>
                </c:pt>
                <c:pt idx="1420">
                  <c:v>-240</c:v>
                </c:pt>
                <c:pt idx="1421">
                  <c:v>-240</c:v>
                </c:pt>
                <c:pt idx="1422">
                  <c:v>-240</c:v>
                </c:pt>
                <c:pt idx="1423">
                  <c:v>-240</c:v>
                </c:pt>
                <c:pt idx="1424">
                  <c:v>-240</c:v>
                </c:pt>
                <c:pt idx="1425">
                  <c:v>-240</c:v>
                </c:pt>
                <c:pt idx="1426">
                  <c:v>-240</c:v>
                </c:pt>
                <c:pt idx="1427">
                  <c:v>-240</c:v>
                </c:pt>
                <c:pt idx="1428">
                  <c:v>-240</c:v>
                </c:pt>
                <c:pt idx="1429">
                  <c:v>-220</c:v>
                </c:pt>
                <c:pt idx="1430">
                  <c:v>-220</c:v>
                </c:pt>
                <c:pt idx="1431">
                  <c:v>-220</c:v>
                </c:pt>
                <c:pt idx="1432">
                  <c:v>-220</c:v>
                </c:pt>
                <c:pt idx="1433">
                  <c:v>-220</c:v>
                </c:pt>
                <c:pt idx="1434">
                  <c:v>-220</c:v>
                </c:pt>
                <c:pt idx="1435">
                  <c:v>-220</c:v>
                </c:pt>
                <c:pt idx="1436">
                  <c:v>-220</c:v>
                </c:pt>
                <c:pt idx="1437">
                  <c:v>-220</c:v>
                </c:pt>
                <c:pt idx="1438">
                  <c:v>-220</c:v>
                </c:pt>
                <c:pt idx="1439">
                  <c:v>-220</c:v>
                </c:pt>
                <c:pt idx="1440">
                  <c:v>-220</c:v>
                </c:pt>
                <c:pt idx="1441">
                  <c:v>-200</c:v>
                </c:pt>
                <c:pt idx="1442">
                  <c:v>-200</c:v>
                </c:pt>
                <c:pt idx="1443">
                  <c:v>-200</c:v>
                </c:pt>
                <c:pt idx="1444">
                  <c:v>-200</c:v>
                </c:pt>
                <c:pt idx="1445">
                  <c:v>-200</c:v>
                </c:pt>
                <c:pt idx="1446">
                  <c:v>-200</c:v>
                </c:pt>
                <c:pt idx="1447">
                  <c:v>-200</c:v>
                </c:pt>
                <c:pt idx="1448">
                  <c:v>-200</c:v>
                </c:pt>
                <c:pt idx="1449">
                  <c:v>-200</c:v>
                </c:pt>
                <c:pt idx="1450">
                  <c:v>-200</c:v>
                </c:pt>
                <c:pt idx="1451">
                  <c:v>-200</c:v>
                </c:pt>
                <c:pt idx="1452">
                  <c:v>-200</c:v>
                </c:pt>
                <c:pt idx="1453">
                  <c:v>-200</c:v>
                </c:pt>
                <c:pt idx="1454">
                  <c:v>-180</c:v>
                </c:pt>
                <c:pt idx="1455">
                  <c:v>-180</c:v>
                </c:pt>
                <c:pt idx="1456">
                  <c:v>-180</c:v>
                </c:pt>
                <c:pt idx="1457">
                  <c:v>-180</c:v>
                </c:pt>
                <c:pt idx="1458">
                  <c:v>-180</c:v>
                </c:pt>
                <c:pt idx="1459">
                  <c:v>-180</c:v>
                </c:pt>
                <c:pt idx="1460">
                  <c:v>-180</c:v>
                </c:pt>
                <c:pt idx="1461">
                  <c:v>-180</c:v>
                </c:pt>
                <c:pt idx="1462">
                  <c:v>-180</c:v>
                </c:pt>
                <c:pt idx="1463">
                  <c:v>-180</c:v>
                </c:pt>
                <c:pt idx="1464">
                  <c:v>-180</c:v>
                </c:pt>
                <c:pt idx="1465">
                  <c:v>-180</c:v>
                </c:pt>
                <c:pt idx="1466">
                  <c:v>-180</c:v>
                </c:pt>
                <c:pt idx="1467">
                  <c:v>-160</c:v>
                </c:pt>
                <c:pt idx="1468">
                  <c:v>-160</c:v>
                </c:pt>
                <c:pt idx="1469">
                  <c:v>-160</c:v>
                </c:pt>
                <c:pt idx="1470">
                  <c:v>-160</c:v>
                </c:pt>
                <c:pt idx="1471">
                  <c:v>-160</c:v>
                </c:pt>
                <c:pt idx="1472">
                  <c:v>-160</c:v>
                </c:pt>
                <c:pt idx="1473">
                  <c:v>-160</c:v>
                </c:pt>
                <c:pt idx="1474">
                  <c:v>-140</c:v>
                </c:pt>
                <c:pt idx="1475">
                  <c:v>-140</c:v>
                </c:pt>
                <c:pt idx="1476">
                  <c:v>-140</c:v>
                </c:pt>
                <c:pt idx="1477">
                  <c:v>-140</c:v>
                </c:pt>
                <c:pt idx="1478">
                  <c:v>-140</c:v>
                </c:pt>
                <c:pt idx="1479">
                  <c:v>-140</c:v>
                </c:pt>
                <c:pt idx="1480">
                  <c:v>-120</c:v>
                </c:pt>
                <c:pt idx="1481">
                  <c:v>-120</c:v>
                </c:pt>
                <c:pt idx="1482">
                  <c:v>-120</c:v>
                </c:pt>
                <c:pt idx="1483">
                  <c:v>-120</c:v>
                </c:pt>
                <c:pt idx="1484">
                  <c:v>-120</c:v>
                </c:pt>
                <c:pt idx="1485">
                  <c:v>-120</c:v>
                </c:pt>
                <c:pt idx="1486">
                  <c:v>-120</c:v>
                </c:pt>
                <c:pt idx="1487">
                  <c:v>-120</c:v>
                </c:pt>
                <c:pt idx="1488">
                  <c:v>-120</c:v>
                </c:pt>
                <c:pt idx="1489">
                  <c:v>-120</c:v>
                </c:pt>
                <c:pt idx="1490">
                  <c:v>-100</c:v>
                </c:pt>
                <c:pt idx="1491">
                  <c:v>-100</c:v>
                </c:pt>
                <c:pt idx="1492">
                  <c:v>-100</c:v>
                </c:pt>
                <c:pt idx="1493">
                  <c:v>-100</c:v>
                </c:pt>
                <c:pt idx="1494">
                  <c:v>-100</c:v>
                </c:pt>
                <c:pt idx="1495">
                  <c:v>-100</c:v>
                </c:pt>
                <c:pt idx="1496">
                  <c:v>-100</c:v>
                </c:pt>
                <c:pt idx="1497">
                  <c:v>-100</c:v>
                </c:pt>
                <c:pt idx="1498">
                  <c:v>-100</c:v>
                </c:pt>
                <c:pt idx="1499">
                  <c:v>-100</c:v>
                </c:pt>
                <c:pt idx="1500">
                  <c:v>-100</c:v>
                </c:pt>
                <c:pt idx="1501">
                  <c:v>-100</c:v>
                </c:pt>
                <c:pt idx="1502">
                  <c:v>-100</c:v>
                </c:pt>
                <c:pt idx="1503">
                  <c:v>-100</c:v>
                </c:pt>
                <c:pt idx="1504">
                  <c:v>-100</c:v>
                </c:pt>
                <c:pt idx="1505">
                  <c:v>-100</c:v>
                </c:pt>
                <c:pt idx="1506">
                  <c:v>-100</c:v>
                </c:pt>
                <c:pt idx="1507">
                  <c:v>-100</c:v>
                </c:pt>
                <c:pt idx="1508">
                  <c:v>-100</c:v>
                </c:pt>
                <c:pt idx="1509">
                  <c:v>-100</c:v>
                </c:pt>
                <c:pt idx="1510">
                  <c:v>-100</c:v>
                </c:pt>
                <c:pt idx="1511">
                  <c:v>-80</c:v>
                </c:pt>
                <c:pt idx="1512">
                  <c:v>-80</c:v>
                </c:pt>
                <c:pt idx="1513">
                  <c:v>-80</c:v>
                </c:pt>
                <c:pt idx="1514">
                  <c:v>-80</c:v>
                </c:pt>
                <c:pt idx="1515">
                  <c:v>-80</c:v>
                </c:pt>
                <c:pt idx="1516">
                  <c:v>-80</c:v>
                </c:pt>
                <c:pt idx="1517">
                  <c:v>-60</c:v>
                </c:pt>
                <c:pt idx="1518">
                  <c:v>-60</c:v>
                </c:pt>
                <c:pt idx="1519">
                  <c:v>-60</c:v>
                </c:pt>
                <c:pt idx="1520">
                  <c:v>-60</c:v>
                </c:pt>
                <c:pt idx="1521">
                  <c:v>-60</c:v>
                </c:pt>
                <c:pt idx="1522">
                  <c:v>-60</c:v>
                </c:pt>
                <c:pt idx="1523">
                  <c:v>-60</c:v>
                </c:pt>
                <c:pt idx="1524">
                  <c:v>-60</c:v>
                </c:pt>
                <c:pt idx="1525">
                  <c:v>-60</c:v>
                </c:pt>
                <c:pt idx="1526">
                  <c:v>-60</c:v>
                </c:pt>
                <c:pt idx="1527">
                  <c:v>-40</c:v>
                </c:pt>
                <c:pt idx="1528">
                  <c:v>-40</c:v>
                </c:pt>
                <c:pt idx="1529">
                  <c:v>-40</c:v>
                </c:pt>
                <c:pt idx="1530">
                  <c:v>-40</c:v>
                </c:pt>
                <c:pt idx="1531">
                  <c:v>-40</c:v>
                </c:pt>
                <c:pt idx="1532">
                  <c:v>-40</c:v>
                </c:pt>
                <c:pt idx="1533">
                  <c:v>-60</c:v>
                </c:pt>
                <c:pt idx="1534">
                  <c:v>-60</c:v>
                </c:pt>
                <c:pt idx="1535">
                  <c:v>-60</c:v>
                </c:pt>
                <c:pt idx="1536">
                  <c:v>-60</c:v>
                </c:pt>
                <c:pt idx="1537">
                  <c:v>-60</c:v>
                </c:pt>
                <c:pt idx="1538">
                  <c:v>-60</c:v>
                </c:pt>
                <c:pt idx="1539">
                  <c:v>-60</c:v>
                </c:pt>
                <c:pt idx="1540">
                  <c:v>-60</c:v>
                </c:pt>
                <c:pt idx="1541">
                  <c:v>-60</c:v>
                </c:pt>
                <c:pt idx="1542">
                  <c:v>-60</c:v>
                </c:pt>
                <c:pt idx="1543">
                  <c:v>-60</c:v>
                </c:pt>
                <c:pt idx="1544">
                  <c:v>-60</c:v>
                </c:pt>
                <c:pt idx="1545">
                  <c:v>-60</c:v>
                </c:pt>
                <c:pt idx="1546">
                  <c:v>-60</c:v>
                </c:pt>
                <c:pt idx="1547">
                  <c:v>-60</c:v>
                </c:pt>
                <c:pt idx="1548">
                  <c:v>-60</c:v>
                </c:pt>
                <c:pt idx="1549">
                  <c:v>-60</c:v>
                </c:pt>
                <c:pt idx="1550">
                  <c:v>-60</c:v>
                </c:pt>
                <c:pt idx="1551">
                  <c:v>-60</c:v>
                </c:pt>
                <c:pt idx="1552">
                  <c:v>-60</c:v>
                </c:pt>
                <c:pt idx="1553">
                  <c:v>-60</c:v>
                </c:pt>
                <c:pt idx="1554">
                  <c:v>-60</c:v>
                </c:pt>
                <c:pt idx="1555">
                  <c:v>-40</c:v>
                </c:pt>
                <c:pt idx="1556">
                  <c:v>-40</c:v>
                </c:pt>
                <c:pt idx="1557">
                  <c:v>-40</c:v>
                </c:pt>
                <c:pt idx="1558">
                  <c:v>-40</c:v>
                </c:pt>
                <c:pt idx="1559">
                  <c:v>-40</c:v>
                </c:pt>
                <c:pt idx="1560">
                  <c:v>-40</c:v>
                </c:pt>
                <c:pt idx="1561">
                  <c:v>-20</c:v>
                </c:pt>
                <c:pt idx="1562">
                  <c:v>-20</c:v>
                </c:pt>
                <c:pt idx="1563">
                  <c:v>-20</c:v>
                </c:pt>
                <c:pt idx="1564">
                  <c:v>-20</c:v>
                </c:pt>
                <c:pt idx="1565">
                  <c:v>-20</c:v>
                </c:pt>
                <c:pt idx="1566">
                  <c:v>-20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20</c:v>
                </c:pt>
                <c:pt idx="1579">
                  <c:v>20</c:v>
                </c:pt>
                <c:pt idx="1580">
                  <c:v>20</c:v>
                </c:pt>
                <c:pt idx="1581">
                  <c:v>20</c:v>
                </c:pt>
                <c:pt idx="1582">
                  <c:v>20</c:v>
                </c:pt>
                <c:pt idx="1583">
                  <c:v>20</c:v>
                </c:pt>
                <c:pt idx="1584">
                  <c:v>20</c:v>
                </c:pt>
                <c:pt idx="1585">
                  <c:v>20</c:v>
                </c:pt>
                <c:pt idx="1586">
                  <c:v>20</c:v>
                </c:pt>
                <c:pt idx="1587">
                  <c:v>20</c:v>
                </c:pt>
                <c:pt idx="1588">
                  <c:v>20</c:v>
                </c:pt>
                <c:pt idx="1589">
                  <c:v>20</c:v>
                </c:pt>
                <c:pt idx="1590">
                  <c:v>20</c:v>
                </c:pt>
                <c:pt idx="1591">
                  <c:v>20</c:v>
                </c:pt>
                <c:pt idx="1592">
                  <c:v>20</c:v>
                </c:pt>
                <c:pt idx="1593">
                  <c:v>20</c:v>
                </c:pt>
                <c:pt idx="1594">
                  <c:v>20</c:v>
                </c:pt>
                <c:pt idx="1595">
                  <c:v>20</c:v>
                </c:pt>
                <c:pt idx="1596">
                  <c:v>20</c:v>
                </c:pt>
                <c:pt idx="1597">
                  <c:v>20</c:v>
                </c:pt>
                <c:pt idx="1598">
                  <c:v>20</c:v>
                </c:pt>
                <c:pt idx="1599">
                  <c:v>20</c:v>
                </c:pt>
                <c:pt idx="1600">
                  <c:v>20</c:v>
                </c:pt>
                <c:pt idx="1601">
                  <c:v>20</c:v>
                </c:pt>
                <c:pt idx="1602">
                  <c:v>20</c:v>
                </c:pt>
                <c:pt idx="1603">
                  <c:v>20</c:v>
                </c:pt>
                <c:pt idx="1604">
                  <c:v>40</c:v>
                </c:pt>
                <c:pt idx="1605">
                  <c:v>40</c:v>
                </c:pt>
                <c:pt idx="1606">
                  <c:v>40</c:v>
                </c:pt>
                <c:pt idx="1607">
                  <c:v>40</c:v>
                </c:pt>
                <c:pt idx="1608">
                  <c:v>40</c:v>
                </c:pt>
                <c:pt idx="1609">
                  <c:v>40</c:v>
                </c:pt>
                <c:pt idx="1610">
                  <c:v>40</c:v>
                </c:pt>
                <c:pt idx="1611">
                  <c:v>40</c:v>
                </c:pt>
                <c:pt idx="1612">
                  <c:v>40</c:v>
                </c:pt>
                <c:pt idx="1613">
                  <c:v>40</c:v>
                </c:pt>
                <c:pt idx="1614">
                  <c:v>40</c:v>
                </c:pt>
                <c:pt idx="1615">
                  <c:v>40</c:v>
                </c:pt>
                <c:pt idx="1616">
                  <c:v>40</c:v>
                </c:pt>
                <c:pt idx="1617">
                  <c:v>40</c:v>
                </c:pt>
                <c:pt idx="1618">
                  <c:v>40</c:v>
                </c:pt>
                <c:pt idx="1619">
                  <c:v>40</c:v>
                </c:pt>
                <c:pt idx="1620">
                  <c:v>40</c:v>
                </c:pt>
                <c:pt idx="1621">
                  <c:v>40</c:v>
                </c:pt>
                <c:pt idx="1622">
                  <c:v>40</c:v>
                </c:pt>
                <c:pt idx="1623">
                  <c:v>40</c:v>
                </c:pt>
                <c:pt idx="1624">
                  <c:v>40</c:v>
                </c:pt>
                <c:pt idx="1625">
                  <c:v>40</c:v>
                </c:pt>
                <c:pt idx="1626">
                  <c:v>40</c:v>
                </c:pt>
                <c:pt idx="1627">
                  <c:v>40</c:v>
                </c:pt>
                <c:pt idx="1628">
                  <c:v>40</c:v>
                </c:pt>
                <c:pt idx="1629">
                  <c:v>60</c:v>
                </c:pt>
                <c:pt idx="1630">
                  <c:v>60</c:v>
                </c:pt>
                <c:pt idx="1631">
                  <c:v>60</c:v>
                </c:pt>
                <c:pt idx="1632">
                  <c:v>60</c:v>
                </c:pt>
                <c:pt idx="1633">
                  <c:v>60</c:v>
                </c:pt>
                <c:pt idx="1634">
                  <c:v>60</c:v>
                </c:pt>
                <c:pt idx="1635">
                  <c:v>60</c:v>
                </c:pt>
                <c:pt idx="1636">
                  <c:v>60</c:v>
                </c:pt>
                <c:pt idx="1637">
                  <c:v>60</c:v>
                </c:pt>
                <c:pt idx="1638">
                  <c:v>60</c:v>
                </c:pt>
                <c:pt idx="1639">
                  <c:v>60</c:v>
                </c:pt>
                <c:pt idx="1640">
                  <c:v>60</c:v>
                </c:pt>
                <c:pt idx="1641">
                  <c:v>60</c:v>
                </c:pt>
                <c:pt idx="1642">
                  <c:v>60</c:v>
                </c:pt>
                <c:pt idx="1643">
                  <c:v>60</c:v>
                </c:pt>
                <c:pt idx="1644">
                  <c:v>60</c:v>
                </c:pt>
                <c:pt idx="1645">
                  <c:v>40</c:v>
                </c:pt>
                <c:pt idx="1646">
                  <c:v>40</c:v>
                </c:pt>
                <c:pt idx="1647">
                  <c:v>40</c:v>
                </c:pt>
                <c:pt idx="1648">
                  <c:v>40</c:v>
                </c:pt>
                <c:pt idx="1649">
                  <c:v>40</c:v>
                </c:pt>
                <c:pt idx="1650">
                  <c:v>40</c:v>
                </c:pt>
                <c:pt idx="1651">
                  <c:v>40</c:v>
                </c:pt>
                <c:pt idx="1652">
                  <c:v>40</c:v>
                </c:pt>
                <c:pt idx="1653">
                  <c:v>40</c:v>
                </c:pt>
                <c:pt idx="1654">
                  <c:v>40</c:v>
                </c:pt>
                <c:pt idx="1655">
                  <c:v>40</c:v>
                </c:pt>
                <c:pt idx="1656">
                  <c:v>40</c:v>
                </c:pt>
                <c:pt idx="1657">
                  <c:v>40</c:v>
                </c:pt>
                <c:pt idx="1658">
                  <c:v>40</c:v>
                </c:pt>
                <c:pt idx="1659">
                  <c:v>40</c:v>
                </c:pt>
                <c:pt idx="1660">
                  <c:v>40</c:v>
                </c:pt>
                <c:pt idx="1661">
                  <c:v>40</c:v>
                </c:pt>
                <c:pt idx="1662">
                  <c:v>40</c:v>
                </c:pt>
                <c:pt idx="1663">
                  <c:v>40</c:v>
                </c:pt>
                <c:pt idx="1664">
                  <c:v>40</c:v>
                </c:pt>
                <c:pt idx="1665">
                  <c:v>40</c:v>
                </c:pt>
                <c:pt idx="1666">
                  <c:v>60</c:v>
                </c:pt>
                <c:pt idx="1667">
                  <c:v>60</c:v>
                </c:pt>
                <c:pt idx="1668">
                  <c:v>60</c:v>
                </c:pt>
                <c:pt idx="1669">
                  <c:v>60</c:v>
                </c:pt>
                <c:pt idx="1670">
                  <c:v>60</c:v>
                </c:pt>
                <c:pt idx="1671">
                  <c:v>60</c:v>
                </c:pt>
                <c:pt idx="1672">
                  <c:v>60</c:v>
                </c:pt>
                <c:pt idx="1673">
                  <c:v>60</c:v>
                </c:pt>
                <c:pt idx="1674">
                  <c:v>60</c:v>
                </c:pt>
                <c:pt idx="1675">
                  <c:v>60</c:v>
                </c:pt>
                <c:pt idx="1676">
                  <c:v>60</c:v>
                </c:pt>
                <c:pt idx="1677">
                  <c:v>60</c:v>
                </c:pt>
                <c:pt idx="1678">
                  <c:v>60</c:v>
                </c:pt>
                <c:pt idx="1679">
                  <c:v>60</c:v>
                </c:pt>
                <c:pt idx="1680">
                  <c:v>60</c:v>
                </c:pt>
                <c:pt idx="1681">
                  <c:v>60</c:v>
                </c:pt>
                <c:pt idx="1682">
                  <c:v>60</c:v>
                </c:pt>
                <c:pt idx="1683">
                  <c:v>60</c:v>
                </c:pt>
                <c:pt idx="1684">
                  <c:v>60</c:v>
                </c:pt>
                <c:pt idx="1685">
                  <c:v>60</c:v>
                </c:pt>
                <c:pt idx="1686">
                  <c:v>60</c:v>
                </c:pt>
                <c:pt idx="1687">
                  <c:v>60</c:v>
                </c:pt>
                <c:pt idx="1688">
                  <c:v>60</c:v>
                </c:pt>
                <c:pt idx="1689">
                  <c:v>60</c:v>
                </c:pt>
                <c:pt idx="1690">
                  <c:v>60</c:v>
                </c:pt>
                <c:pt idx="1691">
                  <c:v>60</c:v>
                </c:pt>
                <c:pt idx="1692">
                  <c:v>80</c:v>
                </c:pt>
                <c:pt idx="1693">
                  <c:v>80</c:v>
                </c:pt>
                <c:pt idx="1694">
                  <c:v>80</c:v>
                </c:pt>
                <c:pt idx="1695">
                  <c:v>80</c:v>
                </c:pt>
                <c:pt idx="1696">
                  <c:v>80</c:v>
                </c:pt>
                <c:pt idx="1697">
                  <c:v>80</c:v>
                </c:pt>
                <c:pt idx="1698">
                  <c:v>80</c:v>
                </c:pt>
                <c:pt idx="1699">
                  <c:v>80</c:v>
                </c:pt>
                <c:pt idx="1700">
                  <c:v>80</c:v>
                </c:pt>
                <c:pt idx="1701">
                  <c:v>80</c:v>
                </c:pt>
                <c:pt idx="1702">
                  <c:v>100</c:v>
                </c:pt>
                <c:pt idx="1703">
                  <c:v>100</c:v>
                </c:pt>
                <c:pt idx="1704">
                  <c:v>100</c:v>
                </c:pt>
                <c:pt idx="1705">
                  <c:v>100</c:v>
                </c:pt>
                <c:pt idx="1706">
                  <c:v>100</c:v>
                </c:pt>
                <c:pt idx="1707">
                  <c:v>100</c:v>
                </c:pt>
                <c:pt idx="1708">
                  <c:v>100</c:v>
                </c:pt>
                <c:pt idx="1709">
                  <c:v>80</c:v>
                </c:pt>
                <c:pt idx="1710">
                  <c:v>80</c:v>
                </c:pt>
                <c:pt idx="1711">
                  <c:v>80</c:v>
                </c:pt>
                <c:pt idx="1712">
                  <c:v>80</c:v>
                </c:pt>
                <c:pt idx="1713">
                  <c:v>80</c:v>
                </c:pt>
                <c:pt idx="1714">
                  <c:v>80</c:v>
                </c:pt>
                <c:pt idx="1715">
                  <c:v>80</c:v>
                </c:pt>
                <c:pt idx="1716">
                  <c:v>80</c:v>
                </c:pt>
                <c:pt idx="1717">
                  <c:v>80</c:v>
                </c:pt>
                <c:pt idx="1718">
                  <c:v>80</c:v>
                </c:pt>
                <c:pt idx="1719">
                  <c:v>60</c:v>
                </c:pt>
                <c:pt idx="1720">
                  <c:v>60</c:v>
                </c:pt>
                <c:pt idx="1721">
                  <c:v>60</c:v>
                </c:pt>
                <c:pt idx="1722">
                  <c:v>60</c:v>
                </c:pt>
                <c:pt idx="1723">
                  <c:v>60</c:v>
                </c:pt>
                <c:pt idx="1724">
                  <c:v>60</c:v>
                </c:pt>
                <c:pt idx="1725">
                  <c:v>60</c:v>
                </c:pt>
                <c:pt idx="1726">
                  <c:v>60</c:v>
                </c:pt>
                <c:pt idx="1727">
                  <c:v>60</c:v>
                </c:pt>
                <c:pt idx="1728">
                  <c:v>60</c:v>
                </c:pt>
                <c:pt idx="1729">
                  <c:v>60</c:v>
                </c:pt>
                <c:pt idx="1730">
                  <c:v>60</c:v>
                </c:pt>
                <c:pt idx="1731">
                  <c:v>60</c:v>
                </c:pt>
                <c:pt idx="1732">
                  <c:v>60</c:v>
                </c:pt>
                <c:pt idx="1733">
                  <c:v>60</c:v>
                </c:pt>
                <c:pt idx="1734">
                  <c:v>60</c:v>
                </c:pt>
                <c:pt idx="1735">
                  <c:v>60</c:v>
                </c:pt>
                <c:pt idx="1736">
                  <c:v>60</c:v>
                </c:pt>
                <c:pt idx="1737">
                  <c:v>60</c:v>
                </c:pt>
                <c:pt idx="1738">
                  <c:v>60</c:v>
                </c:pt>
                <c:pt idx="1739">
                  <c:v>60</c:v>
                </c:pt>
                <c:pt idx="1740">
                  <c:v>60</c:v>
                </c:pt>
                <c:pt idx="1741">
                  <c:v>60</c:v>
                </c:pt>
                <c:pt idx="1742">
                  <c:v>60</c:v>
                </c:pt>
                <c:pt idx="1743">
                  <c:v>60</c:v>
                </c:pt>
                <c:pt idx="1744">
                  <c:v>60</c:v>
                </c:pt>
                <c:pt idx="1745">
                  <c:v>60</c:v>
                </c:pt>
                <c:pt idx="1746">
                  <c:v>60</c:v>
                </c:pt>
                <c:pt idx="1747">
                  <c:v>60</c:v>
                </c:pt>
                <c:pt idx="1748">
                  <c:v>60</c:v>
                </c:pt>
                <c:pt idx="1749">
                  <c:v>60</c:v>
                </c:pt>
                <c:pt idx="1750">
                  <c:v>60</c:v>
                </c:pt>
                <c:pt idx="1751">
                  <c:v>60</c:v>
                </c:pt>
                <c:pt idx="1752">
                  <c:v>60</c:v>
                </c:pt>
                <c:pt idx="1753">
                  <c:v>60</c:v>
                </c:pt>
                <c:pt idx="1754">
                  <c:v>60</c:v>
                </c:pt>
                <c:pt idx="1755">
                  <c:v>60</c:v>
                </c:pt>
                <c:pt idx="1756">
                  <c:v>60</c:v>
                </c:pt>
                <c:pt idx="1757">
                  <c:v>60</c:v>
                </c:pt>
                <c:pt idx="1758">
                  <c:v>60</c:v>
                </c:pt>
                <c:pt idx="1759">
                  <c:v>60</c:v>
                </c:pt>
                <c:pt idx="1760">
                  <c:v>60</c:v>
                </c:pt>
                <c:pt idx="1761">
                  <c:v>60</c:v>
                </c:pt>
                <c:pt idx="1762">
                  <c:v>60</c:v>
                </c:pt>
                <c:pt idx="1763">
                  <c:v>60</c:v>
                </c:pt>
                <c:pt idx="1764">
                  <c:v>60</c:v>
                </c:pt>
                <c:pt idx="1765">
                  <c:v>60</c:v>
                </c:pt>
                <c:pt idx="1766">
                  <c:v>80</c:v>
                </c:pt>
                <c:pt idx="1767">
                  <c:v>80</c:v>
                </c:pt>
                <c:pt idx="1768">
                  <c:v>80</c:v>
                </c:pt>
                <c:pt idx="1769">
                  <c:v>80</c:v>
                </c:pt>
                <c:pt idx="1770">
                  <c:v>80</c:v>
                </c:pt>
                <c:pt idx="1771">
                  <c:v>80</c:v>
                </c:pt>
                <c:pt idx="1772">
                  <c:v>80</c:v>
                </c:pt>
                <c:pt idx="1773">
                  <c:v>80</c:v>
                </c:pt>
                <c:pt idx="1774">
                  <c:v>80</c:v>
                </c:pt>
                <c:pt idx="1775">
                  <c:v>80</c:v>
                </c:pt>
                <c:pt idx="1776">
                  <c:v>80</c:v>
                </c:pt>
                <c:pt idx="1777">
                  <c:v>80</c:v>
                </c:pt>
                <c:pt idx="1778">
                  <c:v>80</c:v>
                </c:pt>
                <c:pt idx="1779">
                  <c:v>80</c:v>
                </c:pt>
                <c:pt idx="1780">
                  <c:v>80</c:v>
                </c:pt>
                <c:pt idx="1781">
                  <c:v>80</c:v>
                </c:pt>
                <c:pt idx="1782">
                  <c:v>80</c:v>
                </c:pt>
                <c:pt idx="1783">
                  <c:v>80</c:v>
                </c:pt>
                <c:pt idx="1784">
                  <c:v>80</c:v>
                </c:pt>
                <c:pt idx="1785">
                  <c:v>80</c:v>
                </c:pt>
                <c:pt idx="1786">
                  <c:v>80</c:v>
                </c:pt>
                <c:pt idx="1787">
                  <c:v>80</c:v>
                </c:pt>
                <c:pt idx="1788">
                  <c:v>80</c:v>
                </c:pt>
                <c:pt idx="1789">
                  <c:v>80</c:v>
                </c:pt>
                <c:pt idx="1790">
                  <c:v>80</c:v>
                </c:pt>
                <c:pt idx="1791">
                  <c:v>100</c:v>
                </c:pt>
                <c:pt idx="1792">
                  <c:v>100</c:v>
                </c:pt>
                <c:pt idx="1793">
                  <c:v>100</c:v>
                </c:pt>
                <c:pt idx="1794">
                  <c:v>100</c:v>
                </c:pt>
                <c:pt idx="1795">
                  <c:v>80</c:v>
                </c:pt>
                <c:pt idx="1796">
                  <c:v>80</c:v>
                </c:pt>
                <c:pt idx="1797">
                  <c:v>80</c:v>
                </c:pt>
                <c:pt idx="1798">
                  <c:v>80</c:v>
                </c:pt>
                <c:pt idx="1799">
                  <c:v>80</c:v>
                </c:pt>
                <c:pt idx="1800">
                  <c:v>80</c:v>
                </c:pt>
                <c:pt idx="1801">
                  <c:v>80</c:v>
                </c:pt>
                <c:pt idx="1802">
                  <c:v>80</c:v>
                </c:pt>
                <c:pt idx="1803">
                  <c:v>80</c:v>
                </c:pt>
                <c:pt idx="1804">
                  <c:v>80</c:v>
                </c:pt>
                <c:pt idx="1805">
                  <c:v>80</c:v>
                </c:pt>
                <c:pt idx="1806">
                  <c:v>80</c:v>
                </c:pt>
                <c:pt idx="1807">
                  <c:v>80</c:v>
                </c:pt>
                <c:pt idx="1808">
                  <c:v>80</c:v>
                </c:pt>
                <c:pt idx="1809">
                  <c:v>80</c:v>
                </c:pt>
                <c:pt idx="1810">
                  <c:v>80</c:v>
                </c:pt>
                <c:pt idx="1811">
                  <c:v>80</c:v>
                </c:pt>
                <c:pt idx="1812">
                  <c:v>80</c:v>
                </c:pt>
                <c:pt idx="1813">
                  <c:v>80</c:v>
                </c:pt>
                <c:pt idx="1814">
                  <c:v>80</c:v>
                </c:pt>
                <c:pt idx="1815">
                  <c:v>80</c:v>
                </c:pt>
                <c:pt idx="1816">
                  <c:v>80</c:v>
                </c:pt>
                <c:pt idx="1817">
                  <c:v>80</c:v>
                </c:pt>
                <c:pt idx="1818">
                  <c:v>80</c:v>
                </c:pt>
                <c:pt idx="1819">
                  <c:v>80</c:v>
                </c:pt>
                <c:pt idx="1820">
                  <c:v>80</c:v>
                </c:pt>
                <c:pt idx="1821">
                  <c:v>80</c:v>
                </c:pt>
                <c:pt idx="1822">
                  <c:v>80</c:v>
                </c:pt>
                <c:pt idx="1823">
                  <c:v>80</c:v>
                </c:pt>
                <c:pt idx="1824">
                  <c:v>80</c:v>
                </c:pt>
                <c:pt idx="1825">
                  <c:v>80</c:v>
                </c:pt>
                <c:pt idx="1826">
                  <c:v>80</c:v>
                </c:pt>
                <c:pt idx="1827">
                  <c:v>80</c:v>
                </c:pt>
                <c:pt idx="1828">
                  <c:v>80</c:v>
                </c:pt>
                <c:pt idx="1829">
                  <c:v>80</c:v>
                </c:pt>
                <c:pt idx="1830">
                  <c:v>80</c:v>
                </c:pt>
                <c:pt idx="1831">
                  <c:v>80</c:v>
                </c:pt>
                <c:pt idx="1832">
                  <c:v>60</c:v>
                </c:pt>
                <c:pt idx="1833">
                  <c:v>60</c:v>
                </c:pt>
                <c:pt idx="1834">
                  <c:v>60</c:v>
                </c:pt>
                <c:pt idx="1835">
                  <c:v>60</c:v>
                </c:pt>
                <c:pt idx="1836">
                  <c:v>60</c:v>
                </c:pt>
                <c:pt idx="1837">
                  <c:v>60</c:v>
                </c:pt>
                <c:pt idx="1838">
                  <c:v>60</c:v>
                </c:pt>
                <c:pt idx="1839">
                  <c:v>60</c:v>
                </c:pt>
                <c:pt idx="1840">
                  <c:v>60</c:v>
                </c:pt>
                <c:pt idx="1841">
                  <c:v>60</c:v>
                </c:pt>
                <c:pt idx="1842">
                  <c:v>60</c:v>
                </c:pt>
                <c:pt idx="1843">
                  <c:v>60</c:v>
                </c:pt>
                <c:pt idx="1844">
                  <c:v>60</c:v>
                </c:pt>
                <c:pt idx="1845">
                  <c:v>60</c:v>
                </c:pt>
                <c:pt idx="1846">
                  <c:v>60</c:v>
                </c:pt>
                <c:pt idx="1847">
                  <c:v>60</c:v>
                </c:pt>
                <c:pt idx="1848">
                  <c:v>60</c:v>
                </c:pt>
                <c:pt idx="1849">
                  <c:v>80</c:v>
                </c:pt>
                <c:pt idx="1850">
                  <c:v>80</c:v>
                </c:pt>
                <c:pt idx="1851">
                  <c:v>80</c:v>
                </c:pt>
                <c:pt idx="1852">
                  <c:v>80</c:v>
                </c:pt>
                <c:pt idx="1853">
                  <c:v>80</c:v>
                </c:pt>
                <c:pt idx="1854">
                  <c:v>80</c:v>
                </c:pt>
                <c:pt idx="1855">
                  <c:v>100</c:v>
                </c:pt>
                <c:pt idx="1856">
                  <c:v>100</c:v>
                </c:pt>
                <c:pt idx="1857">
                  <c:v>100</c:v>
                </c:pt>
                <c:pt idx="1858">
                  <c:v>100</c:v>
                </c:pt>
                <c:pt idx="1859">
                  <c:v>100</c:v>
                </c:pt>
                <c:pt idx="1860">
                  <c:v>100</c:v>
                </c:pt>
                <c:pt idx="1861">
                  <c:v>100</c:v>
                </c:pt>
                <c:pt idx="1862">
                  <c:v>100</c:v>
                </c:pt>
                <c:pt idx="1863">
                  <c:v>100</c:v>
                </c:pt>
                <c:pt idx="1864">
                  <c:v>100</c:v>
                </c:pt>
                <c:pt idx="1865">
                  <c:v>100</c:v>
                </c:pt>
                <c:pt idx="1866">
                  <c:v>100</c:v>
                </c:pt>
                <c:pt idx="1867">
                  <c:v>100</c:v>
                </c:pt>
                <c:pt idx="1868">
                  <c:v>100</c:v>
                </c:pt>
                <c:pt idx="1869">
                  <c:v>100</c:v>
                </c:pt>
                <c:pt idx="1870">
                  <c:v>80</c:v>
                </c:pt>
                <c:pt idx="1871">
                  <c:v>80</c:v>
                </c:pt>
                <c:pt idx="1872">
                  <c:v>80</c:v>
                </c:pt>
                <c:pt idx="1873">
                  <c:v>80</c:v>
                </c:pt>
                <c:pt idx="1874">
                  <c:v>80</c:v>
                </c:pt>
                <c:pt idx="1875">
                  <c:v>80</c:v>
                </c:pt>
                <c:pt idx="1876">
                  <c:v>80</c:v>
                </c:pt>
                <c:pt idx="1877">
                  <c:v>80</c:v>
                </c:pt>
                <c:pt idx="1878">
                  <c:v>80</c:v>
                </c:pt>
                <c:pt idx="1879">
                  <c:v>80</c:v>
                </c:pt>
                <c:pt idx="1880">
                  <c:v>80</c:v>
                </c:pt>
                <c:pt idx="1881">
                  <c:v>80</c:v>
                </c:pt>
                <c:pt idx="1882">
                  <c:v>80</c:v>
                </c:pt>
                <c:pt idx="1883">
                  <c:v>80</c:v>
                </c:pt>
                <c:pt idx="1884">
                  <c:v>80</c:v>
                </c:pt>
                <c:pt idx="1885">
                  <c:v>80</c:v>
                </c:pt>
                <c:pt idx="1886">
                  <c:v>80</c:v>
                </c:pt>
                <c:pt idx="1887">
                  <c:v>80</c:v>
                </c:pt>
                <c:pt idx="1888">
                  <c:v>80</c:v>
                </c:pt>
                <c:pt idx="1889">
                  <c:v>80</c:v>
                </c:pt>
                <c:pt idx="1890">
                  <c:v>100</c:v>
                </c:pt>
                <c:pt idx="1891">
                  <c:v>100</c:v>
                </c:pt>
                <c:pt idx="1892">
                  <c:v>100</c:v>
                </c:pt>
                <c:pt idx="1893">
                  <c:v>100</c:v>
                </c:pt>
                <c:pt idx="1894">
                  <c:v>80</c:v>
                </c:pt>
                <c:pt idx="1895">
                  <c:v>80</c:v>
                </c:pt>
                <c:pt idx="1896">
                  <c:v>80</c:v>
                </c:pt>
                <c:pt idx="1897">
                  <c:v>80</c:v>
                </c:pt>
                <c:pt idx="1898">
                  <c:v>80</c:v>
                </c:pt>
                <c:pt idx="1899">
                  <c:v>80</c:v>
                </c:pt>
                <c:pt idx="1900">
                  <c:v>60</c:v>
                </c:pt>
                <c:pt idx="1901">
                  <c:v>60</c:v>
                </c:pt>
                <c:pt idx="1902">
                  <c:v>60</c:v>
                </c:pt>
                <c:pt idx="1903">
                  <c:v>60</c:v>
                </c:pt>
                <c:pt idx="1904">
                  <c:v>60</c:v>
                </c:pt>
                <c:pt idx="1905">
                  <c:v>60</c:v>
                </c:pt>
                <c:pt idx="1906">
                  <c:v>60</c:v>
                </c:pt>
                <c:pt idx="1907">
                  <c:v>60</c:v>
                </c:pt>
                <c:pt idx="1908">
                  <c:v>40</c:v>
                </c:pt>
                <c:pt idx="1909">
                  <c:v>40</c:v>
                </c:pt>
                <c:pt idx="1910">
                  <c:v>40</c:v>
                </c:pt>
                <c:pt idx="1911">
                  <c:v>40</c:v>
                </c:pt>
                <c:pt idx="1912">
                  <c:v>40</c:v>
                </c:pt>
                <c:pt idx="1913">
                  <c:v>40</c:v>
                </c:pt>
                <c:pt idx="1914">
                  <c:v>40</c:v>
                </c:pt>
                <c:pt idx="1915">
                  <c:v>40</c:v>
                </c:pt>
                <c:pt idx="1916">
                  <c:v>60</c:v>
                </c:pt>
                <c:pt idx="1917">
                  <c:v>60</c:v>
                </c:pt>
                <c:pt idx="1918">
                  <c:v>60</c:v>
                </c:pt>
                <c:pt idx="1919">
                  <c:v>60</c:v>
                </c:pt>
                <c:pt idx="1920">
                  <c:v>60</c:v>
                </c:pt>
                <c:pt idx="1921">
                  <c:v>60</c:v>
                </c:pt>
                <c:pt idx="1922">
                  <c:v>60</c:v>
                </c:pt>
                <c:pt idx="1923">
                  <c:v>60</c:v>
                </c:pt>
                <c:pt idx="1924">
                  <c:v>60</c:v>
                </c:pt>
                <c:pt idx="1925">
                  <c:v>60</c:v>
                </c:pt>
                <c:pt idx="1926">
                  <c:v>60</c:v>
                </c:pt>
                <c:pt idx="1927">
                  <c:v>60</c:v>
                </c:pt>
                <c:pt idx="1928">
                  <c:v>60</c:v>
                </c:pt>
                <c:pt idx="1929">
                  <c:v>80</c:v>
                </c:pt>
                <c:pt idx="1930">
                  <c:v>80</c:v>
                </c:pt>
                <c:pt idx="1931">
                  <c:v>80</c:v>
                </c:pt>
                <c:pt idx="1932">
                  <c:v>80</c:v>
                </c:pt>
                <c:pt idx="1933">
                  <c:v>80</c:v>
                </c:pt>
                <c:pt idx="1934">
                  <c:v>80</c:v>
                </c:pt>
                <c:pt idx="1935">
                  <c:v>80</c:v>
                </c:pt>
                <c:pt idx="1936">
                  <c:v>80</c:v>
                </c:pt>
                <c:pt idx="1937">
                  <c:v>80</c:v>
                </c:pt>
                <c:pt idx="1938">
                  <c:v>80</c:v>
                </c:pt>
                <c:pt idx="1939">
                  <c:v>80</c:v>
                </c:pt>
                <c:pt idx="1940">
                  <c:v>80</c:v>
                </c:pt>
                <c:pt idx="1941">
                  <c:v>80</c:v>
                </c:pt>
                <c:pt idx="1942">
                  <c:v>80</c:v>
                </c:pt>
                <c:pt idx="1943">
                  <c:v>80</c:v>
                </c:pt>
                <c:pt idx="1944">
                  <c:v>80</c:v>
                </c:pt>
                <c:pt idx="1945">
                  <c:v>60</c:v>
                </c:pt>
                <c:pt idx="1946">
                  <c:v>60</c:v>
                </c:pt>
                <c:pt idx="1947">
                  <c:v>60</c:v>
                </c:pt>
                <c:pt idx="1948">
                  <c:v>60</c:v>
                </c:pt>
                <c:pt idx="1949">
                  <c:v>60</c:v>
                </c:pt>
                <c:pt idx="1950">
                  <c:v>60</c:v>
                </c:pt>
                <c:pt idx="1951">
                  <c:v>60</c:v>
                </c:pt>
                <c:pt idx="1952">
                  <c:v>60</c:v>
                </c:pt>
                <c:pt idx="1953">
                  <c:v>60</c:v>
                </c:pt>
                <c:pt idx="1954">
                  <c:v>60</c:v>
                </c:pt>
                <c:pt idx="1955">
                  <c:v>60</c:v>
                </c:pt>
                <c:pt idx="1956">
                  <c:v>60</c:v>
                </c:pt>
                <c:pt idx="1957">
                  <c:v>60</c:v>
                </c:pt>
                <c:pt idx="1958">
                  <c:v>60</c:v>
                </c:pt>
                <c:pt idx="1959">
                  <c:v>60</c:v>
                </c:pt>
                <c:pt idx="1960">
                  <c:v>60</c:v>
                </c:pt>
                <c:pt idx="1961">
                  <c:v>60</c:v>
                </c:pt>
                <c:pt idx="1962">
                  <c:v>60</c:v>
                </c:pt>
                <c:pt idx="1963">
                  <c:v>60</c:v>
                </c:pt>
                <c:pt idx="1964">
                  <c:v>60</c:v>
                </c:pt>
                <c:pt idx="1965">
                  <c:v>60</c:v>
                </c:pt>
                <c:pt idx="1966">
                  <c:v>80</c:v>
                </c:pt>
                <c:pt idx="1967">
                  <c:v>80</c:v>
                </c:pt>
                <c:pt idx="1968">
                  <c:v>80</c:v>
                </c:pt>
                <c:pt idx="1969">
                  <c:v>80</c:v>
                </c:pt>
                <c:pt idx="1970">
                  <c:v>80</c:v>
                </c:pt>
                <c:pt idx="1971">
                  <c:v>80</c:v>
                </c:pt>
                <c:pt idx="1972">
                  <c:v>80</c:v>
                </c:pt>
                <c:pt idx="1973">
                  <c:v>80</c:v>
                </c:pt>
                <c:pt idx="1974">
                  <c:v>80</c:v>
                </c:pt>
                <c:pt idx="1975">
                  <c:v>80</c:v>
                </c:pt>
                <c:pt idx="1976">
                  <c:v>80</c:v>
                </c:pt>
                <c:pt idx="1977">
                  <c:v>80</c:v>
                </c:pt>
                <c:pt idx="1978">
                  <c:v>80</c:v>
                </c:pt>
                <c:pt idx="1979">
                  <c:v>80</c:v>
                </c:pt>
                <c:pt idx="1980">
                  <c:v>80</c:v>
                </c:pt>
                <c:pt idx="1981">
                  <c:v>80</c:v>
                </c:pt>
                <c:pt idx="1982">
                  <c:v>60</c:v>
                </c:pt>
                <c:pt idx="1983">
                  <c:v>60</c:v>
                </c:pt>
                <c:pt idx="1984">
                  <c:v>60</c:v>
                </c:pt>
                <c:pt idx="1985">
                  <c:v>60</c:v>
                </c:pt>
                <c:pt idx="1986">
                  <c:v>60</c:v>
                </c:pt>
                <c:pt idx="1987">
                  <c:v>60</c:v>
                </c:pt>
                <c:pt idx="1988">
                  <c:v>60</c:v>
                </c:pt>
                <c:pt idx="1989">
                  <c:v>60</c:v>
                </c:pt>
                <c:pt idx="1990">
                  <c:v>60</c:v>
                </c:pt>
                <c:pt idx="1991">
                  <c:v>60</c:v>
                </c:pt>
                <c:pt idx="1992">
                  <c:v>60</c:v>
                </c:pt>
                <c:pt idx="1993">
                  <c:v>60</c:v>
                </c:pt>
                <c:pt idx="1994">
                  <c:v>60</c:v>
                </c:pt>
                <c:pt idx="1995">
                  <c:v>60</c:v>
                </c:pt>
                <c:pt idx="1996">
                  <c:v>60</c:v>
                </c:pt>
                <c:pt idx="1997">
                  <c:v>60</c:v>
                </c:pt>
                <c:pt idx="1998">
                  <c:v>60</c:v>
                </c:pt>
                <c:pt idx="1999">
                  <c:v>60</c:v>
                </c:pt>
                <c:pt idx="2000">
                  <c:v>60</c:v>
                </c:pt>
                <c:pt idx="2001">
                  <c:v>60</c:v>
                </c:pt>
                <c:pt idx="2002">
                  <c:v>60</c:v>
                </c:pt>
                <c:pt idx="2003">
                  <c:v>60</c:v>
                </c:pt>
                <c:pt idx="2004">
                  <c:v>80</c:v>
                </c:pt>
                <c:pt idx="2005">
                  <c:v>80</c:v>
                </c:pt>
                <c:pt idx="2006">
                  <c:v>80</c:v>
                </c:pt>
                <c:pt idx="2007">
                  <c:v>80</c:v>
                </c:pt>
                <c:pt idx="2008">
                  <c:v>80</c:v>
                </c:pt>
                <c:pt idx="2009">
                  <c:v>80</c:v>
                </c:pt>
                <c:pt idx="2010">
                  <c:v>80</c:v>
                </c:pt>
                <c:pt idx="2011">
                  <c:v>80</c:v>
                </c:pt>
                <c:pt idx="2012">
                  <c:v>80</c:v>
                </c:pt>
                <c:pt idx="2013">
                  <c:v>80</c:v>
                </c:pt>
                <c:pt idx="2014">
                  <c:v>80</c:v>
                </c:pt>
                <c:pt idx="2015">
                  <c:v>80</c:v>
                </c:pt>
                <c:pt idx="2016">
                  <c:v>80</c:v>
                </c:pt>
                <c:pt idx="2017">
                  <c:v>80</c:v>
                </c:pt>
                <c:pt idx="2018">
                  <c:v>80</c:v>
                </c:pt>
                <c:pt idx="2019">
                  <c:v>80</c:v>
                </c:pt>
                <c:pt idx="2020">
                  <c:v>80</c:v>
                </c:pt>
                <c:pt idx="2021">
                  <c:v>80</c:v>
                </c:pt>
                <c:pt idx="2022">
                  <c:v>80</c:v>
                </c:pt>
                <c:pt idx="2023">
                  <c:v>80</c:v>
                </c:pt>
                <c:pt idx="2024">
                  <c:v>80</c:v>
                </c:pt>
                <c:pt idx="2025">
                  <c:v>80</c:v>
                </c:pt>
                <c:pt idx="2026">
                  <c:v>80</c:v>
                </c:pt>
                <c:pt idx="2027">
                  <c:v>80</c:v>
                </c:pt>
                <c:pt idx="2028">
                  <c:v>100</c:v>
                </c:pt>
                <c:pt idx="2029">
                  <c:v>100</c:v>
                </c:pt>
                <c:pt idx="2030">
                  <c:v>100</c:v>
                </c:pt>
                <c:pt idx="2031">
                  <c:v>100</c:v>
                </c:pt>
                <c:pt idx="2032">
                  <c:v>80</c:v>
                </c:pt>
                <c:pt idx="2033">
                  <c:v>80</c:v>
                </c:pt>
                <c:pt idx="2034">
                  <c:v>80</c:v>
                </c:pt>
                <c:pt idx="2035">
                  <c:v>80</c:v>
                </c:pt>
                <c:pt idx="2036">
                  <c:v>80</c:v>
                </c:pt>
                <c:pt idx="2037">
                  <c:v>80</c:v>
                </c:pt>
                <c:pt idx="2038">
                  <c:v>80</c:v>
                </c:pt>
                <c:pt idx="2039">
                  <c:v>80</c:v>
                </c:pt>
                <c:pt idx="2040">
                  <c:v>80</c:v>
                </c:pt>
                <c:pt idx="2041">
                  <c:v>80</c:v>
                </c:pt>
                <c:pt idx="2042">
                  <c:v>80</c:v>
                </c:pt>
                <c:pt idx="2043">
                  <c:v>80</c:v>
                </c:pt>
                <c:pt idx="2044">
                  <c:v>80</c:v>
                </c:pt>
                <c:pt idx="2045">
                  <c:v>80</c:v>
                </c:pt>
                <c:pt idx="2046">
                  <c:v>80</c:v>
                </c:pt>
                <c:pt idx="2047">
                  <c:v>80</c:v>
                </c:pt>
                <c:pt idx="2048">
                  <c:v>80</c:v>
                </c:pt>
                <c:pt idx="2049">
                  <c:v>100</c:v>
                </c:pt>
                <c:pt idx="2050">
                  <c:v>100</c:v>
                </c:pt>
                <c:pt idx="2051">
                  <c:v>100</c:v>
                </c:pt>
                <c:pt idx="2052">
                  <c:v>100</c:v>
                </c:pt>
                <c:pt idx="2053">
                  <c:v>100</c:v>
                </c:pt>
                <c:pt idx="2054">
                  <c:v>120</c:v>
                </c:pt>
                <c:pt idx="2055">
                  <c:v>120</c:v>
                </c:pt>
                <c:pt idx="2056">
                  <c:v>120</c:v>
                </c:pt>
                <c:pt idx="2057">
                  <c:v>120</c:v>
                </c:pt>
                <c:pt idx="2058">
                  <c:v>120</c:v>
                </c:pt>
                <c:pt idx="2059">
                  <c:v>100</c:v>
                </c:pt>
                <c:pt idx="2060">
                  <c:v>100</c:v>
                </c:pt>
                <c:pt idx="2061">
                  <c:v>100</c:v>
                </c:pt>
                <c:pt idx="2062">
                  <c:v>100</c:v>
                </c:pt>
                <c:pt idx="2063">
                  <c:v>100</c:v>
                </c:pt>
                <c:pt idx="2064">
                  <c:v>100</c:v>
                </c:pt>
                <c:pt idx="2065">
                  <c:v>100</c:v>
                </c:pt>
                <c:pt idx="2066">
                  <c:v>100</c:v>
                </c:pt>
                <c:pt idx="2067">
                  <c:v>100</c:v>
                </c:pt>
                <c:pt idx="2068">
                  <c:v>100</c:v>
                </c:pt>
                <c:pt idx="2069">
                  <c:v>100</c:v>
                </c:pt>
                <c:pt idx="2070">
                  <c:v>100</c:v>
                </c:pt>
                <c:pt idx="2071">
                  <c:v>100</c:v>
                </c:pt>
                <c:pt idx="2072">
                  <c:v>80</c:v>
                </c:pt>
                <c:pt idx="2073">
                  <c:v>80</c:v>
                </c:pt>
                <c:pt idx="2074">
                  <c:v>80</c:v>
                </c:pt>
                <c:pt idx="2075">
                  <c:v>80</c:v>
                </c:pt>
                <c:pt idx="2076">
                  <c:v>100</c:v>
                </c:pt>
                <c:pt idx="2077">
                  <c:v>100</c:v>
                </c:pt>
                <c:pt idx="2078">
                  <c:v>100</c:v>
                </c:pt>
                <c:pt idx="2079">
                  <c:v>100</c:v>
                </c:pt>
                <c:pt idx="2080">
                  <c:v>100</c:v>
                </c:pt>
                <c:pt idx="2081">
                  <c:v>100</c:v>
                </c:pt>
                <c:pt idx="2082">
                  <c:v>100</c:v>
                </c:pt>
                <c:pt idx="2083">
                  <c:v>100</c:v>
                </c:pt>
                <c:pt idx="2084">
                  <c:v>100</c:v>
                </c:pt>
                <c:pt idx="2085">
                  <c:v>100</c:v>
                </c:pt>
                <c:pt idx="2086">
                  <c:v>100</c:v>
                </c:pt>
                <c:pt idx="2087">
                  <c:v>100</c:v>
                </c:pt>
                <c:pt idx="2088">
                  <c:v>100</c:v>
                </c:pt>
                <c:pt idx="2089">
                  <c:v>100</c:v>
                </c:pt>
                <c:pt idx="2090">
                  <c:v>120</c:v>
                </c:pt>
                <c:pt idx="2091">
                  <c:v>120</c:v>
                </c:pt>
                <c:pt idx="2092">
                  <c:v>120</c:v>
                </c:pt>
                <c:pt idx="2093">
                  <c:v>120</c:v>
                </c:pt>
                <c:pt idx="2094">
                  <c:v>100</c:v>
                </c:pt>
                <c:pt idx="2095">
                  <c:v>100</c:v>
                </c:pt>
                <c:pt idx="2096">
                  <c:v>100</c:v>
                </c:pt>
                <c:pt idx="2097">
                  <c:v>100</c:v>
                </c:pt>
                <c:pt idx="2098">
                  <c:v>100</c:v>
                </c:pt>
                <c:pt idx="2099">
                  <c:v>100</c:v>
                </c:pt>
                <c:pt idx="2100">
                  <c:v>80</c:v>
                </c:pt>
                <c:pt idx="2101">
                  <c:v>80</c:v>
                </c:pt>
                <c:pt idx="2102">
                  <c:v>80</c:v>
                </c:pt>
                <c:pt idx="2103">
                  <c:v>80</c:v>
                </c:pt>
                <c:pt idx="2104">
                  <c:v>80</c:v>
                </c:pt>
                <c:pt idx="2105">
                  <c:v>80</c:v>
                </c:pt>
                <c:pt idx="2106">
                  <c:v>80</c:v>
                </c:pt>
                <c:pt idx="2107">
                  <c:v>80</c:v>
                </c:pt>
                <c:pt idx="2108">
                  <c:v>80</c:v>
                </c:pt>
                <c:pt idx="2109">
                  <c:v>80</c:v>
                </c:pt>
                <c:pt idx="2110">
                  <c:v>80</c:v>
                </c:pt>
                <c:pt idx="2111">
                  <c:v>80</c:v>
                </c:pt>
                <c:pt idx="2112">
                  <c:v>80</c:v>
                </c:pt>
                <c:pt idx="2113">
                  <c:v>80</c:v>
                </c:pt>
                <c:pt idx="2114">
                  <c:v>80</c:v>
                </c:pt>
                <c:pt idx="2115">
                  <c:v>80</c:v>
                </c:pt>
                <c:pt idx="2116">
                  <c:v>80</c:v>
                </c:pt>
                <c:pt idx="2117">
                  <c:v>100</c:v>
                </c:pt>
                <c:pt idx="2118">
                  <c:v>100</c:v>
                </c:pt>
                <c:pt idx="2119">
                  <c:v>100</c:v>
                </c:pt>
                <c:pt idx="2120">
                  <c:v>100</c:v>
                </c:pt>
                <c:pt idx="2121">
                  <c:v>100</c:v>
                </c:pt>
                <c:pt idx="2122">
                  <c:v>100</c:v>
                </c:pt>
                <c:pt idx="2123">
                  <c:v>100</c:v>
                </c:pt>
                <c:pt idx="2124">
                  <c:v>100</c:v>
                </c:pt>
                <c:pt idx="2125">
                  <c:v>100</c:v>
                </c:pt>
                <c:pt idx="2126">
                  <c:v>100</c:v>
                </c:pt>
                <c:pt idx="2127">
                  <c:v>100</c:v>
                </c:pt>
                <c:pt idx="2128">
                  <c:v>100</c:v>
                </c:pt>
                <c:pt idx="2129">
                  <c:v>100</c:v>
                </c:pt>
                <c:pt idx="2130">
                  <c:v>100</c:v>
                </c:pt>
                <c:pt idx="2131">
                  <c:v>100</c:v>
                </c:pt>
                <c:pt idx="2132">
                  <c:v>100</c:v>
                </c:pt>
                <c:pt idx="2133">
                  <c:v>100</c:v>
                </c:pt>
                <c:pt idx="2134">
                  <c:v>100</c:v>
                </c:pt>
                <c:pt idx="2135">
                  <c:v>100</c:v>
                </c:pt>
                <c:pt idx="2136">
                  <c:v>100</c:v>
                </c:pt>
                <c:pt idx="2137">
                  <c:v>100</c:v>
                </c:pt>
                <c:pt idx="2138">
                  <c:v>100</c:v>
                </c:pt>
                <c:pt idx="2139">
                  <c:v>100</c:v>
                </c:pt>
                <c:pt idx="2140">
                  <c:v>100</c:v>
                </c:pt>
                <c:pt idx="2141">
                  <c:v>100</c:v>
                </c:pt>
                <c:pt idx="2142">
                  <c:v>100</c:v>
                </c:pt>
                <c:pt idx="2143">
                  <c:v>100</c:v>
                </c:pt>
                <c:pt idx="2144">
                  <c:v>100</c:v>
                </c:pt>
                <c:pt idx="2145">
                  <c:v>100</c:v>
                </c:pt>
                <c:pt idx="2146">
                  <c:v>100</c:v>
                </c:pt>
                <c:pt idx="2147">
                  <c:v>100</c:v>
                </c:pt>
                <c:pt idx="2148">
                  <c:v>100</c:v>
                </c:pt>
                <c:pt idx="2149">
                  <c:v>100</c:v>
                </c:pt>
                <c:pt idx="2150">
                  <c:v>100</c:v>
                </c:pt>
                <c:pt idx="2151">
                  <c:v>100</c:v>
                </c:pt>
                <c:pt idx="2152">
                  <c:v>100</c:v>
                </c:pt>
                <c:pt idx="2153">
                  <c:v>100</c:v>
                </c:pt>
                <c:pt idx="2154">
                  <c:v>120</c:v>
                </c:pt>
                <c:pt idx="2155">
                  <c:v>120</c:v>
                </c:pt>
                <c:pt idx="2156">
                  <c:v>120</c:v>
                </c:pt>
                <c:pt idx="2157">
                  <c:v>120</c:v>
                </c:pt>
                <c:pt idx="2158">
                  <c:v>120</c:v>
                </c:pt>
                <c:pt idx="2159">
                  <c:v>120</c:v>
                </c:pt>
                <c:pt idx="2160">
                  <c:v>120</c:v>
                </c:pt>
                <c:pt idx="2161">
                  <c:v>120</c:v>
                </c:pt>
                <c:pt idx="2162">
                  <c:v>120</c:v>
                </c:pt>
                <c:pt idx="2163">
                  <c:v>120</c:v>
                </c:pt>
                <c:pt idx="2164">
                  <c:v>120</c:v>
                </c:pt>
                <c:pt idx="2165">
                  <c:v>120</c:v>
                </c:pt>
                <c:pt idx="2166">
                  <c:v>120</c:v>
                </c:pt>
                <c:pt idx="2167">
                  <c:v>120</c:v>
                </c:pt>
                <c:pt idx="2168">
                  <c:v>120</c:v>
                </c:pt>
                <c:pt idx="2169">
                  <c:v>120</c:v>
                </c:pt>
                <c:pt idx="2170">
                  <c:v>100</c:v>
                </c:pt>
                <c:pt idx="2171">
                  <c:v>100</c:v>
                </c:pt>
                <c:pt idx="2172">
                  <c:v>100</c:v>
                </c:pt>
                <c:pt idx="2173">
                  <c:v>100</c:v>
                </c:pt>
                <c:pt idx="2174">
                  <c:v>100</c:v>
                </c:pt>
                <c:pt idx="2175">
                  <c:v>100</c:v>
                </c:pt>
                <c:pt idx="2176">
                  <c:v>100</c:v>
                </c:pt>
                <c:pt idx="2177">
                  <c:v>100</c:v>
                </c:pt>
                <c:pt idx="2178">
                  <c:v>100</c:v>
                </c:pt>
                <c:pt idx="2179">
                  <c:v>100</c:v>
                </c:pt>
                <c:pt idx="2180">
                  <c:v>100</c:v>
                </c:pt>
                <c:pt idx="2181">
                  <c:v>100</c:v>
                </c:pt>
                <c:pt idx="2182">
                  <c:v>100</c:v>
                </c:pt>
                <c:pt idx="2183">
                  <c:v>100</c:v>
                </c:pt>
                <c:pt idx="2184">
                  <c:v>100</c:v>
                </c:pt>
                <c:pt idx="2185">
                  <c:v>80</c:v>
                </c:pt>
                <c:pt idx="2186">
                  <c:v>80</c:v>
                </c:pt>
                <c:pt idx="2187">
                  <c:v>80</c:v>
                </c:pt>
                <c:pt idx="2188">
                  <c:v>80</c:v>
                </c:pt>
                <c:pt idx="2189">
                  <c:v>100</c:v>
                </c:pt>
                <c:pt idx="2190">
                  <c:v>100</c:v>
                </c:pt>
                <c:pt idx="2191">
                  <c:v>100</c:v>
                </c:pt>
                <c:pt idx="2192">
                  <c:v>100</c:v>
                </c:pt>
                <c:pt idx="2193">
                  <c:v>100</c:v>
                </c:pt>
                <c:pt idx="2194">
                  <c:v>100</c:v>
                </c:pt>
                <c:pt idx="2195">
                  <c:v>100</c:v>
                </c:pt>
                <c:pt idx="2196">
                  <c:v>100</c:v>
                </c:pt>
                <c:pt idx="2197">
                  <c:v>100</c:v>
                </c:pt>
                <c:pt idx="2198">
                  <c:v>100</c:v>
                </c:pt>
                <c:pt idx="2199">
                  <c:v>100</c:v>
                </c:pt>
                <c:pt idx="2200">
                  <c:v>100</c:v>
                </c:pt>
                <c:pt idx="2201">
                  <c:v>100</c:v>
                </c:pt>
                <c:pt idx="2202">
                  <c:v>100</c:v>
                </c:pt>
                <c:pt idx="2203">
                  <c:v>120</c:v>
                </c:pt>
                <c:pt idx="2204">
                  <c:v>120</c:v>
                </c:pt>
                <c:pt idx="2205">
                  <c:v>120</c:v>
                </c:pt>
                <c:pt idx="2206">
                  <c:v>120</c:v>
                </c:pt>
                <c:pt idx="2207">
                  <c:v>120</c:v>
                </c:pt>
                <c:pt idx="2208">
                  <c:v>100</c:v>
                </c:pt>
                <c:pt idx="2209">
                  <c:v>100</c:v>
                </c:pt>
                <c:pt idx="2210">
                  <c:v>100</c:v>
                </c:pt>
                <c:pt idx="2211">
                  <c:v>100</c:v>
                </c:pt>
                <c:pt idx="2212">
                  <c:v>100</c:v>
                </c:pt>
                <c:pt idx="2213">
                  <c:v>100</c:v>
                </c:pt>
                <c:pt idx="2214">
                  <c:v>100</c:v>
                </c:pt>
                <c:pt idx="2215">
                  <c:v>100</c:v>
                </c:pt>
                <c:pt idx="2216">
                  <c:v>100</c:v>
                </c:pt>
                <c:pt idx="2217">
                  <c:v>100</c:v>
                </c:pt>
                <c:pt idx="2218">
                  <c:v>100</c:v>
                </c:pt>
                <c:pt idx="2219">
                  <c:v>100</c:v>
                </c:pt>
                <c:pt idx="2220">
                  <c:v>100</c:v>
                </c:pt>
                <c:pt idx="2221">
                  <c:v>100</c:v>
                </c:pt>
                <c:pt idx="2222">
                  <c:v>100</c:v>
                </c:pt>
                <c:pt idx="2223">
                  <c:v>100</c:v>
                </c:pt>
                <c:pt idx="2224">
                  <c:v>100</c:v>
                </c:pt>
                <c:pt idx="2225">
                  <c:v>100</c:v>
                </c:pt>
                <c:pt idx="2226">
                  <c:v>100</c:v>
                </c:pt>
                <c:pt idx="2227">
                  <c:v>100</c:v>
                </c:pt>
                <c:pt idx="2228">
                  <c:v>100</c:v>
                </c:pt>
                <c:pt idx="2229">
                  <c:v>100</c:v>
                </c:pt>
                <c:pt idx="2230">
                  <c:v>100</c:v>
                </c:pt>
                <c:pt idx="2231">
                  <c:v>100</c:v>
                </c:pt>
                <c:pt idx="2232">
                  <c:v>100</c:v>
                </c:pt>
                <c:pt idx="2233">
                  <c:v>100</c:v>
                </c:pt>
                <c:pt idx="2234">
                  <c:v>100</c:v>
                </c:pt>
                <c:pt idx="2235">
                  <c:v>100</c:v>
                </c:pt>
                <c:pt idx="2236">
                  <c:v>100</c:v>
                </c:pt>
                <c:pt idx="2237">
                  <c:v>100</c:v>
                </c:pt>
                <c:pt idx="2238">
                  <c:v>100</c:v>
                </c:pt>
                <c:pt idx="2239">
                  <c:v>100</c:v>
                </c:pt>
                <c:pt idx="2240">
                  <c:v>100</c:v>
                </c:pt>
                <c:pt idx="2241">
                  <c:v>100</c:v>
                </c:pt>
                <c:pt idx="2242">
                  <c:v>100</c:v>
                </c:pt>
                <c:pt idx="2243">
                  <c:v>100</c:v>
                </c:pt>
                <c:pt idx="2244">
                  <c:v>100</c:v>
                </c:pt>
                <c:pt idx="2245">
                  <c:v>100</c:v>
                </c:pt>
                <c:pt idx="2246">
                  <c:v>100</c:v>
                </c:pt>
                <c:pt idx="2247">
                  <c:v>100</c:v>
                </c:pt>
                <c:pt idx="2248">
                  <c:v>100</c:v>
                </c:pt>
                <c:pt idx="2249">
                  <c:v>100</c:v>
                </c:pt>
                <c:pt idx="2250">
                  <c:v>100</c:v>
                </c:pt>
                <c:pt idx="2251">
                  <c:v>100</c:v>
                </c:pt>
                <c:pt idx="2252">
                  <c:v>100</c:v>
                </c:pt>
                <c:pt idx="2253">
                  <c:v>120</c:v>
                </c:pt>
                <c:pt idx="2254">
                  <c:v>120</c:v>
                </c:pt>
                <c:pt idx="2255">
                  <c:v>120</c:v>
                </c:pt>
                <c:pt idx="2256">
                  <c:v>120</c:v>
                </c:pt>
                <c:pt idx="2257">
                  <c:v>120</c:v>
                </c:pt>
                <c:pt idx="2258">
                  <c:v>100</c:v>
                </c:pt>
                <c:pt idx="2259">
                  <c:v>100</c:v>
                </c:pt>
                <c:pt idx="2260">
                  <c:v>100</c:v>
                </c:pt>
                <c:pt idx="2261">
                  <c:v>100</c:v>
                </c:pt>
                <c:pt idx="2262">
                  <c:v>100</c:v>
                </c:pt>
                <c:pt idx="2263">
                  <c:v>100</c:v>
                </c:pt>
                <c:pt idx="2264">
                  <c:v>100</c:v>
                </c:pt>
                <c:pt idx="2265">
                  <c:v>100</c:v>
                </c:pt>
                <c:pt idx="2266">
                  <c:v>100</c:v>
                </c:pt>
                <c:pt idx="2267">
                  <c:v>100</c:v>
                </c:pt>
                <c:pt idx="2268">
                  <c:v>100</c:v>
                </c:pt>
                <c:pt idx="2269">
                  <c:v>100</c:v>
                </c:pt>
                <c:pt idx="2270">
                  <c:v>100</c:v>
                </c:pt>
                <c:pt idx="2271">
                  <c:v>100</c:v>
                </c:pt>
                <c:pt idx="2272">
                  <c:v>100</c:v>
                </c:pt>
                <c:pt idx="2273">
                  <c:v>100</c:v>
                </c:pt>
                <c:pt idx="2274">
                  <c:v>100</c:v>
                </c:pt>
                <c:pt idx="2275">
                  <c:v>100</c:v>
                </c:pt>
                <c:pt idx="2276">
                  <c:v>100</c:v>
                </c:pt>
                <c:pt idx="2277">
                  <c:v>100</c:v>
                </c:pt>
                <c:pt idx="2278">
                  <c:v>100</c:v>
                </c:pt>
                <c:pt idx="2279">
                  <c:v>100</c:v>
                </c:pt>
                <c:pt idx="2280">
                  <c:v>100</c:v>
                </c:pt>
                <c:pt idx="2281">
                  <c:v>100</c:v>
                </c:pt>
                <c:pt idx="2282">
                  <c:v>100</c:v>
                </c:pt>
                <c:pt idx="2283">
                  <c:v>100</c:v>
                </c:pt>
                <c:pt idx="2284">
                  <c:v>100</c:v>
                </c:pt>
                <c:pt idx="2285">
                  <c:v>100</c:v>
                </c:pt>
                <c:pt idx="2286">
                  <c:v>100</c:v>
                </c:pt>
                <c:pt idx="2287">
                  <c:v>100</c:v>
                </c:pt>
                <c:pt idx="2288">
                  <c:v>100</c:v>
                </c:pt>
                <c:pt idx="2289">
                  <c:v>100</c:v>
                </c:pt>
                <c:pt idx="2290">
                  <c:v>100</c:v>
                </c:pt>
                <c:pt idx="2291">
                  <c:v>100</c:v>
                </c:pt>
                <c:pt idx="2292">
                  <c:v>100</c:v>
                </c:pt>
                <c:pt idx="2293">
                  <c:v>100</c:v>
                </c:pt>
                <c:pt idx="2294">
                  <c:v>100</c:v>
                </c:pt>
                <c:pt idx="2295">
                  <c:v>100</c:v>
                </c:pt>
                <c:pt idx="2296">
                  <c:v>100</c:v>
                </c:pt>
                <c:pt idx="2297">
                  <c:v>100</c:v>
                </c:pt>
                <c:pt idx="2298">
                  <c:v>100</c:v>
                </c:pt>
                <c:pt idx="2299">
                  <c:v>100</c:v>
                </c:pt>
                <c:pt idx="2300">
                  <c:v>100</c:v>
                </c:pt>
                <c:pt idx="2301">
                  <c:v>100</c:v>
                </c:pt>
                <c:pt idx="2302">
                  <c:v>100</c:v>
                </c:pt>
                <c:pt idx="2303">
                  <c:v>100</c:v>
                </c:pt>
                <c:pt idx="2304">
                  <c:v>120</c:v>
                </c:pt>
                <c:pt idx="2305">
                  <c:v>120</c:v>
                </c:pt>
                <c:pt idx="2306">
                  <c:v>120</c:v>
                </c:pt>
                <c:pt idx="2307">
                  <c:v>120</c:v>
                </c:pt>
                <c:pt idx="2308">
                  <c:v>120</c:v>
                </c:pt>
                <c:pt idx="2309">
                  <c:v>120</c:v>
                </c:pt>
                <c:pt idx="2310">
                  <c:v>120</c:v>
                </c:pt>
                <c:pt idx="2311">
                  <c:v>120</c:v>
                </c:pt>
                <c:pt idx="2312">
                  <c:v>120</c:v>
                </c:pt>
                <c:pt idx="2313">
                  <c:v>120</c:v>
                </c:pt>
                <c:pt idx="2314">
                  <c:v>120</c:v>
                </c:pt>
                <c:pt idx="2315">
                  <c:v>120</c:v>
                </c:pt>
                <c:pt idx="2316">
                  <c:v>140</c:v>
                </c:pt>
                <c:pt idx="2317">
                  <c:v>140</c:v>
                </c:pt>
                <c:pt idx="2318">
                  <c:v>140</c:v>
                </c:pt>
                <c:pt idx="2319">
                  <c:v>140</c:v>
                </c:pt>
                <c:pt idx="2320">
                  <c:v>140</c:v>
                </c:pt>
                <c:pt idx="2321">
                  <c:v>140</c:v>
                </c:pt>
                <c:pt idx="2322">
                  <c:v>140</c:v>
                </c:pt>
                <c:pt idx="2323">
                  <c:v>140</c:v>
                </c:pt>
                <c:pt idx="2324">
                  <c:v>140</c:v>
                </c:pt>
                <c:pt idx="2325">
                  <c:v>140</c:v>
                </c:pt>
                <c:pt idx="2326">
                  <c:v>140</c:v>
                </c:pt>
                <c:pt idx="2327">
                  <c:v>140</c:v>
                </c:pt>
                <c:pt idx="2328">
                  <c:v>140</c:v>
                </c:pt>
                <c:pt idx="2329">
                  <c:v>140</c:v>
                </c:pt>
                <c:pt idx="2330">
                  <c:v>140</c:v>
                </c:pt>
                <c:pt idx="2331">
                  <c:v>140</c:v>
                </c:pt>
                <c:pt idx="2332">
                  <c:v>140</c:v>
                </c:pt>
                <c:pt idx="2333">
                  <c:v>140</c:v>
                </c:pt>
                <c:pt idx="2334">
                  <c:v>140</c:v>
                </c:pt>
                <c:pt idx="2335">
                  <c:v>140</c:v>
                </c:pt>
                <c:pt idx="2336">
                  <c:v>140</c:v>
                </c:pt>
                <c:pt idx="2337">
                  <c:v>140</c:v>
                </c:pt>
                <c:pt idx="2338">
                  <c:v>140</c:v>
                </c:pt>
                <c:pt idx="2339">
                  <c:v>140</c:v>
                </c:pt>
                <c:pt idx="2340">
                  <c:v>140</c:v>
                </c:pt>
                <c:pt idx="2341">
                  <c:v>140</c:v>
                </c:pt>
                <c:pt idx="2342">
                  <c:v>140</c:v>
                </c:pt>
                <c:pt idx="2343">
                  <c:v>140</c:v>
                </c:pt>
                <c:pt idx="2344">
                  <c:v>140</c:v>
                </c:pt>
                <c:pt idx="2345">
                  <c:v>140</c:v>
                </c:pt>
                <c:pt idx="2346">
                  <c:v>140</c:v>
                </c:pt>
                <c:pt idx="2347">
                  <c:v>140</c:v>
                </c:pt>
                <c:pt idx="2348">
                  <c:v>140</c:v>
                </c:pt>
                <c:pt idx="2349">
                  <c:v>140</c:v>
                </c:pt>
                <c:pt idx="2350">
                  <c:v>140</c:v>
                </c:pt>
                <c:pt idx="2351">
                  <c:v>140</c:v>
                </c:pt>
                <c:pt idx="2352">
                  <c:v>140</c:v>
                </c:pt>
                <c:pt idx="2353">
                  <c:v>140</c:v>
                </c:pt>
                <c:pt idx="2354">
                  <c:v>140</c:v>
                </c:pt>
                <c:pt idx="2355">
                  <c:v>140</c:v>
                </c:pt>
                <c:pt idx="2356">
                  <c:v>140</c:v>
                </c:pt>
                <c:pt idx="2357">
                  <c:v>120</c:v>
                </c:pt>
                <c:pt idx="2358">
                  <c:v>120</c:v>
                </c:pt>
                <c:pt idx="2359">
                  <c:v>120</c:v>
                </c:pt>
                <c:pt idx="2360">
                  <c:v>120</c:v>
                </c:pt>
                <c:pt idx="2361">
                  <c:v>120</c:v>
                </c:pt>
                <c:pt idx="2362">
                  <c:v>120</c:v>
                </c:pt>
                <c:pt idx="2363">
                  <c:v>120</c:v>
                </c:pt>
                <c:pt idx="2364">
                  <c:v>120</c:v>
                </c:pt>
                <c:pt idx="2365">
                  <c:v>120</c:v>
                </c:pt>
                <c:pt idx="2366">
                  <c:v>120</c:v>
                </c:pt>
                <c:pt idx="2367">
                  <c:v>120</c:v>
                </c:pt>
                <c:pt idx="2368">
                  <c:v>120</c:v>
                </c:pt>
                <c:pt idx="2369">
                  <c:v>120</c:v>
                </c:pt>
                <c:pt idx="2370">
                  <c:v>120</c:v>
                </c:pt>
                <c:pt idx="2371">
                  <c:v>120</c:v>
                </c:pt>
                <c:pt idx="2372">
                  <c:v>120</c:v>
                </c:pt>
                <c:pt idx="2373">
                  <c:v>120</c:v>
                </c:pt>
                <c:pt idx="2374">
                  <c:v>120</c:v>
                </c:pt>
                <c:pt idx="2375">
                  <c:v>120</c:v>
                </c:pt>
                <c:pt idx="2376">
                  <c:v>120</c:v>
                </c:pt>
                <c:pt idx="2377">
                  <c:v>120</c:v>
                </c:pt>
                <c:pt idx="2378">
                  <c:v>120</c:v>
                </c:pt>
                <c:pt idx="2379">
                  <c:v>120</c:v>
                </c:pt>
                <c:pt idx="2380">
                  <c:v>120</c:v>
                </c:pt>
                <c:pt idx="2381">
                  <c:v>120</c:v>
                </c:pt>
                <c:pt idx="2382">
                  <c:v>100</c:v>
                </c:pt>
                <c:pt idx="2383">
                  <c:v>100</c:v>
                </c:pt>
                <c:pt idx="2384">
                  <c:v>100</c:v>
                </c:pt>
                <c:pt idx="2385">
                  <c:v>100</c:v>
                </c:pt>
                <c:pt idx="2386">
                  <c:v>100</c:v>
                </c:pt>
                <c:pt idx="2387">
                  <c:v>100</c:v>
                </c:pt>
                <c:pt idx="2388">
                  <c:v>100</c:v>
                </c:pt>
                <c:pt idx="2389">
                  <c:v>100</c:v>
                </c:pt>
                <c:pt idx="2390">
                  <c:v>100</c:v>
                </c:pt>
                <c:pt idx="2391">
                  <c:v>100</c:v>
                </c:pt>
                <c:pt idx="2392">
                  <c:v>100</c:v>
                </c:pt>
                <c:pt idx="2393">
                  <c:v>100</c:v>
                </c:pt>
                <c:pt idx="2394">
                  <c:v>100</c:v>
                </c:pt>
                <c:pt idx="2395">
                  <c:v>100</c:v>
                </c:pt>
                <c:pt idx="2396">
                  <c:v>100</c:v>
                </c:pt>
                <c:pt idx="2397">
                  <c:v>80</c:v>
                </c:pt>
                <c:pt idx="2398">
                  <c:v>80</c:v>
                </c:pt>
                <c:pt idx="2399">
                  <c:v>80</c:v>
                </c:pt>
                <c:pt idx="2400">
                  <c:v>80</c:v>
                </c:pt>
                <c:pt idx="2401">
                  <c:v>100</c:v>
                </c:pt>
                <c:pt idx="2402">
                  <c:v>100</c:v>
                </c:pt>
                <c:pt idx="2403">
                  <c:v>100</c:v>
                </c:pt>
                <c:pt idx="2404">
                  <c:v>100</c:v>
                </c:pt>
                <c:pt idx="2405">
                  <c:v>100</c:v>
                </c:pt>
                <c:pt idx="2406">
                  <c:v>100</c:v>
                </c:pt>
                <c:pt idx="2407">
                  <c:v>100</c:v>
                </c:pt>
                <c:pt idx="2408">
                  <c:v>100</c:v>
                </c:pt>
                <c:pt idx="2409">
                  <c:v>100</c:v>
                </c:pt>
                <c:pt idx="2410">
                  <c:v>100</c:v>
                </c:pt>
                <c:pt idx="2411">
                  <c:v>100</c:v>
                </c:pt>
                <c:pt idx="2412">
                  <c:v>100</c:v>
                </c:pt>
                <c:pt idx="2413">
                  <c:v>100</c:v>
                </c:pt>
                <c:pt idx="2414">
                  <c:v>100</c:v>
                </c:pt>
                <c:pt idx="2415">
                  <c:v>100</c:v>
                </c:pt>
                <c:pt idx="2416">
                  <c:v>100</c:v>
                </c:pt>
                <c:pt idx="2417">
                  <c:v>120</c:v>
                </c:pt>
                <c:pt idx="2418">
                  <c:v>120</c:v>
                </c:pt>
                <c:pt idx="2419">
                  <c:v>120</c:v>
                </c:pt>
                <c:pt idx="2420">
                  <c:v>120</c:v>
                </c:pt>
                <c:pt idx="2421">
                  <c:v>120</c:v>
                </c:pt>
                <c:pt idx="2422">
                  <c:v>120</c:v>
                </c:pt>
                <c:pt idx="2423">
                  <c:v>120</c:v>
                </c:pt>
                <c:pt idx="2424">
                  <c:v>120</c:v>
                </c:pt>
                <c:pt idx="2425">
                  <c:v>120</c:v>
                </c:pt>
                <c:pt idx="2426">
                  <c:v>120</c:v>
                </c:pt>
                <c:pt idx="2427">
                  <c:v>120</c:v>
                </c:pt>
                <c:pt idx="2428">
                  <c:v>140</c:v>
                </c:pt>
                <c:pt idx="2429">
                  <c:v>140</c:v>
                </c:pt>
                <c:pt idx="2430">
                  <c:v>140</c:v>
                </c:pt>
                <c:pt idx="2431">
                  <c:v>140</c:v>
                </c:pt>
                <c:pt idx="2432">
                  <c:v>140</c:v>
                </c:pt>
                <c:pt idx="2433">
                  <c:v>140</c:v>
                </c:pt>
                <c:pt idx="2434">
                  <c:v>140</c:v>
                </c:pt>
                <c:pt idx="2435">
                  <c:v>140</c:v>
                </c:pt>
                <c:pt idx="2436">
                  <c:v>140</c:v>
                </c:pt>
                <c:pt idx="2437">
                  <c:v>140</c:v>
                </c:pt>
                <c:pt idx="2438">
                  <c:v>140</c:v>
                </c:pt>
                <c:pt idx="2439">
                  <c:v>140</c:v>
                </c:pt>
                <c:pt idx="2440">
                  <c:v>140</c:v>
                </c:pt>
                <c:pt idx="2441">
                  <c:v>140</c:v>
                </c:pt>
                <c:pt idx="2442">
                  <c:v>140</c:v>
                </c:pt>
                <c:pt idx="2443">
                  <c:v>140</c:v>
                </c:pt>
                <c:pt idx="2444">
                  <c:v>140</c:v>
                </c:pt>
                <c:pt idx="2445">
                  <c:v>140</c:v>
                </c:pt>
                <c:pt idx="2446">
                  <c:v>140</c:v>
                </c:pt>
                <c:pt idx="2447">
                  <c:v>140</c:v>
                </c:pt>
                <c:pt idx="2448">
                  <c:v>140</c:v>
                </c:pt>
                <c:pt idx="2449">
                  <c:v>140</c:v>
                </c:pt>
                <c:pt idx="2450">
                  <c:v>140</c:v>
                </c:pt>
                <c:pt idx="2451">
                  <c:v>140</c:v>
                </c:pt>
                <c:pt idx="2452">
                  <c:v>140</c:v>
                </c:pt>
                <c:pt idx="2453">
                  <c:v>140</c:v>
                </c:pt>
                <c:pt idx="2454">
                  <c:v>160</c:v>
                </c:pt>
                <c:pt idx="2455">
                  <c:v>160</c:v>
                </c:pt>
                <c:pt idx="2456">
                  <c:v>160</c:v>
                </c:pt>
                <c:pt idx="2457">
                  <c:v>160</c:v>
                </c:pt>
                <c:pt idx="2458">
                  <c:v>160</c:v>
                </c:pt>
                <c:pt idx="2459">
                  <c:v>160</c:v>
                </c:pt>
                <c:pt idx="2460">
                  <c:v>160</c:v>
                </c:pt>
                <c:pt idx="2461">
                  <c:v>160</c:v>
                </c:pt>
                <c:pt idx="2462">
                  <c:v>160</c:v>
                </c:pt>
                <c:pt idx="2463">
                  <c:v>160</c:v>
                </c:pt>
                <c:pt idx="2464">
                  <c:v>160</c:v>
                </c:pt>
                <c:pt idx="2465">
                  <c:v>160</c:v>
                </c:pt>
                <c:pt idx="2466">
                  <c:v>160</c:v>
                </c:pt>
                <c:pt idx="2467">
                  <c:v>160</c:v>
                </c:pt>
                <c:pt idx="2468">
                  <c:v>160</c:v>
                </c:pt>
                <c:pt idx="2469">
                  <c:v>160</c:v>
                </c:pt>
                <c:pt idx="2470">
                  <c:v>160</c:v>
                </c:pt>
                <c:pt idx="2471">
                  <c:v>140</c:v>
                </c:pt>
                <c:pt idx="2472">
                  <c:v>140</c:v>
                </c:pt>
                <c:pt idx="2473">
                  <c:v>140</c:v>
                </c:pt>
                <c:pt idx="2474">
                  <c:v>140</c:v>
                </c:pt>
                <c:pt idx="2475">
                  <c:v>140</c:v>
                </c:pt>
                <c:pt idx="2476">
                  <c:v>140</c:v>
                </c:pt>
                <c:pt idx="2477">
                  <c:v>140</c:v>
                </c:pt>
                <c:pt idx="2478">
                  <c:v>140</c:v>
                </c:pt>
                <c:pt idx="2479">
                  <c:v>140</c:v>
                </c:pt>
                <c:pt idx="2480">
                  <c:v>140</c:v>
                </c:pt>
                <c:pt idx="2481">
                  <c:v>120</c:v>
                </c:pt>
                <c:pt idx="2482">
                  <c:v>120</c:v>
                </c:pt>
                <c:pt idx="2483">
                  <c:v>120</c:v>
                </c:pt>
                <c:pt idx="2484">
                  <c:v>120</c:v>
                </c:pt>
                <c:pt idx="2485">
                  <c:v>120</c:v>
                </c:pt>
                <c:pt idx="2486">
                  <c:v>120</c:v>
                </c:pt>
                <c:pt idx="2487">
                  <c:v>100</c:v>
                </c:pt>
                <c:pt idx="2488">
                  <c:v>100</c:v>
                </c:pt>
                <c:pt idx="2489">
                  <c:v>100</c:v>
                </c:pt>
                <c:pt idx="2490">
                  <c:v>100</c:v>
                </c:pt>
                <c:pt idx="2491">
                  <c:v>100</c:v>
                </c:pt>
                <c:pt idx="2492">
                  <c:v>100</c:v>
                </c:pt>
                <c:pt idx="2493">
                  <c:v>100</c:v>
                </c:pt>
                <c:pt idx="2494">
                  <c:v>100</c:v>
                </c:pt>
                <c:pt idx="2495">
                  <c:v>100</c:v>
                </c:pt>
                <c:pt idx="2496">
                  <c:v>100</c:v>
                </c:pt>
                <c:pt idx="2497">
                  <c:v>100</c:v>
                </c:pt>
                <c:pt idx="2498">
                  <c:v>100</c:v>
                </c:pt>
                <c:pt idx="2499">
                  <c:v>100</c:v>
                </c:pt>
              </c:numCache>
            </c:numRef>
          </c:yVal>
        </c:ser>
        <c:ser>
          <c:idx val="6"/>
          <c:order val="3"/>
          <c:tx>
            <c:v>5.39V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Sheet1!$C$1:$C$2500</c:f>
              <c:numCache>
                <c:formatCode>General</c:formatCode>
                <c:ptCount val="2500"/>
                <c:pt idx="0">
                  <c:v>84.800000000000011</c:v>
                </c:pt>
                <c:pt idx="1">
                  <c:v>84.84</c:v>
                </c:pt>
                <c:pt idx="2">
                  <c:v>84.88000000000001</c:v>
                </c:pt>
                <c:pt idx="3">
                  <c:v>84.92</c:v>
                </c:pt>
                <c:pt idx="4">
                  <c:v>84.960000000000008</c:v>
                </c:pt>
                <c:pt idx="5">
                  <c:v>85</c:v>
                </c:pt>
                <c:pt idx="6">
                  <c:v>85.04</c:v>
                </c:pt>
                <c:pt idx="7">
                  <c:v>85.08</c:v>
                </c:pt>
                <c:pt idx="8">
                  <c:v>85.11999999999999</c:v>
                </c:pt>
                <c:pt idx="9">
                  <c:v>85.16</c:v>
                </c:pt>
                <c:pt idx="10">
                  <c:v>85.199999999999989</c:v>
                </c:pt>
                <c:pt idx="11">
                  <c:v>85.24</c:v>
                </c:pt>
                <c:pt idx="12">
                  <c:v>85.28</c:v>
                </c:pt>
                <c:pt idx="13">
                  <c:v>85.32</c:v>
                </c:pt>
                <c:pt idx="14">
                  <c:v>85.36</c:v>
                </c:pt>
                <c:pt idx="15">
                  <c:v>85.399999999999991</c:v>
                </c:pt>
                <c:pt idx="16">
                  <c:v>85.44</c:v>
                </c:pt>
                <c:pt idx="17">
                  <c:v>85.47999999999999</c:v>
                </c:pt>
                <c:pt idx="18">
                  <c:v>85.52</c:v>
                </c:pt>
                <c:pt idx="19">
                  <c:v>85.56</c:v>
                </c:pt>
                <c:pt idx="20">
                  <c:v>85.6</c:v>
                </c:pt>
                <c:pt idx="21">
                  <c:v>85.64</c:v>
                </c:pt>
                <c:pt idx="22">
                  <c:v>85.679999999999993</c:v>
                </c:pt>
                <c:pt idx="23">
                  <c:v>85.72</c:v>
                </c:pt>
                <c:pt idx="24">
                  <c:v>85.759999999999991</c:v>
                </c:pt>
                <c:pt idx="25">
                  <c:v>85.8</c:v>
                </c:pt>
                <c:pt idx="26">
                  <c:v>85.84</c:v>
                </c:pt>
                <c:pt idx="27">
                  <c:v>85.88</c:v>
                </c:pt>
                <c:pt idx="28">
                  <c:v>85.92</c:v>
                </c:pt>
                <c:pt idx="29">
                  <c:v>85.96</c:v>
                </c:pt>
                <c:pt idx="30">
                  <c:v>86</c:v>
                </c:pt>
                <c:pt idx="31">
                  <c:v>86.039999999999992</c:v>
                </c:pt>
                <c:pt idx="32">
                  <c:v>86.08</c:v>
                </c:pt>
                <c:pt idx="33">
                  <c:v>86.12</c:v>
                </c:pt>
                <c:pt idx="34">
                  <c:v>86.16</c:v>
                </c:pt>
                <c:pt idx="35">
                  <c:v>86.2</c:v>
                </c:pt>
                <c:pt idx="36">
                  <c:v>86.24</c:v>
                </c:pt>
                <c:pt idx="37">
                  <c:v>86.28</c:v>
                </c:pt>
                <c:pt idx="38">
                  <c:v>86.32</c:v>
                </c:pt>
                <c:pt idx="39">
                  <c:v>86.36</c:v>
                </c:pt>
                <c:pt idx="40">
                  <c:v>86.4</c:v>
                </c:pt>
                <c:pt idx="41">
                  <c:v>86.44</c:v>
                </c:pt>
                <c:pt idx="42">
                  <c:v>86.48</c:v>
                </c:pt>
                <c:pt idx="43">
                  <c:v>86.52</c:v>
                </c:pt>
                <c:pt idx="44">
                  <c:v>86.56</c:v>
                </c:pt>
                <c:pt idx="45">
                  <c:v>86.6</c:v>
                </c:pt>
                <c:pt idx="46">
                  <c:v>86.64</c:v>
                </c:pt>
                <c:pt idx="47">
                  <c:v>86.68</c:v>
                </c:pt>
                <c:pt idx="48">
                  <c:v>86.72</c:v>
                </c:pt>
                <c:pt idx="49">
                  <c:v>86.76</c:v>
                </c:pt>
                <c:pt idx="50">
                  <c:v>86.8</c:v>
                </c:pt>
                <c:pt idx="51">
                  <c:v>86.84</c:v>
                </c:pt>
                <c:pt idx="52">
                  <c:v>86.88</c:v>
                </c:pt>
                <c:pt idx="53">
                  <c:v>86.92</c:v>
                </c:pt>
                <c:pt idx="54">
                  <c:v>86.960000000000008</c:v>
                </c:pt>
                <c:pt idx="55">
                  <c:v>87</c:v>
                </c:pt>
                <c:pt idx="56">
                  <c:v>87.04</c:v>
                </c:pt>
                <c:pt idx="57">
                  <c:v>87.08</c:v>
                </c:pt>
                <c:pt idx="58">
                  <c:v>87.12</c:v>
                </c:pt>
                <c:pt idx="59">
                  <c:v>87.16</c:v>
                </c:pt>
                <c:pt idx="60">
                  <c:v>87.2</c:v>
                </c:pt>
                <c:pt idx="61">
                  <c:v>87.240000000000009</c:v>
                </c:pt>
                <c:pt idx="62">
                  <c:v>87.28</c:v>
                </c:pt>
                <c:pt idx="63">
                  <c:v>87.320000000000007</c:v>
                </c:pt>
                <c:pt idx="64">
                  <c:v>87.36</c:v>
                </c:pt>
                <c:pt idx="65">
                  <c:v>87.4</c:v>
                </c:pt>
                <c:pt idx="66">
                  <c:v>87.44</c:v>
                </c:pt>
                <c:pt idx="67">
                  <c:v>87.48</c:v>
                </c:pt>
                <c:pt idx="68">
                  <c:v>87.52000000000001</c:v>
                </c:pt>
                <c:pt idx="69">
                  <c:v>87.56</c:v>
                </c:pt>
                <c:pt idx="70">
                  <c:v>87.600000000000009</c:v>
                </c:pt>
                <c:pt idx="71">
                  <c:v>87.64</c:v>
                </c:pt>
                <c:pt idx="72">
                  <c:v>87.68</c:v>
                </c:pt>
                <c:pt idx="73">
                  <c:v>87.72</c:v>
                </c:pt>
                <c:pt idx="74">
                  <c:v>87.76</c:v>
                </c:pt>
                <c:pt idx="75">
                  <c:v>87.800000000000011</c:v>
                </c:pt>
                <c:pt idx="76">
                  <c:v>87.84</c:v>
                </c:pt>
                <c:pt idx="77">
                  <c:v>87.88000000000001</c:v>
                </c:pt>
                <c:pt idx="78">
                  <c:v>87.92</c:v>
                </c:pt>
                <c:pt idx="79">
                  <c:v>87.960000000000008</c:v>
                </c:pt>
                <c:pt idx="80">
                  <c:v>88</c:v>
                </c:pt>
                <c:pt idx="81">
                  <c:v>88.04</c:v>
                </c:pt>
                <c:pt idx="82">
                  <c:v>88.08</c:v>
                </c:pt>
                <c:pt idx="83">
                  <c:v>88.12</c:v>
                </c:pt>
                <c:pt idx="84">
                  <c:v>88.16</c:v>
                </c:pt>
                <c:pt idx="85">
                  <c:v>88.199999999999989</c:v>
                </c:pt>
                <c:pt idx="86">
                  <c:v>88.24</c:v>
                </c:pt>
                <c:pt idx="87">
                  <c:v>88.279999999999987</c:v>
                </c:pt>
                <c:pt idx="88">
                  <c:v>88.32</c:v>
                </c:pt>
                <c:pt idx="89">
                  <c:v>88.36</c:v>
                </c:pt>
                <c:pt idx="90">
                  <c:v>88.399999999999991</c:v>
                </c:pt>
                <c:pt idx="91">
                  <c:v>88.44</c:v>
                </c:pt>
                <c:pt idx="92">
                  <c:v>88.47999999999999</c:v>
                </c:pt>
                <c:pt idx="93">
                  <c:v>88.52</c:v>
                </c:pt>
                <c:pt idx="94">
                  <c:v>88.559999999999988</c:v>
                </c:pt>
                <c:pt idx="95">
                  <c:v>88.6</c:v>
                </c:pt>
                <c:pt idx="96">
                  <c:v>88.64</c:v>
                </c:pt>
                <c:pt idx="97">
                  <c:v>88.679999999999993</c:v>
                </c:pt>
                <c:pt idx="98">
                  <c:v>88.72</c:v>
                </c:pt>
                <c:pt idx="99">
                  <c:v>88.759999999999991</c:v>
                </c:pt>
                <c:pt idx="100">
                  <c:v>88.8</c:v>
                </c:pt>
                <c:pt idx="101">
                  <c:v>88.839999999999989</c:v>
                </c:pt>
                <c:pt idx="102">
                  <c:v>88.88</c:v>
                </c:pt>
                <c:pt idx="103">
                  <c:v>88.92</c:v>
                </c:pt>
                <c:pt idx="104">
                  <c:v>88.96</c:v>
                </c:pt>
                <c:pt idx="105">
                  <c:v>89</c:v>
                </c:pt>
                <c:pt idx="106">
                  <c:v>89.039999999999992</c:v>
                </c:pt>
                <c:pt idx="107">
                  <c:v>89.08</c:v>
                </c:pt>
                <c:pt idx="108">
                  <c:v>89.12</c:v>
                </c:pt>
                <c:pt idx="109">
                  <c:v>89.16</c:v>
                </c:pt>
                <c:pt idx="110">
                  <c:v>89.2</c:v>
                </c:pt>
                <c:pt idx="111">
                  <c:v>89.24</c:v>
                </c:pt>
                <c:pt idx="112">
                  <c:v>89.28</c:v>
                </c:pt>
                <c:pt idx="113">
                  <c:v>89.32</c:v>
                </c:pt>
                <c:pt idx="114">
                  <c:v>89.36</c:v>
                </c:pt>
                <c:pt idx="115">
                  <c:v>89.4</c:v>
                </c:pt>
                <c:pt idx="116">
                  <c:v>89.44</c:v>
                </c:pt>
                <c:pt idx="117">
                  <c:v>89.48</c:v>
                </c:pt>
                <c:pt idx="118">
                  <c:v>89.52</c:v>
                </c:pt>
                <c:pt idx="119">
                  <c:v>89.56</c:v>
                </c:pt>
                <c:pt idx="120">
                  <c:v>89.6</c:v>
                </c:pt>
                <c:pt idx="121">
                  <c:v>89.64</c:v>
                </c:pt>
                <c:pt idx="122">
                  <c:v>89.68</c:v>
                </c:pt>
                <c:pt idx="123">
                  <c:v>89.72</c:v>
                </c:pt>
                <c:pt idx="124">
                  <c:v>89.76</c:v>
                </c:pt>
                <c:pt idx="125">
                  <c:v>89.8</c:v>
                </c:pt>
                <c:pt idx="126">
                  <c:v>89.84</c:v>
                </c:pt>
                <c:pt idx="127">
                  <c:v>89.88</c:v>
                </c:pt>
                <c:pt idx="128">
                  <c:v>89.92</c:v>
                </c:pt>
                <c:pt idx="129">
                  <c:v>89.960000000000008</c:v>
                </c:pt>
                <c:pt idx="130">
                  <c:v>90</c:v>
                </c:pt>
                <c:pt idx="131">
                  <c:v>90.04</c:v>
                </c:pt>
                <c:pt idx="132">
                  <c:v>90.08</c:v>
                </c:pt>
                <c:pt idx="133">
                  <c:v>90.12</c:v>
                </c:pt>
                <c:pt idx="134">
                  <c:v>90.16</c:v>
                </c:pt>
                <c:pt idx="135">
                  <c:v>90.2</c:v>
                </c:pt>
                <c:pt idx="136">
                  <c:v>90.240000000000009</c:v>
                </c:pt>
                <c:pt idx="137">
                  <c:v>90.28</c:v>
                </c:pt>
                <c:pt idx="138">
                  <c:v>90.320000000000007</c:v>
                </c:pt>
                <c:pt idx="139">
                  <c:v>90.36</c:v>
                </c:pt>
                <c:pt idx="140">
                  <c:v>90.4</c:v>
                </c:pt>
                <c:pt idx="141">
                  <c:v>90.44</c:v>
                </c:pt>
                <c:pt idx="142">
                  <c:v>90.48</c:v>
                </c:pt>
                <c:pt idx="143">
                  <c:v>90.52000000000001</c:v>
                </c:pt>
                <c:pt idx="144">
                  <c:v>90.56</c:v>
                </c:pt>
                <c:pt idx="145">
                  <c:v>90.600000000000009</c:v>
                </c:pt>
                <c:pt idx="146">
                  <c:v>90.64</c:v>
                </c:pt>
                <c:pt idx="147">
                  <c:v>90.68</c:v>
                </c:pt>
                <c:pt idx="148">
                  <c:v>90.72</c:v>
                </c:pt>
                <c:pt idx="149">
                  <c:v>90.76</c:v>
                </c:pt>
                <c:pt idx="150">
                  <c:v>90.800000000000011</c:v>
                </c:pt>
                <c:pt idx="151">
                  <c:v>90.84</c:v>
                </c:pt>
                <c:pt idx="152">
                  <c:v>90.88000000000001</c:v>
                </c:pt>
                <c:pt idx="153">
                  <c:v>90.92</c:v>
                </c:pt>
                <c:pt idx="154">
                  <c:v>90.960000000000008</c:v>
                </c:pt>
                <c:pt idx="155">
                  <c:v>91</c:v>
                </c:pt>
                <c:pt idx="156">
                  <c:v>91.04</c:v>
                </c:pt>
                <c:pt idx="157">
                  <c:v>91.080000000000013</c:v>
                </c:pt>
                <c:pt idx="158">
                  <c:v>91.12</c:v>
                </c:pt>
                <c:pt idx="159">
                  <c:v>91.16</c:v>
                </c:pt>
                <c:pt idx="160">
                  <c:v>91.2</c:v>
                </c:pt>
                <c:pt idx="161">
                  <c:v>91.24</c:v>
                </c:pt>
                <c:pt idx="162">
                  <c:v>91.28</c:v>
                </c:pt>
                <c:pt idx="163">
                  <c:v>91.32</c:v>
                </c:pt>
                <c:pt idx="164">
                  <c:v>91.36</c:v>
                </c:pt>
                <c:pt idx="165">
                  <c:v>91.399999999999991</c:v>
                </c:pt>
                <c:pt idx="166">
                  <c:v>91.44</c:v>
                </c:pt>
                <c:pt idx="167">
                  <c:v>91.47999999999999</c:v>
                </c:pt>
                <c:pt idx="168">
                  <c:v>91.52</c:v>
                </c:pt>
                <c:pt idx="169">
                  <c:v>91.559999999999988</c:v>
                </c:pt>
                <c:pt idx="170">
                  <c:v>91.6</c:v>
                </c:pt>
                <c:pt idx="171">
                  <c:v>91.64</c:v>
                </c:pt>
                <c:pt idx="172">
                  <c:v>91.679999999999993</c:v>
                </c:pt>
                <c:pt idx="173">
                  <c:v>91.72</c:v>
                </c:pt>
                <c:pt idx="174">
                  <c:v>91.759999999999991</c:v>
                </c:pt>
                <c:pt idx="175">
                  <c:v>91.8</c:v>
                </c:pt>
                <c:pt idx="176">
                  <c:v>91.839999999999989</c:v>
                </c:pt>
                <c:pt idx="177">
                  <c:v>91.88</c:v>
                </c:pt>
                <c:pt idx="178">
                  <c:v>91.92</c:v>
                </c:pt>
                <c:pt idx="179">
                  <c:v>91.96</c:v>
                </c:pt>
                <c:pt idx="180">
                  <c:v>92</c:v>
                </c:pt>
                <c:pt idx="181">
                  <c:v>92.039999999999992</c:v>
                </c:pt>
                <c:pt idx="182">
                  <c:v>92.08</c:v>
                </c:pt>
                <c:pt idx="183">
                  <c:v>92.11999999999999</c:v>
                </c:pt>
                <c:pt idx="184">
                  <c:v>92.16</c:v>
                </c:pt>
                <c:pt idx="185">
                  <c:v>92.2</c:v>
                </c:pt>
                <c:pt idx="186">
                  <c:v>92.24</c:v>
                </c:pt>
                <c:pt idx="187">
                  <c:v>92.28</c:v>
                </c:pt>
                <c:pt idx="188">
                  <c:v>92.32</c:v>
                </c:pt>
                <c:pt idx="189">
                  <c:v>92.36</c:v>
                </c:pt>
                <c:pt idx="190">
                  <c:v>92.399999999999991</c:v>
                </c:pt>
                <c:pt idx="191">
                  <c:v>92.44</c:v>
                </c:pt>
                <c:pt idx="192">
                  <c:v>92.48</c:v>
                </c:pt>
                <c:pt idx="193">
                  <c:v>92.52</c:v>
                </c:pt>
                <c:pt idx="194">
                  <c:v>92.56</c:v>
                </c:pt>
                <c:pt idx="195">
                  <c:v>92.6</c:v>
                </c:pt>
                <c:pt idx="196">
                  <c:v>92.64</c:v>
                </c:pt>
                <c:pt idx="197">
                  <c:v>92.679999999999993</c:v>
                </c:pt>
                <c:pt idx="198">
                  <c:v>92.72</c:v>
                </c:pt>
                <c:pt idx="199">
                  <c:v>92.76</c:v>
                </c:pt>
                <c:pt idx="200">
                  <c:v>92.8</c:v>
                </c:pt>
                <c:pt idx="201">
                  <c:v>92.84</c:v>
                </c:pt>
                <c:pt idx="202">
                  <c:v>92.88</c:v>
                </c:pt>
                <c:pt idx="203">
                  <c:v>92.92</c:v>
                </c:pt>
                <c:pt idx="204">
                  <c:v>92.960000000000008</c:v>
                </c:pt>
                <c:pt idx="205">
                  <c:v>93</c:v>
                </c:pt>
                <c:pt idx="206">
                  <c:v>93.04</c:v>
                </c:pt>
                <c:pt idx="207">
                  <c:v>93.08</c:v>
                </c:pt>
                <c:pt idx="208">
                  <c:v>93.12</c:v>
                </c:pt>
                <c:pt idx="209">
                  <c:v>93.16</c:v>
                </c:pt>
                <c:pt idx="210">
                  <c:v>93.2</c:v>
                </c:pt>
                <c:pt idx="211">
                  <c:v>93.240000000000009</c:v>
                </c:pt>
                <c:pt idx="212">
                  <c:v>93.28</c:v>
                </c:pt>
                <c:pt idx="213">
                  <c:v>93.320000000000007</c:v>
                </c:pt>
                <c:pt idx="214">
                  <c:v>93.36</c:v>
                </c:pt>
                <c:pt idx="215">
                  <c:v>93.4</c:v>
                </c:pt>
                <c:pt idx="216">
                  <c:v>93.44</c:v>
                </c:pt>
                <c:pt idx="217">
                  <c:v>93.48</c:v>
                </c:pt>
                <c:pt idx="218">
                  <c:v>93.52000000000001</c:v>
                </c:pt>
                <c:pt idx="219">
                  <c:v>93.56</c:v>
                </c:pt>
                <c:pt idx="220">
                  <c:v>93.600000000000009</c:v>
                </c:pt>
                <c:pt idx="221">
                  <c:v>93.64</c:v>
                </c:pt>
                <c:pt idx="222">
                  <c:v>93.68</c:v>
                </c:pt>
                <c:pt idx="223">
                  <c:v>93.72</c:v>
                </c:pt>
                <c:pt idx="224">
                  <c:v>93.76</c:v>
                </c:pt>
                <c:pt idx="225">
                  <c:v>93.800000000000011</c:v>
                </c:pt>
                <c:pt idx="226">
                  <c:v>93.84</c:v>
                </c:pt>
                <c:pt idx="227">
                  <c:v>93.88000000000001</c:v>
                </c:pt>
                <c:pt idx="228">
                  <c:v>93.92</c:v>
                </c:pt>
                <c:pt idx="229">
                  <c:v>93.960000000000008</c:v>
                </c:pt>
                <c:pt idx="230">
                  <c:v>94</c:v>
                </c:pt>
                <c:pt idx="231">
                  <c:v>94.04</c:v>
                </c:pt>
                <c:pt idx="232">
                  <c:v>94.080000000000013</c:v>
                </c:pt>
                <c:pt idx="233">
                  <c:v>94.12</c:v>
                </c:pt>
                <c:pt idx="234">
                  <c:v>94.160000000000011</c:v>
                </c:pt>
                <c:pt idx="235">
                  <c:v>94.2</c:v>
                </c:pt>
                <c:pt idx="236">
                  <c:v>94.240000000000009</c:v>
                </c:pt>
                <c:pt idx="237">
                  <c:v>94.28</c:v>
                </c:pt>
                <c:pt idx="238">
                  <c:v>94.32</c:v>
                </c:pt>
                <c:pt idx="239">
                  <c:v>94.36</c:v>
                </c:pt>
                <c:pt idx="240">
                  <c:v>94.399999999999991</c:v>
                </c:pt>
                <c:pt idx="241">
                  <c:v>94.44</c:v>
                </c:pt>
                <c:pt idx="242">
                  <c:v>94.47999999999999</c:v>
                </c:pt>
                <c:pt idx="243">
                  <c:v>94.52</c:v>
                </c:pt>
                <c:pt idx="244">
                  <c:v>94.559999999999988</c:v>
                </c:pt>
                <c:pt idx="245">
                  <c:v>94.6</c:v>
                </c:pt>
                <c:pt idx="246">
                  <c:v>94.64</c:v>
                </c:pt>
                <c:pt idx="247">
                  <c:v>94.679999999999993</c:v>
                </c:pt>
                <c:pt idx="248">
                  <c:v>94.72</c:v>
                </c:pt>
                <c:pt idx="249">
                  <c:v>94.759999999999991</c:v>
                </c:pt>
                <c:pt idx="250">
                  <c:v>94.8</c:v>
                </c:pt>
                <c:pt idx="251">
                  <c:v>94.839999999999989</c:v>
                </c:pt>
                <c:pt idx="252">
                  <c:v>94.88</c:v>
                </c:pt>
                <c:pt idx="253">
                  <c:v>94.92</c:v>
                </c:pt>
                <c:pt idx="254">
                  <c:v>94.96</c:v>
                </c:pt>
                <c:pt idx="255">
                  <c:v>95</c:v>
                </c:pt>
                <c:pt idx="256">
                  <c:v>95.039999999999992</c:v>
                </c:pt>
                <c:pt idx="257">
                  <c:v>95.08</c:v>
                </c:pt>
                <c:pt idx="258">
                  <c:v>95.11999999999999</c:v>
                </c:pt>
                <c:pt idx="259">
                  <c:v>95.16</c:v>
                </c:pt>
                <c:pt idx="260">
                  <c:v>95.2</c:v>
                </c:pt>
                <c:pt idx="261">
                  <c:v>95.24</c:v>
                </c:pt>
                <c:pt idx="262">
                  <c:v>95.28</c:v>
                </c:pt>
                <c:pt idx="263">
                  <c:v>95.32</c:v>
                </c:pt>
                <c:pt idx="264">
                  <c:v>95.36</c:v>
                </c:pt>
                <c:pt idx="265">
                  <c:v>95.399999999999991</c:v>
                </c:pt>
                <c:pt idx="266">
                  <c:v>95.44</c:v>
                </c:pt>
                <c:pt idx="267">
                  <c:v>95.48</c:v>
                </c:pt>
                <c:pt idx="268">
                  <c:v>95.52</c:v>
                </c:pt>
                <c:pt idx="269">
                  <c:v>95.56</c:v>
                </c:pt>
                <c:pt idx="270">
                  <c:v>95.6</c:v>
                </c:pt>
                <c:pt idx="271">
                  <c:v>95.64</c:v>
                </c:pt>
                <c:pt idx="272">
                  <c:v>95.679999999999993</c:v>
                </c:pt>
                <c:pt idx="273">
                  <c:v>95.72</c:v>
                </c:pt>
                <c:pt idx="274">
                  <c:v>95.76</c:v>
                </c:pt>
                <c:pt idx="275">
                  <c:v>95.8</c:v>
                </c:pt>
                <c:pt idx="276">
                  <c:v>95.84</c:v>
                </c:pt>
                <c:pt idx="277">
                  <c:v>95.88</c:v>
                </c:pt>
                <c:pt idx="278">
                  <c:v>95.92</c:v>
                </c:pt>
                <c:pt idx="279">
                  <c:v>95.96</c:v>
                </c:pt>
                <c:pt idx="280">
                  <c:v>96</c:v>
                </c:pt>
                <c:pt idx="281">
                  <c:v>96.04</c:v>
                </c:pt>
                <c:pt idx="282">
                  <c:v>96.08</c:v>
                </c:pt>
                <c:pt idx="283">
                  <c:v>96.12</c:v>
                </c:pt>
                <c:pt idx="284">
                  <c:v>96.16</c:v>
                </c:pt>
                <c:pt idx="285">
                  <c:v>96.2</c:v>
                </c:pt>
                <c:pt idx="286">
                  <c:v>96.24</c:v>
                </c:pt>
                <c:pt idx="287">
                  <c:v>96.28</c:v>
                </c:pt>
                <c:pt idx="288">
                  <c:v>96.320000000000007</c:v>
                </c:pt>
                <c:pt idx="289">
                  <c:v>96.36</c:v>
                </c:pt>
                <c:pt idx="290">
                  <c:v>96.4</c:v>
                </c:pt>
                <c:pt idx="291">
                  <c:v>96.44</c:v>
                </c:pt>
                <c:pt idx="292">
                  <c:v>96.48</c:v>
                </c:pt>
                <c:pt idx="293">
                  <c:v>96.52</c:v>
                </c:pt>
                <c:pt idx="294">
                  <c:v>96.56</c:v>
                </c:pt>
                <c:pt idx="295">
                  <c:v>96.600000000000009</c:v>
                </c:pt>
                <c:pt idx="296">
                  <c:v>96.64</c:v>
                </c:pt>
                <c:pt idx="297">
                  <c:v>96.68</c:v>
                </c:pt>
                <c:pt idx="298">
                  <c:v>96.72</c:v>
                </c:pt>
                <c:pt idx="299">
                  <c:v>96.76</c:v>
                </c:pt>
                <c:pt idx="300">
                  <c:v>96.800000000000011</c:v>
                </c:pt>
                <c:pt idx="301">
                  <c:v>96.84</c:v>
                </c:pt>
                <c:pt idx="302">
                  <c:v>96.88000000000001</c:v>
                </c:pt>
                <c:pt idx="303">
                  <c:v>96.92</c:v>
                </c:pt>
                <c:pt idx="304">
                  <c:v>96.960000000000008</c:v>
                </c:pt>
                <c:pt idx="305">
                  <c:v>97</c:v>
                </c:pt>
                <c:pt idx="306">
                  <c:v>97.04</c:v>
                </c:pt>
                <c:pt idx="307">
                  <c:v>97.080000000000013</c:v>
                </c:pt>
                <c:pt idx="308">
                  <c:v>97.12</c:v>
                </c:pt>
                <c:pt idx="309">
                  <c:v>97.160000000000011</c:v>
                </c:pt>
                <c:pt idx="310">
                  <c:v>97.2</c:v>
                </c:pt>
                <c:pt idx="311">
                  <c:v>97.240000000000009</c:v>
                </c:pt>
                <c:pt idx="312">
                  <c:v>97.28</c:v>
                </c:pt>
                <c:pt idx="313">
                  <c:v>97.320000000000007</c:v>
                </c:pt>
                <c:pt idx="314">
                  <c:v>97.36</c:v>
                </c:pt>
                <c:pt idx="315">
                  <c:v>97.4</c:v>
                </c:pt>
                <c:pt idx="316">
                  <c:v>97.44</c:v>
                </c:pt>
                <c:pt idx="317">
                  <c:v>97.47999999999999</c:v>
                </c:pt>
                <c:pt idx="318">
                  <c:v>97.52</c:v>
                </c:pt>
                <c:pt idx="319">
                  <c:v>97.559999999999988</c:v>
                </c:pt>
                <c:pt idx="320">
                  <c:v>97.6</c:v>
                </c:pt>
                <c:pt idx="321">
                  <c:v>97.64</c:v>
                </c:pt>
                <c:pt idx="322">
                  <c:v>97.679999999999993</c:v>
                </c:pt>
                <c:pt idx="323">
                  <c:v>97.72</c:v>
                </c:pt>
                <c:pt idx="324">
                  <c:v>97.759999999999991</c:v>
                </c:pt>
                <c:pt idx="325">
                  <c:v>97.8</c:v>
                </c:pt>
                <c:pt idx="326">
                  <c:v>97.839999999999989</c:v>
                </c:pt>
                <c:pt idx="327">
                  <c:v>97.88</c:v>
                </c:pt>
                <c:pt idx="328">
                  <c:v>97.92</c:v>
                </c:pt>
                <c:pt idx="329">
                  <c:v>97.96</c:v>
                </c:pt>
                <c:pt idx="330">
                  <c:v>98</c:v>
                </c:pt>
                <c:pt idx="331">
                  <c:v>98.039999999999992</c:v>
                </c:pt>
                <c:pt idx="332">
                  <c:v>98.08</c:v>
                </c:pt>
                <c:pt idx="333">
                  <c:v>98.11999999999999</c:v>
                </c:pt>
                <c:pt idx="334">
                  <c:v>98.16</c:v>
                </c:pt>
                <c:pt idx="335">
                  <c:v>98.2</c:v>
                </c:pt>
                <c:pt idx="336">
                  <c:v>98.24</c:v>
                </c:pt>
                <c:pt idx="337">
                  <c:v>98.28</c:v>
                </c:pt>
                <c:pt idx="338">
                  <c:v>98.32</c:v>
                </c:pt>
                <c:pt idx="339">
                  <c:v>98.36</c:v>
                </c:pt>
                <c:pt idx="340">
                  <c:v>98.399999999999991</c:v>
                </c:pt>
                <c:pt idx="341">
                  <c:v>98.44</c:v>
                </c:pt>
                <c:pt idx="342">
                  <c:v>98.48</c:v>
                </c:pt>
                <c:pt idx="343">
                  <c:v>98.52</c:v>
                </c:pt>
                <c:pt idx="344">
                  <c:v>98.56</c:v>
                </c:pt>
                <c:pt idx="345">
                  <c:v>98.6</c:v>
                </c:pt>
                <c:pt idx="346">
                  <c:v>98.64</c:v>
                </c:pt>
                <c:pt idx="347">
                  <c:v>98.679999999999993</c:v>
                </c:pt>
                <c:pt idx="348">
                  <c:v>98.72</c:v>
                </c:pt>
                <c:pt idx="349">
                  <c:v>98.76</c:v>
                </c:pt>
                <c:pt idx="350">
                  <c:v>98.8</c:v>
                </c:pt>
                <c:pt idx="351">
                  <c:v>98.84</c:v>
                </c:pt>
                <c:pt idx="352">
                  <c:v>98.88</c:v>
                </c:pt>
                <c:pt idx="353">
                  <c:v>98.92</c:v>
                </c:pt>
                <c:pt idx="354">
                  <c:v>98.96</c:v>
                </c:pt>
                <c:pt idx="355">
                  <c:v>99</c:v>
                </c:pt>
                <c:pt idx="356">
                  <c:v>99.04</c:v>
                </c:pt>
                <c:pt idx="357">
                  <c:v>99.08</c:v>
                </c:pt>
                <c:pt idx="358">
                  <c:v>99.12</c:v>
                </c:pt>
                <c:pt idx="359">
                  <c:v>99.16</c:v>
                </c:pt>
                <c:pt idx="360">
                  <c:v>99.2</c:v>
                </c:pt>
                <c:pt idx="361">
                  <c:v>99.24</c:v>
                </c:pt>
                <c:pt idx="362">
                  <c:v>99.28</c:v>
                </c:pt>
                <c:pt idx="363">
                  <c:v>99.320000000000007</c:v>
                </c:pt>
                <c:pt idx="364">
                  <c:v>99.36</c:v>
                </c:pt>
                <c:pt idx="365">
                  <c:v>99.4</c:v>
                </c:pt>
                <c:pt idx="366">
                  <c:v>99.44</c:v>
                </c:pt>
                <c:pt idx="367">
                  <c:v>99.48</c:v>
                </c:pt>
                <c:pt idx="368">
                  <c:v>99.52</c:v>
                </c:pt>
                <c:pt idx="369">
                  <c:v>99.56</c:v>
                </c:pt>
                <c:pt idx="370">
                  <c:v>99.600000000000009</c:v>
                </c:pt>
                <c:pt idx="371">
                  <c:v>99.64</c:v>
                </c:pt>
                <c:pt idx="372">
                  <c:v>99.68</c:v>
                </c:pt>
                <c:pt idx="373">
                  <c:v>99.72</c:v>
                </c:pt>
                <c:pt idx="374">
                  <c:v>99.76</c:v>
                </c:pt>
                <c:pt idx="375">
                  <c:v>99.8</c:v>
                </c:pt>
                <c:pt idx="376">
                  <c:v>99.84</c:v>
                </c:pt>
                <c:pt idx="377">
                  <c:v>99.88000000000001</c:v>
                </c:pt>
                <c:pt idx="378">
                  <c:v>99.92</c:v>
                </c:pt>
                <c:pt idx="379">
                  <c:v>99.960000000000008</c:v>
                </c:pt>
                <c:pt idx="380">
                  <c:v>100</c:v>
                </c:pt>
                <c:pt idx="381">
                  <c:v>100.04</c:v>
                </c:pt>
                <c:pt idx="382">
                  <c:v>100.08</c:v>
                </c:pt>
                <c:pt idx="383">
                  <c:v>100.12</c:v>
                </c:pt>
                <c:pt idx="384">
                  <c:v>100.16000000000001</c:v>
                </c:pt>
                <c:pt idx="385">
                  <c:v>100.2</c:v>
                </c:pt>
                <c:pt idx="386">
                  <c:v>100.24000000000001</c:v>
                </c:pt>
                <c:pt idx="387">
                  <c:v>100.28</c:v>
                </c:pt>
                <c:pt idx="388">
                  <c:v>100.32000000000001</c:v>
                </c:pt>
                <c:pt idx="389">
                  <c:v>100.36</c:v>
                </c:pt>
                <c:pt idx="390">
                  <c:v>100.4</c:v>
                </c:pt>
                <c:pt idx="391">
                  <c:v>100.44</c:v>
                </c:pt>
                <c:pt idx="392">
                  <c:v>100.48</c:v>
                </c:pt>
                <c:pt idx="393">
                  <c:v>100.52</c:v>
                </c:pt>
                <c:pt idx="394">
                  <c:v>100.56</c:v>
                </c:pt>
                <c:pt idx="395">
                  <c:v>100.6</c:v>
                </c:pt>
                <c:pt idx="396">
                  <c:v>100.64</c:v>
                </c:pt>
                <c:pt idx="397">
                  <c:v>100.67999999999999</c:v>
                </c:pt>
                <c:pt idx="398">
                  <c:v>100.72</c:v>
                </c:pt>
                <c:pt idx="399">
                  <c:v>100.75999999999999</c:v>
                </c:pt>
                <c:pt idx="400">
                  <c:v>100.8</c:v>
                </c:pt>
                <c:pt idx="401">
                  <c:v>100.83999999999999</c:v>
                </c:pt>
                <c:pt idx="402">
                  <c:v>100.88</c:v>
                </c:pt>
                <c:pt idx="403">
                  <c:v>100.92</c:v>
                </c:pt>
                <c:pt idx="404">
                  <c:v>100.96</c:v>
                </c:pt>
                <c:pt idx="405">
                  <c:v>101</c:v>
                </c:pt>
                <c:pt idx="406">
                  <c:v>101.03999999999999</c:v>
                </c:pt>
                <c:pt idx="407">
                  <c:v>101.08</c:v>
                </c:pt>
                <c:pt idx="408">
                  <c:v>101.11999999999999</c:v>
                </c:pt>
                <c:pt idx="409">
                  <c:v>101.16</c:v>
                </c:pt>
                <c:pt idx="410">
                  <c:v>101.2</c:v>
                </c:pt>
                <c:pt idx="411">
                  <c:v>101.24</c:v>
                </c:pt>
                <c:pt idx="412">
                  <c:v>101.28</c:v>
                </c:pt>
                <c:pt idx="413">
                  <c:v>101.32</c:v>
                </c:pt>
                <c:pt idx="414">
                  <c:v>101.36</c:v>
                </c:pt>
                <c:pt idx="415">
                  <c:v>101.39999999999999</c:v>
                </c:pt>
                <c:pt idx="416">
                  <c:v>101.44</c:v>
                </c:pt>
                <c:pt idx="417">
                  <c:v>101.48</c:v>
                </c:pt>
                <c:pt idx="418">
                  <c:v>101.52</c:v>
                </c:pt>
                <c:pt idx="419">
                  <c:v>101.56</c:v>
                </c:pt>
                <c:pt idx="420">
                  <c:v>101.6</c:v>
                </c:pt>
                <c:pt idx="421">
                  <c:v>101.64</c:v>
                </c:pt>
                <c:pt idx="422">
                  <c:v>101.67999999999999</c:v>
                </c:pt>
                <c:pt idx="423">
                  <c:v>101.72</c:v>
                </c:pt>
                <c:pt idx="424">
                  <c:v>101.76</c:v>
                </c:pt>
                <c:pt idx="425">
                  <c:v>101.8</c:v>
                </c:pt>
                <c:pt idx="426">
                  <c:v>101.84</c:v>
                </c:pt>
                <c:pt idx="427">
                  <c:v>101.88</c:v>
                </c:pt>
                <c:pt idx="428">
                  <c:v>101.92</c:v>
                </c:pt>
                <c:pt idx="429">
                  <c:v>101.96</c:v>
                </c:pt>
                <c:pt idx="430">
                  <c:v>102</c:v>
                </c:pt>
                <c:pt idx="431">
                  <c:v>102.04</c:v>
                </c:pt>
                <c:pt idx="432">
                  <c:v>102.08</c:v>
                </c:pt>
                <c:pt idx="433">
                  <c:v>102.12</c:v>
                </c:pt>
                <c:pt idx="434">
                  <c:v>102.16</c:v>
                </c:pt>
                <c:pt idx="435">
                  <c:v>102.2</c:v>
                </c:pt>
                <c:pt idx="436">
                  <c:v>102.24</c:v>
                </c:pt>
                <c:pt idx="437">
                  <c:v>102.28</c:v>
                </c:pt>
                <c:pt idx="438">
                  <c:v>102.32000000000001</c:v>
                </c:pt>
                <c:pt idx="439">
                  <c:v>102.36</c:v>
                </c:pt>
                <c:pt idx="440">
                  <c:v>102.4</c:v>
                </c:pt>
                <c:pt idx="441">
                  <c:v>102.44</c:v>
                </c:pt>
                <c:pt idx="442">
                  <c:v>102.48</c:v>
                </c:pt>
                <c:pt idx="443">
                  <c:v>102.52</c:v>
                </c:pt>
                <c:pt idx="444">
                  <c:v>102.56</c:v>
                </c:pt>
                <c:pt idx="445">
                  <c:v>102.60000000000001</c:v>
                </c:pt>
                <c:pt idx="446">
                  <c:v>102.64</c:v>
                </c:pt>
                <c:pt idx="447">
                  <c:v>102.68</c:v>
                </c:pt>
                <c:pt idx="448">
                  <c:v>102.72</c:v>
                </c:pt>
                <c:pt idx="449">
                  <c:v>102.76</c:v>
                </c:pt>
                <c:pt idx="450">
                  <c:v>102.8</c:v>
                </c:pt>
                <c:pt idx="451">
                  <c:v>102.84</c:v>
                </c:pt>
                <c:pt idx="452">
                  <c:v>102.88000000000001</c:v>
                </c:pt>
                <c:pt idx="453">
                  <c:v>102.92</c:v>
                </c:pt>
                <c:pt idx="454">
                  <c:v>102.96000000000001</c:v>
                </c:pt>
                <c:pt idx="455">
                  <c:v>103</c:v>
                </c:pt>
                <c:pt idx="456">
                  <c:v>103.04</c:v>
                </c:pt>
                <c:pt idx="457">
                  <c:v>103.08</c:v>
                </c:pt>
                <c:pt idx="458">
                  <c:v>103.12</c:v>
                </c:pt>
                <c:pt idx="459">
                  <c:v>103.16000000000001</c:v>
                </c:pt>
                <c:pt idx="460">
                  <c:v>103.2</c:v>
                </c:pt>
                <c:pt idx="461">
                  <c:v>103.24000000000001</c:v>
                </c:pt>
                <c:pt idx="462">
                  <c:v>103.28</c:v>
                </c:pt>
                <c:pt idx="463">
                  <c:v>103.32000000000001</c:v>
                </c:pt>
                <c:pt idx="464">
                  <c:v>103.36</c:v>
                </c:pt>
                <c:pt idx="465">
                  <c:v>103.4</c:v>
                </c:pt>
                <c:pt idx="466">
                  <c:v>103.44000000000001</c:v>
                </c:pt>
                <c:pt idx="467">
                  <c:v>103.48</c:v>
                </c:pt>
                <c:pt idx="468">
                  <c:v>103.52000000000001</c:v>
                </c:pt>
                <c:pt idx="469">
                  <c:v>103.56</c:v>
                </c:pt>
                <c:pt idx="470">
                  <c:v>103.6</c:v>
                </c:pt>
                <c:pt idx="471">
                  <c:v>103.64</c:v>
                </c:pt>
                <c:pt idx="472">
                  <c:v>103.67999999999999</c:v>
                </c:pt>
                <c:pt idx="473">
                  <c:v>103.72</c:v>
                </c:pt>
                <c:pt idx="474">
                  <c:v>103.75999999999999</c:v>
                </c:pt>
                <c:pt idx="475">
                  <c:v>103.8</c:v>
                </c:pt>
                <c:pt idx="476">
                  <c:v>103.83999999999999</c:v>
                </c:pt>
                <c:pt idx="477">
                  <c:v>103.88</c:v>
                </c:pt>
                <c:pt idx="478">
                  <c:v>103.91999999999999</c:v>
                </c:pt>
                <c:pt idx="479">
                  <c:v>103.96</c:v>
                </c:pt>
                <c:pt idx="480">
                  <c:v>104</c:v>
                </c:pt>
                <c:pt idx="481">
                  <c:v>104.03999999999999</c:v>
                </c:pt>
                <c:pt idx="482">
                  <c:v>104.08</c:v>
                </c:pt>
                <c:pt idx="483">
                  <c:v>104.11999999999999</c:v>
                </c:pt>
                <c:pt idx="484">
                  <c:v>104.16</c:v>
                </c:pt>
                <c:pt idx="485">
                  <c:v>104.2</c:v>
                </c:pt>
                <c:pt idx="486">
                  <c:v>104.24</c:v>
                </c:pt>
                <c:pt idx="487">
                  <c:v>104.28</c:v>
                </c:pt>
                <c:pt idx="488">
                  <c:v>104.32</c:v>
                </c:pt>
                <c:pt idx="489">
                  <c:v>104.36</c:v>
                </c:pt>
                <c:pt idx="490">
                  <c:v>104.39999999999999</c:v>
                </c:pt>
                <c:pt idx="491">
                  <c:v>104.44</c:v>
                </c:pt>
                <c:pt idx="492">
                  <c:v>104.48</c:v>
                </c:pt>
                <c:pt idx="493">
                  <c:v>104.52</c:v>
                </c:pt>
                <c:pt idx="494">
                  <c:v>104.56</c:v>
                </c:pt>
                <c:pt idx="495">
                  <c:v>104.6</c:v>
                </c:pt>
                <c:pt idx="496">
                  <c:v>104.64</c:v>
                </c:pt>
                <c:pt idx="497">
                  <c:v>104.67999999999999</c:v>
                </c:pt>
                <c:pt idx="498">
                  <c:v>104.72</c:v>
                </c:pt>
                <c:pt idx="499">
                  <c:v>104.76</c:v>
                </c:pt>
                <c:pt idx="500">
                  <c:v>104.8</c:v>
                </c:pt>
                <c:pt idx="501">
                  <c:v>104.84</c:v>
                </c:pt>
                <c:pt idx="502">
                  <c:v>104.88</c:v>
                </c:pt>
                <c:pt idx="503">
                  <c:v>104.92</c:v>
                </c:pt>
                <c:pt idx="504">
                  <c:v>104.96</c:v>
                </c:pt>
                <c:pt idx="505">
                  <c:v>105</c:v>
                </c:pt>
                <c:pt idx="506">
                  <c:v>105.04</c:v>
                </c:pt>
                <c:pt idx="507">
                  <c:v>105.08</c:v>
                </c:pt>
                <c:pt idx="508">
                  <c:v>105.12</c:v>
                </c:pt>
                <c:pt idx="509">
                  <c:v>105.16</c:v>
                </c:pt>
                <c:pt idx="510">
                  <c:v>105.2</c:v>
                </c:pt>
                <c:pt idx="511">
                  <c:v>105.24</c:v>
                </c:pt>
                <c:pt idx="512">
                  <c:v>105.28</c:v>
                </c:pt>
                <c:pt idx="513">
                  <c:v>105.32000000000001</c:v>
                </c:pt>
                <c:pt idx="514">
                  <c:v>105.36</c:v>
                </c:pt>
                <c:pt idx="515">
                  <c:v>105.4</c:v>
                </c:pt>
                <c:pt idx="516">
                  <c:v>105.44</c:v>
                </c:pt>
                <c:pt idx="517">
                  <c:v>105.48</c:v>
                </c:pt>
                <c:pt idx="518">
                  <c:v>105.52</c:v>
                </c:pt>
                <c:pt idx="519">
                  <c:v>105.56</c:v>
                </c:pt>
                <c:pt idx="520">
                  <c:v>105.60000000000001</c:v>
                </c:pt>
                <c:pt idx="521">
                  <c:v>105.64</c:v>
                </c:pt>
                <c:pt idx="522">
                  <c:v>105.68</c:v>
                </c:pt>
                <c:pt idx="523">
                  <c:v>105.72</c:v>
                </c:pt>
                <c:pt idx="524">
                  <c:v>105.76</c:v>
                </c:pt>
                <c:pt idx="525">
                  <c:v>105.8</c:v>
                </c:pt>
                <c:pt idx="526">
                  <c:v>105.84</c:v>
                </c:pt>
                <c:pt idx="527">
                  <c:v>105.88000000000001</c:v>
                </c:pt>
                <c:pt idx="528">
                  <c:v>105.92</c:v>
                </c:pt>
                <c:pt idx="529">
                  <c:v>105.96000000000001</c:v>
                </c:pt>
                <c:pt idx="530">
                  <c:v>106</c:v>
                </c:pt>
                <c:pt idx="531">
                  <c:v>106.04</c:v>
                </c:pt>
                <c:pt idx="532">
                  <c:v>106.08</c:v>
                </c:pt>
                <c:pt idx="533">
                  <c:v>106.12</c:v>
                </c:pt>
                <c:pt idx="534">
                  <c:v>106.16000000000001</c:v>
                </c:pt>
                <c:pt idx="535">
                  <c:v>106.2</c:v>
                </c:pt>
                <c:pt idx="536">
                  <c:v>106.24000000000001</c:v>
                </c:pt>
                <c:pt idx="537">
                  <c:v>106.28</c:v>
                </c:pt>
                <c:pt idx="538">
                  <c:v>106.32000000000001</c:v>
                </c:pt>
                <c:pt idx="539">
                  <c:v>106.36</c:v>
                </c:pt>
                <c:pt idx="540">
                  <c:v>106.4</c:v>
                </c:pt>
                <c:pt idx="541">
                  <c:v>106.44000000000001</c:v>
                </c:pt>
                <c:pt idx="542">
                  <c:v>106.48</c:v>
                </c:pt>
                <c:pt idx="543">
                  <c:v>106.52000000000001</c:v>
                </c:pt>
                <c:pt idx="544">
                  <c:v>106.56</c:v>
                </c:pt>
                <c:pt idx="545">
                  <c:v>106.60000000000001</c:v>
                </c:pt>
                <c:pt idx="546">
                  <c:v>106.64</c:v>
                </c:pt>
                <c:pt idx="547">
                  <c:v>106.67999999999999</c:v>
                </c:pt>
                <c:pt idx="548">
                  <c:v>106.72</c:v>
                </c:pt>
                <c:pt idx="549">
                  <c:v>106.75999999999999</c:v>
                </c:pt>
                <c:pt idx="550">
                  <c:v>106.8</c:v>
                </c:pt>
                <c:pt idx="551">
                  <c:v>106.83999999999999</c:v>
                </c:pt>
                <c:pt idx="552">
                  <c:v>106.88</c:v>
                </c:pt>
                <c:pt idx="553">
                  <c:v>106.91999999999999</c:v>
                </c:pt>
                <c:pt idx="554">
                  <c:v>106.96</c:v>
                </c:pt>
                <c:pt idx="555">
                  <c:v>107</c:v>
                </c:pt>
                <c:pt idx="556">
                  <c:v>107.03999999999999</c:v>
                </c:pt>
                <c:pt idx="557">
                  <c:v>107.08</c:v>
                </c:pt>
                <c:pt idx="558">
                  <c:v>107.11999999999999</c:v>
                </c:pt>
                <c:pt idx="559">
                  <c:v>107.16</c:v>
                </c:pt>
                <c:pt idx="560">
                  <c:v>107.19999999999999</c:v>
                </c:pt>
                <c:pt idx="561">
                  <c:v>107.24</c:v>
                </c:pt>
                <c:pt idx="562">
                  <c:v>107.28</c:v>
                </c:pt>
                <c:pt idx="563">
                  <c:v>107.32</c:v>
                </c:pt>
                <c:pt idx="564">
                  <c:v>107.36</c:v>
                </c:pt>
                <c:pt idx="565">
                  <c:v>107.39999999999999</c:v>
                </c:pt>
                <c:pt idx="566">
                  <c:v>107.44</c:v>
                </c:pt>
                <c:pt idx="567">
                  <c:v>107.47999999999999</c:v>
                </c:pt>
                <c:pt idx="568">
                  <c:v>107.52</c:v>
                </c:pt>
                <c:pt idx="569">
                  <c:v>107.56</c:v>
                </c:pt>
                <c:pt idx="570">
                  <c:v>107.6</c:v>
                </c:pt>
                <c:pt idx="571">
                  <c:v>107.64</c:v>
                </c:pt>
                <c:pt idx="572">
                  <c:v>107.67999999999999</c:v>
                </c:pt>
                <c:pt idx="573">
                  <c:v>107.72</c:v>
                </c:pt>
                <c:pt idx="574">
                  <c:v>107.75999999999999</c:v>
                </c:pt>
                <c:pt idx="575">
                  <c:v>107.8</c:v>
                </c:pt>
                <c:pt idx="576">
                  <c:v>107.84</c:v>
                </c:pt>
                <c:pt idx="577">
                  <c:v>107.88</c:v>
                </c:pt>
                <c:pt idx="578">
                  <c:v>107.92</c:v>
                </c:pt>
                <c:pt idx="579">
                  <c:v>107.96</c:v>
                </c:pt>
                <c:pt idx="580">
                  <c:v>108</c:v>
                </c:pt>
                <c:pt idx="581">
                  <c:v>108.04</c:v>
                </c:pt>
                <c:pt idx="582">
                  <c:v>108.08</c:v>
                </c:pt>
                <c:pt idx="583">
                  <c:v>108.12</c:v>
                </c:pt>
                <c:pt idx="584">
                  <c:v>108.16</c:v>
                </c:pt>
                <c:pt idx="585">
                  <c:v>108.2</c:v>
                </c:pt>
                <c:pt idx="586">
                  <c:v>108.24</c:v>
                </c:pt>
                <c:pt idx="587">
                  <c:v>108.28</c:v>
                </c:pt>
                <c:pt idx="588">
                  <c:v>108.32000000000001</c:v>
                </c:pt>
                <c:pt idx="589">
                  <c:v>108.36</c:v>
                </c:pt>
                <c:pt idx="590">
                  <c:v>108.4</c:v>
                </c:pt>
                <c:pt idx="591">
                  <c:v>108.44</c:v>
                </c:pt>
                <c:pt idx="592">
                  <c:v>108.48</c:v>
                </c:pt>
                <c:pt idx="593">
                  <c:v>108.52</c:v>
                </c:pt>
                <c:pt idx="594">
                  <c:v>108.56</c:v>
                </c:pt>
                <c:pt idx="595">
                  <c:v>108.60000000000001</c:v>
                </c:pt>
                <c:pt idx="596">
                  <c:v>108.64</c:v>
                </c:pt>
                <c:pt idx="597">
                  <c:v>108.68</c:v>
                </c:pt>
                <c:pt idx="598">
                  <c:v>108.72</c:v>
                </c:pt>
                <c:pt idx="599">
                  <c:v>108.76</c:v>
                </c:pt>
                <c:pt idx="600">
                  <c:v>108.8</c:v>
                </c:pt>
                <c:pt idx="601">
                  <c:v>108.84</c:v>
                </c:pt>
                <c:pt idx="602">
                  <c:v>108.88000000000001</c:v>
                </c:pt>
                <c:pt idx="603">
                  <c:v>108.92</c:v>
                </c:pt>
                <c:pt idx="604">
                  <c:v>108.96000000000001</c:v>
                </c:pt>
                <c:pt idx="605">
                  <c:v>109</c:v>
                </c:pt>
                <c:pt idx="606">
                  <c:v>109.04</c:v>
                </c:pt>
                <c:pt idx="607">
                  <c:v>109.08</c:v>
                </c:pt>
                <c:pt idx="608">
                  <c:v>109.12</c:v>
                </c:pt>
                <c:pt idx="609">
                  <c:v>109.16000000000001</c:v>
                </c:pt>
                <c:pt idx="610">
                  <c:v>109.2</c:v>
                </c:pt>
                <c:pt idx="611">
                  <c:v>109.24000000000001</c:v>
                </c:pt>
                <c:pt idx="612">
                  <c:v>109.28</c:v>
                </c:pt>
                <c:pt idx="613">
                  <c:v>109.32000000000001</c:v>
                </c:pt>
                <c:pt idx="614">
                  <c:v>109.36</c:v>
                </c:pt>
                <c:pt idx="615">
                  <c:v>109.4</c:v>
                </c:pt>
                <c:pt idx="616">
                  <c:v>109.44000000000001</c:v>
                </c:pt>
                <c:pt idx="617">
                  <c:v>109.48</c:v>
                </c:pt>
                <c:pt idx="618">
                  <c:v>109.52000000000001</c:v>
                </c:pt>
                <c:pt idx="619">
                  <c:v>109.56</c:v>
                </c:pt>
                <c:pt idx="620">
                  <c:v>109.60000000000001</c:v>
                </c:pt>
                <c:pt idx="621">
                  <c:v>109.64</c:v>
                </c:pt>
                <c:pt idx="622">
                  <c:v>109.68</c:v>
                </c:pt>
                <c:pt idx="623">
                  <c:v>109.72</c:v>
                </c:pt>
                <c:pt idx="624">
                  <c:v>109.76</c:v>
                </c:pt>
                <c:pt idx="625">
                  <c:v>109.8</c:v>
                </c:pt>
                <c:pt idx="626">
                  <c:v>109.83999999999999</c:v>
                </c:pt>
                <c:pt idx="627">
                  <c:v>109.88</c:v>
                </c:pt>
                <c:pt idx="628">
                  <c:v>109.91999999999999</c:v>
                </c:pt>
                <c:pt idx="629">
                  <c:v>109.96</c:v>
                </c:pt>
                <c:pt idx="630">
                  <c:v>110</c:v>
                </c:pt>
                <c:pt idx="631">
                  <c:v>110.03999999999999</c:v>
                </c:pt>
                <c:pt idx="632">
                  <c:v>110.08</c:v>
                </c:pt>
                <c:pt idx="633">
                  <c:v>110.11999999999999</c:v>
                </c:pt>
                <c:pt idx="634">
                  <c:v>110.16</c:v>
                </c:pt>
                <c:pt idx="635">
                  <c:v>110.19999999999999</c:v>
                </c:pt>
                <c:pt idx="636">
                  <c:v>110.24</c:v>
                </c:pt>
                <c:pt idx="637">
                  <c:v>110.28</c:v>
                </c:pt>
                <c:pt idx="638">
                  <c:v>110.32</c:v>
                </c:pt>
                <c:pt idx="639">
                  <c:v>110.36</c:v>
                </c:pt>
                <c:pt idx="640">
                  <c:v>110.39999999999999</c:v>
                </c:pt>
                <c:pt idx="641">
                  <c:v>110.44</c:v>
                </c:pt>
                <c:pt idx="642">
                  <c:v>110.47999999999999</c:v>
                </c:pt>
                <c:pt idx="643">
                  <c:v>110.52</c:v>
                </c:pt>
                <c:pt idx="644">
                  <c:v>110.56</c:v>
                </c:pt>
                <c:pt idx="645">
                  <c:v>110.6</c:v>
                </c:pt>
                <c:pt idx="646">
                  <c:v>110.64</c:v>
                </c:pt>
                <c:pt idx="647">
                  <c:v>110.67999999999999</c:v>
                </c:pt>
                <c:pt idx="648">
                  <c:v>110.72</c:v>
                </c:pt>
                <c:pt idx="649">
                  <c:v>110.75999999999999</c:v>
                </c:pt>
                <c:pt idx="650">
                  <c:v>110.8</c:v>
                </c:pt>
                <c:pt idx="651">
                  <c:v>110.84</c:v>
                </c:pt>
                <c:pt idx="652">
                  <c:v>110.88</c:v>
                </c:pt>
                <c:pt idx="653">
                  <c:v>110.92</c:v>
                </c:pt>
                <c:pt idx="654">
                  <c:v>110.96</c:v>
                </c:pt>
                <c:pt idx="655">
                  <c:v>111</c:v>
                </c:pt>
                <c:pt idx="656">
                  <c:v>111.03999999999999</c:v>
                </c:pt>
                <c:pt idx="657">
                  <c:v>111.08</c:v>
                </c:pt>
                <c:pt idx="658">
                  <c:v>111.12</c:v>
                </c:pt>
                <c:pt idx="659">
                  <c:v>111.16</c:v>
                </c:pt>
                <c:pt idx="660">
                  <c:v>111.2</c:v>
                </c:pt>
                <c:pt idx="661">
                  <c:v>111.24</c:v>
                </c:pt>
                <c:pt idx="662">
                  <c:v>111.28</c:v>
                </c:pt>
                <c:pt idx="663">
                  <c:v>111.32</c:v>
                </c:pt>
                <c:pt idx="664">
                  <c:v>111.36</c:v>
                </c:pt>
                <c:pt idx="665">
                  <c:v>111.4</c:v>
                </c:pt>
                <c:pt idx="666">
                  <c:v>111.44</c:v>
                </c:pt>
                <c:pt idx="667">
                  <c:v>111.48</c:v>
                </c:pt>
                <c:pt idx="668">
                  <c:v>111.52</c:v>
                </c:pt>
                <c:pt idx="669">
                  <c:v>111.56</c:v>
                </c:pt>
                <c:pt idx="670">
                  <c:v>111.6</c:v>
                </c:pt>
                <c:pt idx="671">
                  <c:v>111.64</c:v>
                </c:pt>
                <c:pt idx="672">
                  <c:v>111.68</c:v>
                </c:pt>
                <c:pt idx="673">
                  <c:v>111.72</c:v>
                </c:pt>
                <c:pt idx="674">
                  <c:v>111.76</c:v>
                </c:pt>
                <c:pt idx="675">
                  <c:v>111.8</c:v>
                </c:pt>
                <c:pt idx="676">
                  <c:v>111.84</c:v>
                </c:pt>
                <c:pt idx="677">
                  <c:v>111.88000000000001</c:v>
                </c:pt>
                <c:pt idx="678">
                  <c:v>111.92</c:v>
                </c:pt>
                <c:pt idx="679">
                  <c:v>111.96000000000001</c:v>
                </c:pt>
                <c:pt idx="680">
                  <c:v>112</c:v>
                </c:pt>
                <c:pt idx="681">
                  <c:v>112.04</c:v>
                </c:pt>
                <c:pt idx="682">
                  <c:v>112.08</c:v>
                </c:pt>
                <c:pt idx="683">
                  <c:v>112.12</c:v>
                </c:pt>
                <c:pt idx="684">
                  <c:v>112.16000000000001</c:v>
                </c:pt>
                <c:pt idx="685">
                  <c:v>112.2</c:v>
                </c:pt>
                <c:pt idx="686">
                  <c:v>112.24000000000001</c:v>
                </c:pt>
                <c:pt idx="687">
                  <c:v>112.28</c:v>
                </c:pt>
                <c:pt idx="688">
                  <c:v>112.32000000000001</c:v>
                </c:pt>
                <c:pt idx="689">
                  <c:v>112.36</c:v>
                </c:pt>
                <c:pt idx="690">
                  <c:v>112.4</c:v>
                </c:pt>
                <c:pt idx="691">
                  <c:v>112.44000000000001</c:v>
                </c:pt>
                <c:pt idx="692">
                  <c:v>112.48</c:v>
                </c:pt>
                <c:pt idx="693">
                  <c:v>112.52000000000001</c:v>
                </c:pt>
                <c:pt idx="694">
                  <c:v>112.56</c:v>
                </c:pt>
                <c:pt idx="695">
                  <c:v>112.60000000000001</c:v>
                </c:pt>
                <c:pt idx="696">
                  <c:v>112.64</c:v>
                </c:pt>
                <c:pt idx="697">
                  <c:v>112.68</c:v>
                </c:pt>
                <c:pt idx="698">
                  <c:v>112.72000000000001</c:v>
                </c:pt>
                <c:pt idx="699">
                  <c:v>112.76</c:v>
                </c:pt>
                <c:pt idx="700">
                  <c:v>112.8</c:v>
                </c:pt>
                <c:pt idx="701">
                  <c:v>112.84</c:v>
                </c:pt>
                <c:pt idx="702">
                  <c:v>112.88</c:v>
                </c:pt>
                <c:pt idx="703">
                  <c:v>112.92</c:v>
                </c:pt>
                <c:pt idx="704">
                  <c:v>112.96</c:v>
                </c:pt>
                <c:pt idx="705">
                  <c:v>113</c:v>
                </c:pt>
                <c:pt idx="706">
                  <c:v>113.03999999999999</c:v>
                </c:pt>
                <c:pt idx="707">
                  <c:v>113.08</c:v>
                </c:pt>
                <c:pt idx="708">
                  <c:v>113.11999999999999</c:v>
                </c:pt>
                <c:pt idx="709">
                  <c:v>113.16</c:v>
                </c:pt>
                <c:pt idx="710">
                  <c:v>113.19999999999999</c:v>
                </c:pt>
                <c:pt idx="711">
                  <c:v>113.24</c:v>
                </c:pt>
                <c:pt idx="712">
                  <c:v>113.28</c:v>
                </c:pt>
                <c:pt idx="713">
                  <c:v>113.32</c:v>
                </c:pt>
                <c:pt idx="714">
                  <c:v>113.36</c:v>
                </c:pt>
                <c:pt idx="715">
                  <c:v>113.39999999999999</c:v>
                </c:pt>
                <c:pt idx="716">
                  <c:v>113.44</c:v>
                </c:pt>
                <c:pt idx="717">
                  <c:v>113.47999999999999</c:v>
                </c:pt>
                <c:pt idx="718">
                  <c:v>113.52</c:v>
                </c:pt>
                <c:pt idx="719">
                  <c:v>113.56</c:v>
                </c:pt>
                <c:pt idx="720">
                  <c:v>113.6</c:v>
                </c:pt>
                <c:pt idx="721">
                  <c:v>113.64</c:v>
                </c:pt>
                <c:pt idx="722">
                  <c:v>113.67999999999999</c:v>
                </c:pt>
                <c:pt idx="723">
                  <c:v>113.72</c:v>
                </c:pt>
                <c:pt idx="724">
                  <c:v>113.75999999999999</c:v>
                </c:pt>
                <c:pt idx="725">
                  <c:v>113.8</c:v>
                </c:pt>
                <c:pt idx="726">
                  <c:v>113.84</c:v>
                </c:pt>
                <c:pt idx="727">
                  <c:v>113.88</c:v>
                </c:pt>
                <c:pt idx="728">
                  <c:v>113.92</c:v>
                </c:pt>
                <c:pt idx="729">
                  <c:v>113.96</c:v>
                </c:pt>
                <c:pt idx="730">
                  <c:v>114</c:v>
                </c:pt>
                <c:pt idx="731">
                  <c:v>114.03999999999999</c:v>
                </c:pt>
                <c:pt idx="732">
                  <c:v>114.08</c:v>
                </c:pt>
                <c:pt idx="733">
                  <c:v>114.12</c:v>
                </c:pt>
                <c:pt idx="734">
                  <c:v>114.16</c:v>
                </c:pt>
                <c:pt idx="735">
                  <c:v>114.2</c:v>
                </c:pt>
                <c:pt idx="736">
                  <c:v>114.24</c:v>
                </c:pt>
                <c:pt idx="737">
                  <c:v>114.28</c:v>
                </c:pt>
                <c:pt idx="738">
                  <c:v>114.32</c:v>
                </c:pt>
                <c:pt idx="739">
                  <c:v>114.36</c:v>
                </c:pt>
                <c:pt idx="740">
                  <c:v>114.4</c:v>
                </c:pt>
                <c:pt idx="741">
                  <c:v>114.44</c:v>
                </c:pt>
                <c:pt idx="742">
                  <c:v>114.48</c:v>
                </c:pt>
                <c:pt idx="743">
                  <c:v>114.52</c:v>
                </c:pt>
                <c:pt idx="744">
                  <c:v>114.56</c:v>
                </c:pt>
                <c:pt idx="745">
                  <c:v>114.6</c:v>
                </c:pt>
                <c:pt idx="746">
                  <c:v>114.64</c:v>
                </c:pt>
                <c:pt idx="747">
                  <c:v>114.68</c:v>
                </c:pt>
                <c:pt idx="748">
                  <c:v>114.72</c:v>
                </c:pt>
                <c:pt idx="749">
                  <c:v>114.76</c:v>
                </c:pt>
                <c:pt idx="750">
                  <c:v>114.8</c:v>
                </c:pt>
                <c:pt idx="751">
                  <c:v>114.84</c:v>
                </c:pt>
                <c:pt idx="752">
                  <c:v>114.88</c:v>
                </c:pt>
                <c:pt idx="753">
                  <c:v>114.92</c:v>
                </c:pt>
                <c:pt idx="754">
                  <c:v>114.96000000000001</c:v>
                </c:pt>
                <c:pt idx="755">
                  <c:v>115</c:v>
                </c:pt>
                <c:pt idx="756">
                  <c:v>115.04</c:v>
                </c:pt>
                <c:pt idx="757">
                  <c:v>115.08</c:v>
                </c:pt>
                <c:pt idx="758">
                  <c:v>115.12</c:v>
                </c:pt>
                <c:pt idx="759">
                  <c:v>115.16</c:v>
                </c:pt>
                <c:pt idx="760">
                  <c:v>115.2</c:v>
                </c:pt>
                <c:pt idx="761">
                  <c:v>115.24000000000001</c:v>
                </c:pt>
                <c:pt idx="762">
                  <c:v>115.28</c:v>
                </c:pt>
                <c:pt idx="763">
                  <c:v>115.32000000000001</c:v>
                </c:pt>
                <c:pt idx="764">
                  <c:v>115.36</c:v>
                </c:pt>
                <c:pt idx="765">
                  <c:v>115.4</c:v>
                </c:pt>
                <c:pt idx="766">
                  <c:v>115.44</c:v>
                </c:pt>
                <c:pt idx="767">
                  <c:v>115.48</c:v>
                </c:pt>
                <c:pt idx="768">
                  <c:v>115.52000000000001</c:v>
                </c:pt>
                <c:pt idx="769">
                  <c:v>115.56</c:v>
                </c:pt>
                <c:pt idx="770">
                  <c:v>115.60000000000001</c:v>
                </c:pt>
                <c:pt idx="771">
                  <c:v>115.64</c:v>
                </c:pt>
                <c:pt idx="772">
                  <c:v>115.68</c:v>
                </c:pt>
                <c:pt idx="773">
                  <c:v>115.72000000000001</c:v>
                </c:pt>
                <c:pt idx="774">
                  <c:v>115.76</c:v>
                </c:pt>
                <c:pt idx="775">
                  <c:v>115.80000000000001</c:v>
                </c:pt>
                <c:pt idx="776">
                  <c:v>115.84</c:v>
                </c:pt>
                <c:pt idx="777">
                  <c:v>115.88000000000001</c:v>
                </c:pt>
                <c:pt idx="778">
                  <c:v>115.92</c:v>
                </c:pt>
                <c:pt idx="779">
                  <c:v>115.96</c:v>
                </c:pt>
                <c:pt idx="780">
                  <c:v>116</c:v>
                </c:pt>
                <c:pt idx="781">
                  <c:v>116.03999999999999</c:v>
                </c:pt>
                <c:pt idx="782">
                  <c:v>116.08</c:v>
                </c:pt>
                <c:pt idx="783">
                  <c:v>116.11999999999999</c:v>
                </c:pt>
                <c:pt idx="784">
                  <c:v>116.16</c:v>
                </c:pt>
                <c:pt idx="785">
                  <c:v>116.19999999999999</c:v>
                </c:pt>
                <c:pt idx="786">
                  <c:v>116.24</c:v>
                </c:pt>
                <c:pt idx="787">
                  <c:v>116.28</c:v>
                </c:pt>
                <c:pt idx="788">
                  <c:v>116.32</c:v>
                </c:pt>
                <c:pt idx="789">
                  <c:v>116.36</c:v>
                </c:pt>
                <c:pt idx="790">
                  <c:v>116.39999999999999</c:v>
                </c:pt>
                <c:pt idx="791">
                  <c:v>116.44</c:v>
                </c:pt>
                <c:pt idx="792">
                  <c:v>116.47999999999999</c:v>
                </c:pt>
                <c:pt idx="793">
                  <c:v>116.52</c:v>
                </c:pt>
                <c:pt idx="794">
                  <c:v>116.56</c:v>
                </c:pt>
                <c:pt idx="795">
                  <c:v>116.6</c:v>
                </c:pt>
                <c:pt idx="796">
                  <c:v>116.64</c:v>
                </c:pt>
                <c:pt idx="797">
                  <c:v>116.67999999999999</c:v>
                </c:pt>
                <c:pt idx="798">
                  <c:v>116.72</c:v>
                </c:pt>
                <c:pt idx="799">
                  <c:v>116.75999999999999</c:v>
                </c:pt>
                <c:pt idx="800">
                  <c:v>116.8</c:v>
                </c:pt>
                <c:pt idx="801">
                  <c:v>116.84</c:v>
                </c:pt>
                <c:pt idx="802">
                  <c:v>116.88</c:v>
                </c:pt>
                <c:pt idx="803">
                  <c:v>116.92</c:v>
                </c:pt>
                <c:pt idx="804">
                  <c:v>116.96</c:v>
                </c:pt>
                <c:pt idx="805">
                  <c:v>117</c:v>
                </c:pt>
                <c:pt idx="806">
                  <c:v>117.03999999999999</c:v>
                </c:pt>
                <c:pt idx="807">
                  <c:v>117.08</c:v>
                </c:pt>
                <c:pt idx="808">
                  <c:v>117.12</c:v>
                </c:pt>
                <c:pt idx="809">
                  <c:v>117.16</c:v>
                </c:pt>
                <c:pt idx="810">
                  <c:v>117.2</c:v>
                </c:pt>
                <c:pt idx="811">
                  <c:v>117.24</c:v>
                </c:pt>
                <c:pt idx="812">
                  <c:v>117.28</c:v>
                </c:pt>
                <c:pt idx="813">
                  <c:v>117.32</c:v>
                </c:pt>
                <c:pt idx="814">
                  <c:v>117.36</c:v>
                </c:pt>
                <c:pt idx="815">
                  <c:v>117.4</c:v>
                </c:pt>
                <c:pt idx="816">
                  <c:v>117.44</c:v>
                </c:pt>
                <c:pt idx="817">
                  <c:v>117.48</c:v>
                </c:pt>
                <c:pt idx="818">
                  <c:v>117.52</c:v>
                </c:pt>
                <c:pt idx="819">
                  <c:v>117.56</c:v>
                </c:pt>
                <c:pt idx="820">
                  <c:v>117.6</c:v>
                </c:pt>
                <c:pt idx="821">
                  <c:v>117.64</c:v>
                </c:pt>
                <c:pt idx="822">
                  <c:v>117.68</c:v>
                </c:pt>
                <c:pt idx="823">
                  <c:v>117.72</c:v>
                </c:pt>
                <c:pt idx="824">
                  <c:v>117.76</c:v>
                </c:pt>
                <c:pt idx="825">
                  <c:v>117.8</c:v>
                </c:pt>
                <c:pt idx="826">
                  <c:v>117.84</c:v>
                </c:pt>
                <c:pt idx="827">
                  <c:v>117.88</c:v>
                </c:pt>
                <c:pt idx="828">
                  <c:v>117.92</c:v>
                </c:pt>
                <c:pt idx="829">
                  <c:v>117.96000000000001</c:v>
                </c:pt>
                <c:pt idx="830">
                  <c:v>118</c:v>
                </c:pt>
                <c:pt idx="831">
                  <c:v>118.04</c:v>
                </c:pt>
                <c:pt idx="832">
                  <c:v>118.08</c:v>
                </c:pt>
                <c:pt idx="833">
                  <c:v>118.12</c:v>
                </c:pt>
                <c:pt idx="834">
                  <c:v>118.16</c:v>
                </c:pt>
                <c:pt idx="835">
                  <c:v>118.2</c:v>
                </c:pt>
                <c:pt idx="836">
                  <c:v>118.24000000000001</c:v>
                </c:pt>
                <c:pt idx="837">
                  <c:v>118.28</c:v>
                </c:pt>
                <c:pt idx="838">
                  <c:v>118.32000000000001</c:v>
                </c:pt>
                <c:pt idx="839">
                  <c:v>118.36</c:v>
                </c:pt>
                <c:pt idx="840">
                  <c:v>118.4</c:v>
                </c:pt>
                <c:pt idx="841">
                  <c:v>118.44</c:v>
                </c:pt>
                <c:pt idx="842">
                  <c:v>118.48</c:v>
                </c:pt>
                <c:pt idx="843">
                  <c:v>118.52000000000001</c:v>
                </c:pt>
                <c:pt idx="844">
                  <c:v>118.56</c:v>
                </c:pt>
                <c:pt idx="845">
                  <c:v>118.60000000000001</c:v>
                </c:pt>
                <c:pt idx="846">
                  <c:v>118.64</c:v>
                </c:pt>
                <c:pt idx="847">
                  <c:v>118.68</c:v>
                </c:pt>
                <c:pt idx="848">
                  <c:v>118.72</c:v>
                </c:pt>
                <c:pt idx="849">
                  <c:v>118.76</c:v>
                </c:pt>
                <c:pt idx="850">
                  <c:v>118.80000000000001</c:v>
                </c:pt>
                <c:pt idx="851">
                  <c:v>118.84</c:v>
                </c:pt>
                <c:pt idx="852">
                  <c:v>118.88000000000001</c:v>
                </c:pt>
                <c:pt idx="853">
                  <c:v>118.92</c:v>
                </c:pt>
                <c:pt idx="854">
                  <c:v>118.96000000000001</c:v>
                </c:pt>
                <c:pt idx="855">
                  <c:v>119</c:v>
                </c:pt>
                <c:pt idx="856">
                  <c:v>119.04</c:v>
                </c:pt>
                <c:pt idx="857">
                  <c:v>119.08</c:v>
                </c:pt>
                <c:pt idx="858">
                  <c:v>119.11999999999999</c:v>
                </c:pt>
                <c:pt idx="859">
                  <c:v>119.16</c:v>
                </c:pt>
                <c:pt idx="860">
                  <c:v>119.19999999999999</c:v>
                </c:pt>
                <c:pt idx="861">
                  <c:v>119.24</c:v>
                </c:pt>
                <c:pt idx="862">
                  <c:v>119.27999999999999</c:v>
                </c:pt>
                <c:pt idx="863">
                  <c:v>119.32000000000001</c:v>
                </c:pt>
                <c:pt idx="864">
                  <c:v>119.36</c:v>
                </c:pt>
                <c:pt idx="865">
                  <c:v>119.39999999999999</c:v>
                </c:pt>
                <c:pt idx="866">
                  <c:v>119.43999999999998</c:v>
                </c:pt>
                <c:pt idx="867">
                  <c:v>119.48</c:v>
                </c:pt>
                <c:pt idx="868">
                  <c:v>119.52</c:v>
                </c:pt>
                <c:pt idx="869">
                  <c:v>119.55999999999999</c:v>
                </c:pt>
                <c:pt idx="870">
                  <c:v>119.60000000000001</c:v>
                </c:pt>
                <c:pt idx="871">
                  <c:v>119.64</c:v>
                </c:pt>
                <c:pt idx="872">
                  <c:v>119.67999999999999</c:v>
                </c:pt>
                <c:pt idx="873">
                  <c:v>119.71999999999998</c:v>
                </c:pt>
                <c:pt idx="874">
                  <c:v>119.76</c:v>
                </c:pt>
                <c:pt idx="875">
                  <c:v>119.8</c:v>
                </c:pt>
                <c:pt idx="876">
                  <c:v>119.83999999999999</c:v>
                </c:pt>
                <c:pt idx="877">
                  <c:v>119.88000000000001</c:v>
                </c:pt>
                <c:pt idx="878">
                  <c:v>119.92</c:v>
                </c:pt>
                <c:pt idx="879">
                  <c:v>119.96</c:v>
                </c:pt>
                <c:pt idx="880">
                  <c:v>119.99999999999999</c:v>
                </c:pt>
                <c:pt idx="881">
                  <c:v>120.04</c:v>
                </c:pt>
                <c:pt idx="882">
                  <c:v>120.08</c:v>
                </c:pt>
                <c:pt idx="883">
                  <c:v>120.11999999999999</c:v>
                </c:pt>
                <c:pt idx="884">
                  <c:v>120.16000000000001</c:v>
                </c:pt>
                <c:pt idx="885">
                  <c:v>120.2</c:v>
                </c:pt>
                <c:pt idx="886">
                  <c:v>120.24</c:v>
                </c:pt>
                <c:pt idx="887">
                  <c:v>120.27999999999999</c:v>
                </c:pt>
                <c:pt idx="888">
                  <c:v>120.32000000000001</c:v>
                </c:pt>
                <c:pt idx="889">
                  <c:v>120.36</c:v>
                </c:pt>
                <c:pt idx="890">
                  <c:v>120.39999999999999</c:v>
                </c:pt>
                <c:pt idx="891">
                  <c:v>120.44000000000001</c:v>
                </c:pt>
                <c:pt idx="892">
                  <c:v>120.48</c:v>
                </c:pt>
                <c:pt idx="893">
                  <c:v>120.52</c:v>
                </c:pt>
                <c:pt idx="894">
                  <c:v>120.55999999999999</c:v>
                </c:pt>
                <c:pt idx="895">
                  <c:v>120.60000000000001</c:v>
                </c:pt>
                <c:pt idx="896">
                  <c:v>120.64</c:v>
                </c:pt>
                <c:pt idx="897">
                  <c:v>120.67999999999999</c:v>
                </c:pt>
                <c:pt idx="898">
                  <c:v>120.72000000000001</c:v>
                </c:pt>
                <c:pt idx="899">
                  <c:v>120.76</c:v>
                </c:pt>
                <c:pt idx="900">
                  <c:v>120.8</c:v>
                </c:pt>
                <c:pt idx="901">
                  <c:v>120.83999999999999</c:v>
                </c:pt>
                <c:pt idx="902">
                  <c:v>120.88000000000001</c:v>
                </c:pt>
                <c:pt idx="903">
                  <c:v>120.92</c:v>
                </c:pt>
                <c:pt idx="904">
                  <c:v>120.96</c:v>
                </c:pt>
                <c:pt idx="905">
                  <c:v>121.00000000000001</c:v>
                </c:pt>
                <c:pt idx="906">
                  <c:v>121.04</c:v>
                </c:pt>
                <c:pt idx="907">
                  <c:v>121.08</c:v>
                </c:pt>
                <c:pt idx="908">
                  <c:v>121.11999999999999</c:v>
                </c:pt>
                <c:pt idx="909">
                  <c:v>121.16000000000001</c:v>
                </c:pt>
                <c:pt idx="910">
                  <c:v>121.2</c:v>
                </c:pt>
                <c:pt idx="911">
                  <c:v>121.24</c:v>
                </c:pt>
                <c:pt idx="912">
                  <c:v>121.28000000000002</c:v>
                </c:pt>
                <c:pt idx="913">
                  <c:v>121.32000000000001</c:v>
                </c:pt>
                <c:pt idx="914">
                  <c:v>121.36</c:v>
                </c:pt>
                <c:pt idx="915">
                  <c:v>121.39999999999999</c:v>
                </c:pt>
                <c:pt idx="916">
                  <c:v>121.44000000000001</c:v>
                </c:pt>
                <c:pt idx="917">
                  <c:v>121.48</c:v>
                </c:pt>
                <c:pt idx="918">
                  <c:v>121.52</c:v>
                </c:pt>
                <c:pt idx="919">
                  <c:v>121.56000000000002</c:v>
                </c:pt>
                <c:pt idx="920">
                  <c:v>121.60000000000001</c:v>
                </c:pt>
                <c:pt idx="921">
                  <c:v>121.64</c:v>
                </c:pt>
                <c:pt idx="922">
                  <c:v>121.67999999999999</c:v>
                </c:pt>
                <c:pt idx="923">
                  <c:v>121.72000000000001</c:v>
                </c:pt>
                <c:pt idx="924">
                  <c:v>121.76</c:v>
                </c:pt>
                <c:pt idx="925">
                  <c:v>121.8</c:v>
                </c:pt>
                <c:pt idx="926">
                  <c:v>121.84000000000002</c:v>
                </c:pt>
                <c:pt idx="927">
                  <c:v>121.88000000000001</c:v>
                </c:pt>
                <c:pt idx="928">
                  <c:v>121.92</c:v>
                </c:pt>
                <c:pt idx="929">
                  <c:v>121.96</c:v>
                </c:pt>
                <c:pt idx="930">
                  <c:v>122.00000000000001</c:v>
                </c:pt>
                <c:pt idx="931">
                  <c:v>122.04</c:v>
                </c:pt>
                <c:pt idx="932">
                  <c:v>122.08</c:v>
                </c:pt>
                <c:pt idx="933">
                  <c:v>122.12</c:v>
                </c:pt>
                <c:pt idx="934">
                  <c:v>122.16</c:v>
                </c:pt>
                <c:pt idx="935">
                  <c:v>122.2</c:v>
                </c:pt>
                <c:pt idx="936">
                  <c:v>122.24</c:v>
                </c:pt>
                <c:pt idx="937">
                  <c:v>122.28</c:v>
                </c:pt>
                <c:pt idx="938">
                  <c:v>122.32</c:v>
                </c:pt>
                <c:pt idx="939">
                  <c:v>122.35999999999999</c:v>
                </c:pt>
                <c:pt idx="940">
                  <c:v>122.4</c:v>
                </c:pt>
                <c:pt idx="941">
                  <c:v>122.44</c:v>
                </c:pt>
                <c:pt idx="942">
                  <c:v>122.47999999999999</c:v>
                </c:pt>
                <c:pt idx="943">
                  <c:v>122.51999999999998</c:v>
                </c:pt>
                <c:pt idx="944">
                  <c:v>122.56</c:v>
                </c:pt>
                <c:pt idx="945">
                  <c:v>122.6</c:v>
                </c:pt>
                <c:pt idx="946">
                  <c:v>122.63999999999999</c:v>
                </c:pt>
                <c:pt idx="947">
                  <c:v>122.68</c:v>
                </c:pt>
                <c:pt idx="948">
                  <c:v>122.72</c:v>
                </c:pt>
                <c:pt idx="949">
                  <c:v>122.75999999999999</c:v>
                </c:pt>
                <c:pt idx="950">
                  <c:v>122.79999999999998</c:v>
                </c:pt>
                <c:pt idx="951">
                  <c:v>122.84</c:v>
                </c:pt>
                <c:pt idx="952">
                  <c:v>122.88</c:v>
                </c:pt>
                <c:pt idx="953">
                  <c:v>122.91999999999999</c:v>
                </c:pt>
                <c:pt idx="954">
                  <c:v>122.96000000000001</c:v>
                </c:pt>
                <c:pt idx="955">
                  <c:v>123</c:v>
                </c:pt>
                <c:pt idx="956">
                  <c:v>123.03999999999999</c:v>
                </c:pt>
                <c:pt idx="957">
                  <c:v>123.07999999999998</c:v>
                </c:pt>
                <c:pt idx="958">
                  <c:v>123.12</c:v>
                </c:pt>
                <c:pt idx="959">
                  <c:v>123.16</c:v>
                </c:pt>
                <c:pt idx="960">
                  <c:v>123.19999999999999</c:v>
                </c:pt>
                <c:pt idx="961">
                  <c:v>123.24000000000001</c:v>
                </c:pt>
                <c:pt idx="962">
                  <c:v>123.28</c:v>
                </c:pt>
                <c:pt idx="963">
                  <c:v>123.32</c:v>
                </c:pt>
                <c:pt idx="964">
                  <c:v>123.35999999999999</c:v>
                </c:pt>
                <c:pt idx="965">
                  <c:v>123.4</c:v>
                </c:pt>
                <c:pt idx="966">
                  <c:v>123.44</c:v>
                </c:pt>
                <c:pt idx="967">
                  <c:v>123.47999999999999</c:v>
                </c:pt>
                <c:pt idx="968">
                  <c:v>123.52000000000001</c:v>
                </c:pt>
                <c:pt idx="969">
                  <c:v>123.56</c:v>
                </c:pt>
                <c:pt idx="970">
                  <c:v>123.6</c:v>
                </c:pt>
                <c:pt idx="971">
                  <c:v>123.63999999999999</c:v>
                </c:pt>
                <c:pt idx="972">
                  <c:v>123.68</c:v>
                </c:pt>
                <c:pt idx="973">
                  <c:v>123.72</c:v>
                </c:pt>
                <c:pt idx="974">
                  <c:v>123.75999999999999</c:v>
                </c:pt>
                <c:pt idx="975">
                  <c:v>123.80000000000001</c:v>
                </c:pt>
                <c:pt idx="976">
                  <c:v>123.84</c:v>
                </c:pt>
                <c:pt idx="977">
                  <c:v>123.88</c:v>
                </c:pt>
                <c:pt idx="978">
                  <c:v>123.91999999999999</c:v>
                </c:pt>
                <c:pt idx="979">
                  <c:v>123.96000000000001</c:v>
                </c:pt>
                <c:pt idx="980">
                  <c:v>124</c:v>
                </c:pt>
                <c:pt idx="981">
                  <c:v>124.03999999999999</c:v>
                </c:pt>
                <c:pt idx="982">
                  <c:v>124.08000000000001</c:v>
                </c:pt>
                <c:pt idx="983">
                  <c:v>124.12</c:v>
                </c:pt>
                <c:pt idx="984">
                  <c:v>124.16</c:v>
                </c:pt>
                <c:pt idx="985">
                  <c:v>124.19999999999999</c:v>
                </c:pt>
                <c:pt idx="986">
                  <c:v>124.24000000000001</c:v>
                </c:pt>
                <c:pt idx="987">
                  <c:v>124.28</c:v>
                </c:pt>
                <c:pt idx="988">
                  <c:v>124.32</c:v>
                </c:pt>
                <c:pt idx="989">
                  <c:v>124.36000000000001</c:v>
                </c:pt>
                <c:pt idx="990">
                  <c:v>124.4</c:v>
                </c:pt>
                <c:pt idx="991">
                  <c:v>124.44</c:v>
                </c:pt>
                <c:pt idx="992">
                  <c:v>124.47999999999999</c:v>
                </c:pt>
                <c:pt idx="993">
                  <c:v>124.52000000000001</c:v>
                </c:pt>
                <c:pt idx="994">
                  <c:v>124.56</c:v>
                </c:pt>
                <c:pt idx="995">
                  <c:v>124.6</c:v>
                </c:pt>
                <c:pt idx="996">
                  <c:v>124.64000000000001</c:v>
                </c:pt>
                <c:pt idx="997">
                  <c:v>124.68</c:v>
                </c:pt>
                <c:pt idx="998">
                  <c:v>124.72</c:v>
                </c:pt>
                <c:pt idx="999">
                  <c:v>124.75999999999999</c:v>
                </c:pt>
                <c:pt idx="1000">
                  <c:v>124.80000000000001</c:v>
                </c:pt>
                <c:pt idx="1001">
                  <c:v>124.84</c:v>
                </c:pt>
                <c:pt idx="1002">
                  <c:v>124.88</c:v>
                </c:pt>
                <c:pt idx="1003">
                  <c:v>124.92000000000002</c:v>
                </c:pt>
                <c:pt idx="1004">
                  <c:v>124.96000000000001</c:v>
                </c:pt>
                <c:pt idx="1005">
                  <c:v>125</c:v>
                </c:pt>
                <c:pt idx="1006">
                  <c:v>125.04</c:v>
                </c:pt>
                <c:pt idx="1007">
                  <c:v>125.08000000000001</c:v>
                </c:pt>
                <c:pt idx="1008">
                  <c:v>125.12</c:v>
                </c:pt>
                <c:pt idx="1009">
                  <c:v>125.16</c:v>
                </c:pt>
                <c:pt idx="1010">
                  <c:v>125.2</c:v>
                </c:pt>
                <c:pt idx="1011">
                  <c:v>125.24</c:v>
                </c:pt>
                <c:pt idx="1012">
                  <c:v>125.28</c:v>
                </c:pt>
                <c:pt idx="1013">
                  <c:v>125.32000000000001</c:v>
                </c:pt>
                <c:pt idx="1014">
                  <c:v>125.36</c:v>
                </c:pt>
                <c:pt idx="1015">
                  <c:v>125.39999999999999</c:v>
                </c:pt>
                <c:pt idx="1016">
                  <c:v>125.43999999999998</c:v>
                </c:pt>
                <c:pt idx="1017">
                  <c:v>125.48</c:v>
                </c:pt>
                <c:pt idx="1018">
                  <c:v>125.52</c:v>
                </c:pt>
                <c:pt idx="1019">
                  <c:v>125.55999999999999</c:v>
                </c:pt>
                <c:pt idx="1020">
                  <c:v>125.60000000000001</c:v>
                </c:pt>
                <c:pt idx="1021">
                  <c:v>125.64</c:v>
                </c:pt>
                <c:pt idx="1022">
                  <c:v>125.67999999999999</c:v>
                </c:pt>
                <c:pt idx="1023">
                  <c:v>125.71999999999998</c:v>
                </c:pt>
                <c:pt idx="1024">
                  <c:v>125.76</c:v>
                </c:pt>
                <c:pt idx="1025">
                  <c:v>125.8</c:v>
                </c:pt>
                <c:pt idx="1026">
                  <c:v>125.83999999999999</c:v>
                </c:pt>
                <c:pt idx="1027">
                  <c:v>125.88000000000001</c:v>
                </c:pt>
                <c:pt idx="1028">
                  <c:v>125.92</c:v>
                </c:pt>
                <c:pt idx="1029">
                  <c:v>125.96</c:v>
                </c:pt>
                <c:pt idx="1030">
                  <c:v>125.99999999999999</c:v>
                </c:pt>
                <c:pt idx="1031">
                  <c:v>126.04</c:v>
                </c:pt>
                <c:pt idx="1032">
                  <c:v>126.08</c:v>
                </c:pt>
                <c:pt idx="1033">
                  <c:v>126.11999999999999</c:v>
                </c:pt>
                <c:pt idx="1034">
                  <c:v>126.16000000000001</c:v>
                </c:pt>
                <c:pt idx="1035">
                  <c:v>126.2</c:v>
                </c:pt>
                <c:pt idx="1036">
                  <c:v>126.24</c:v>
                </c:pt>
                <c:pt idx="1037">
                  <c:v>126.27999999999999</c:v>
                </c:pt>
                <c:pt idx="1038">
                  <c:v>126.32000000000001</c:v>
                </c:pt>
                <c:pt idx="1039">
                  <c:v>126.36</c:v>
                </c:pt>
                <c:pt idx="1040">
                  <c:v>126.39999999999999</c:v>
                </c:pt>
                <c:pt idx="1041">
                  <c:v>126.44000000000001</c:v>
                </c:pt>
                <c:pt idx="1042">
                  <c:v>126.48</c:v>
                </c:pt>
                <c:pt idx="1043">
                  <c:v>126.52</c:v>
                </c:pt>
                <c:pt idx="1044">
                  <c:v>126.55999999999999</c:v>
                </c:pt>
                <c:pt idx="1045">
                  <c:v>126.60000000000001</c:v>
                </c:pt>
                <c:pt idx="1046">
                  <c:v>126.64</c:v>
                </c:pt>
                <c:pt idx="1047">
                  <c:v>126.67999999999999</c:v>
                </c:pt>
                <c:pt idx="1048">
                  <c:v>126.72000000000001</c:v>
                </c:pt>
                <c:pt idx="1049">
                  <c:v>126.76</c:v>
                </c:pt>
                <c:pt idx="1050">
                  <c:v>126.8</c:v>
                </c:pt>
                <c:pt idx="1051">
                  <c:v>126.83999999999999</c:v>
                </c:pt>
                <c:pt idx="1052">
                  <c:v>126.88000000000001</c:v>
                </c:pt>
                <c:pt idx="1053">
                  <c:v>126.92</c:v>
                </c:pt>
                <c:pt idx="1054">
                  <c:v>126.96</c:v>
                </c:pt>
                <c:pt idx="1055">
                  <c:v>127.00000000000001</c:v>
                </c:pt>
                <c:pt idx="1056">
                  <c:v>127.04</c:v>
                </c:pt>
                <c:pt idx="1057">
                  <c:v>127.08</c:v>
                </c:pt>
                <c:pt idx="1058">
                  <c:v>127.11999999999999</c:v>
                </c:pt>
                <c:pt idx="1059">
                  <c:v>127.16000000000001</c:v>
                </c:pt>
                <c:pt idx="1060">
                  <c:v>127.2</c:v>
                </c:pt>
                <c:pt idx="1061">
                  <c:v>127.24</c:v>
                </c:pt>
                <c:pt idx="1062">
                  <c:v>127.28000000000002</c:v>
                </c:pt>
                <c:pt idx="1063">
                  <c:v>127.32000000000001</c:v>
                </c:pt>
                <c:pt idx="1064">
                  <c:v>127.36</c:v>
                </c:pt>
                <c:pt idx="1065">
                  <c:v>127.39999999999999</c:v>
                </c:pt>
                <c:pt idx="1066">
                  <c:v>127.44000000000001</c:v>
                </c:pt>
                <c:pt idx="1067">
                  <c:v>127.48</c:v>
                </c:pt>
                <c:pt idx="1068">
                  <c:v>127.52</c:v>
                </c:pt>
                <c:pt idx="1069">
                  <c:v>127.56000000000002</c:v>
                </c:pt>
                <c:pt idx="1070">
                  <c:v>127.60000000000001</c:v>
                </c:pt>
                <c:pt idx="1071">
                  <c:v>127.64</c:v>
                </c:pt>
                <c:pt idx="1072">
                  <c:v>127.67999999999999</c:v>
                </c:pt>
                <c:pt idx="1073">
                  <c:v>127.72000000000001</c:v>
                </c:pt>
                <c:pt idx="1074">
                  <c:v>127.76</c:v>
                </c:pt>
                <c:pt idx="1075">
                  <c:v>127.8</c:v>
                </c:pt>
                <c:pt idx="1076">
                  <c:v>127.84000000000002</c:v>
                </c:pt>
                <c:pt idx="1077">
                  <c:v>127.88000000000001</c:v>
                </c:pt>
                <c:pt idx="1078">
                  <c:v>127.92</c:v>
                </c:pt>
                <c:pt idx="1079">
                  <c:v>127.96</c:v>
                </c:pt>
                <c:pt idx="1080">
                  <c:v>128</c:v>
                </c:pt>
                <c:pt idx="1081">
                  <c:v>128.04</c:v>
                </c:pt>
                <c:pt idx="1082">
                  <c:v>128.07999999999998</c:v>
                </c:pt>
                <c:pt idx="1083">
                  <c:v>128.12</c:v>
                </c:pt>
                <c:pt idx="1084">
                  <c:v>128.16</c:v>
                </c:pt>
                <c:pt idx="1085">
                  <c:v>128.19999999999999</c:v>
                </c:pt>
                <c:pt idx="1086">
                  <c:v>128.23999999999998</c:v>
                </c:pt>
                <c:pt idx="1087">
                  <c:v>128.28</c:v>
                </c:pt>
                <c:pt idx="1088">
                  <c:v>128.32</c:v>
                </c:pt>
                <c:pt idx="1089">
                  <c:v>128.35999999999999</c:v>
                </c:pt>
                <c:pt idx="1090">
                  <c:v>128.4</c:v>
                </c:pt>
                <c:pt idx="1091">
                  <c:v>128.44</c:v>
                </c:pt>
                <c:pt idx="1092">
                  <c:v>128.47999999999999</c:v>
                </c:pt>
                <c:pt idx="1093">
                  <c:v>128.51999999999998</c:v>
                </c:pt>
                <c:pt idx="1094">
                  <c:v>128.56</c:v>
                </c:pt>
                <c:pt idx="1095">
                  <c:v>128.6</c:v>
                </c:pt>
                <c:pt idx="1096">
                  <c:v>128.63999999999999</c:v>
                </c:pt>
                <c:pt idx="1097">
                  <c:v>128.68</c:v>
                </c:pt>
                <c:pt idx="1098">
                  <c:v>128.72</c:v>
                </c:pt>
                <c:pt idx="1099">
                  <c:v>128.76</c:v>
                </c:pt>
                <c:pt idx="1100">
                  <c:v>128.79999999999998</c:v>
                </c:pt>
                <c:pt idx="1101">
                  <c:v>128.84</c:v>
                </c:pt>
                <c:pt idx="1102">
                  <c:v>128.88</c:v>
                </c:pt>
                <c:pt idx="1103">
                  <c:v>128.91999999999999</c:v>
                </c:pt>
                <c:pt idx="1104">
                  <c:v>128.96</c:v>
                </c:pt>
                <c:pt idx="1105">
                  <c:v>129</c:v>
                </c:pt>
                <c:pt idx="1106">
                  <c:v>129.04</c:v>
                </c:pt>
                <c:pt idx="1107">
                  <c:v>129.07999999999998</c:v>
                </c:pt>
                <c:pt idx="1108">
                  <c:v>129.12</c:v>
                </c:pt>
                <c:pt idx="1109">
                  <c:v>129.16</c:v>
                </c:pt>
                <c:pt idx="1110">
                  <c:v>129.19999999999999</c:v>
                </c:pt>
                <c:pt idx="1111">
                  <c:v>129.24</c:v>
                </c:pt>
                <c:pt idx="1112">
                  <c:v>129.28</c:v>
                </c:pt>
                <c:pt idx="1113">
                  <c:v>129.32</c:v>
                </c:pt>
                <c:pt idx="1114">
                  <c:v>129.35999999999999</c:v>
                </c:pt>
                <c:pt idx="1115">
                  <c:v>129.4</c:v>
                </c:pt>
                <c:pt idx="1116">
                  <c:v>129.44</c:v>
                </c:pt>
                <c:pt idx="1117">
                  <c:v>129.47999999999999</c:v>
                </c:pt>
                <c:pt idx="1118">
                  <c:v>129.52000000000001</c:v>
                </c:pt>
                <c:pt idx="1119">
                  <c:v>129.56</c:v>
                </c:pt>
                <c:pt idx="1120">
                  <c:v>129.6</c:v>
                </c:pt>
                <c:pt idx="1121">
                  <c:v>129.63999999999999</c:v>
                </c:pt>
                <c:pt idx="1122">
                  <c:v>129.68</c:v>
                </c:pt>
                <c:pt idx="1123">
                  <c:v>129.72</c:v>
                </c:pt>
                <c:pt idx="1124">
                  <c:v>129.76</c:v>
                </c:pt>
                <c:pt idx="1125">
                  <c:v>129.80000000000001</c:v>
                </c:pt>
                <c:pt idx="1126">
                  <c:v>129.84</c:v>
                </c:pt>
                <c:pt idx="1127">
                  <c:v>129.88</c:v>
                </c:pt>
                <c:pt idx="1128">
                  <c:v>129.91999999999999</c:v>
                </c:pt>
                <c:pt idx="1129">
                  <c:v>129.96</c:v>
                </c:pt>
                <c:pt idx="1130">
                  <c:v>130</c:v>
                </c:pt>
                <c:pt idx="1131">
                  <c:v>130.04</c:v>
                </c:pt>
                <c:pt idx="1132">
                  <c:v>130.08000000000001</c:v>
                </c:pt>
                <c:pt idx="1133">
                  <c:v>130.12</c:v>
                </c:pt>
                <c:pt idx="1134">
                  <c:v>130.16</c:v>
                </c:pt>
                <c:pt idx="1135">
                  <c:v>130.19999999999999</c:v>
                </c:pt>
                <c:pt idx="1136">
                  <c:v>130.24</c:v>
                </c:pt>
                <c:pt idx="1137">
                  <c:v>130.28</c:v>
                </c:pt>
                <c:pt idx="1138">
                  <c:v>130.32</c:v>
                </c:pt>
                <c:pt idx="1139">
                  <c:v>130.36000000000001</c:v>
                </c:pt>
                <c:pt idx="1140">
                  <c:v>130.4</c:v>
                </c:pt>
                <c:pt idx="1141">
                  <c:v>130.44</c:v>
                </c:pt>
                <c:pt idx="1142">
                  <c:v>130.47999999999999</c:v>
                </c:pt>
                <c:pt idx="1143">
                  <c:v>130.52000000000001</c:v>
                </c:pt>
                <c:pt idx="1144">
                  <c:v>130.56</c:v>
                </c:pt>
                <c:pt idx="1145">
                  <c:v>130.6</c:v>
                </c:pt>
                <c:pt idx="1146">
                  <c:v>130.64000000000001</c:v>
                </c:pt>
                <c:pt idx="1147">
                  <c:v>130.68</c:v>
                </c:pt>
                <c:pt idx="1148">
                  <c:v>130.72</c:v>
                </c:pt>
                <c:pt idx="1149">
                  <c:v>130.76</c:v>
                </c:pt>
                <c:pt idx="1150">
                  <c:v>130.80000000000001</c:v>
                </c:pt>
                <c:pt idx="1151">
                  <c:v>130.84</c:v>
                </c:pt>
                <c:pt idx="1152">
                  <c:v>130.88</c:v>
                </c:pt>
                <c:pt idx="1153">
                  <c:v>130.92000000000002</c:v>
                </c:pt>
                <c:pt idx="1154">
                  <c:v>130.96</c:v>
                </c:pt>
                <c:pt idx="1155">
                  <c:v>131</c:v>
                </c:pt>
                <c:pt idx="1156">
                  <c:v>131.04</c:v>
                </c:pt>
                <c:pt idx="1157">
                  <c:v>131.08000000000001</c:v>
                </c:pt>
                <c:pt idx="1158">
                  <c:v>131.12</c:v>
                </c:pt>
                <c:pt idx="1159">
                  <c:v>131.16</c:v>
                </c:pt>
                <c:pt idx="1160">
                  <c:v>131.20000000000002</c:v>
                </c:pt>
                <c:pt idx="1161">
                  <c:v>131.24</c:v>
                </c:pt>
                <c:pt idx="1162">
                  <c:v>131.28</c:v>
                </c:pt>
                <c:pt idx="1163">
                  <c:v>131.32</c:v>
                </c:pt>
                <c:pt idx="1164">
                  <c:v>131.36000000000001</c:v>
                </c:pt>
                <c:pt idx="1165">
                  <c:v>131.4</c:v>
                </c:pt>
                <c:pt idx="1166">
                  <c:v>131.44</c:v>
                </c:pt>
                <c:pt idx="1167">
                  <c:v>131.48000000000002</c:v>
                </c:pt>
                <c:pt idx="1168">
                  <c:v>131.52000000000001</c:v>
                </c:pt>
                <c:pt idx="1169">
                  <c:v>131.56</c:v>
                </c:pt>
                <c:pt idx="1170">
                  <c:v>131.6</c:v>
                </c:pt>
                <c:pt idx="1171">
                  <c:v>131.64000000000001</c:v>
                </c:pt>
                <c:pt idx="1172">
                  <c:v>131.68</c:v>
                </c:pt>
                <c:pt idx="1173">
                  <c:v>131.72</c:v>
                </c:pt>
                <c:pt idx="1174">
                  <c:v>131.76000000000002</c:v>
                </c:pt>
                <c:pt idx="1175">
                  <c:v>131.80000000000001</c:v>
                </c:pt>
                <c:pt idx="1176">
                  <c:v>131.84</c:v>
                </c:pt>
                <c:pt idx="1177">
                  <c:v>131.88</c:v>
                </c:pt>
                <c:pt idx="1178">
                  <c:v>131.92000000000002</c:v>
                </c:pt>
                <c:pt idx="1179">
                  <c:v>131.96</c:v>
                </c:pt>
                <c:pt idx="1180">
                  <c:v>132</c:v>
                </c:pt>
                <c:pt idx="1181">
                  <c:v>132.04000000000002</c:v>
                </c:pt>
                <c:pt idx="1182">
                  <c:v>132.08000000000001</c:v>
                </c:pt>
                <c:pt idx="1183">
                  <c:v>132.12</c:v>
                </c:pt>
                <c:pt idx="1184">
                  <c:v>132.16</c:v>
                </c:pt>
                <c:pt idx="1185">
                  <c:v>132.20000000000002</c:v>
                </c:pt>
                <c:pt idx="1186">
                  <c:v>132.24</c:v>
                </c:pt>
                <c:pt idx="1187">
                  <c:v>132.28</c:v>
                </c:pt>
                <c:pt idx="1188">
                  <c:v>132.32000000000002</c:v>
                </c:pt>
                <c:pt idx="1189">
                  <c:v>132.36000000000001</c:v>
                </c:pt>
                <c:pt idx="1190">
                  <c:v>132.4</c:v>
                </c:pt>
                <c:pt idx="1191">
                  <c:v>132.44</c:v>
                </c:pt>
                <c:pt idx="1192">
                  <c:v>132.48000000000002</c:v>
                </c:pt>
                <c:pt idx="1193">
                  <c:v>132.52000000000001</c:v>
                </c:pt>
                <c:pt idx="1194">
                  <c:v>132.56</c:v>
                </c:pt>
                <c:pt idx="1195">
                  <c:v>132.60000000000002</c:v>
                </c:pt>
                <c:pt idx="1196">
                  <c:v>132.64000000000001</c:v>
                </c:pt>
                <c:pt idx="1197">
                  <c:v>132.68</c:v>
                </c:pt>
                <c:pt idx="1198">
                  <c:v>132.72000000000003</c:v>
                </c:pt>
                <c:pt idx="1199">
                  <c:v>132.76000000000002</c:v>
                </c:pt>
                <c:pt idx="1200">
                  <c:v>132.80000000000001</c:v>
                </c:pt>
                <c:pt idx="1201">
                  <c:v>132.84</c:v>
                </c:pt>
                <c:pt idx="1202">
                  <c:v>132.88</c:v>
                </c:pt>
                <c:pt idx="1203">
                  <c:v>132.92000000000002</c:v>
                </c:pt>
                <c:pt idx="1204">
                  <c:v>132.96</c:v>
                </c:pt>
                <c:pt idx="1205">
                  <c:v>133</c:v>
                </c:pt>
                <c:pt idx="1206">
                  <c:v>133.04</c:v>
                </c:pt>
                <c:pt idx="1207">
                  <c:v>133.07999999999998</c:v>
                </c:pt>
                <c:pt idx="1208">
                  <c:v>133.11999999999998</c:v>
                </c:pt>
                <c:pt idx="1209">
                  <c:v>133.16</c:v>
                </c:pt>
                <c:pt idx="1210">
                  <c:v>133.19999999999999</c:v>
                </c:pt>
                <c:pt idx="1211">
                  <c:v>133.23999999999998</c:v>
                </c:pt>
                <c:pt idx="1212">
                  <c:v>133.28</c:v>
                </c:pt>
                <c:pt idx="1213">
                  <c:v>133.32</c:v>
                </c:pt>
                <c:pt idx="1214">
                  <c:v>133.35999999999999</c:v>
                </c:pt>
                <c:pt idx="1215">
                  <c:v>133.39999999999998</c:v>
                </c:pt>
                <c:pt idx="1216">
                  <c:v>133.44</c:v>
                </c:pt>
                <c:pt idx="1217">
                  <c:v>133.47999999999999</c:v>
                </c:pt>
                <c:pt idx="1218">
                  <c:v>133.51999999999998</c:v>
                </c:pt>
                <c:pt idx="1219">
                  <c:v>133.56</c:v>
                </c:pt>
                <c:pt idx="1220">
                  <c:v>133.6</c:v>
                </c:pt>
                <c:pt idx="1221">
                  <c:v>133.63999999999999</c:v>
                </c:pt>
                <c:pt idx="1222">
                  <c:v>133.67999999999998</c:v>
                </c:pt>
                <c:pt idx="1223">
                  <c:v>133.72</c:v>
                </c:pt>
                <c:pt idx="1224">
                  <c:v>133.76</c:v>
                </c:pt>
                <c:pt idx="1225">
                  <c:v>133.79999999999998</c:v>
                </c:pt>
                <c:pt idx="1226">
                  <c:v>133.84</c:v>
                </c:pt>
                <c:pt idx="1227">
                  <c:v>133.88</c:v>
                </c:pt>
                <c:pt idx="1228">
                  <c:v>133.91999999999999</c:v>
                </c:pt>
                <c:pt idx="1229">
                  <c:v>133.95999999999998</c:v>
                </c:pt>
                <c:pt idx="1230">
                  <c:v>134</c:v>
                </c:pt>
                <c:pt idx="1231">
                  <c:v>134.04</c:v>
                </c:pt>
                <c:pt idx="1232">
                  <c:v>134.07999999999998</c:v>
                </c:pt>
                <c:pt idx="1233">
                  <c:v>134.12</c:v>
                </c:pt>
                <c:pt idx="1234">
                  <c:v>134.16</c:v>
                </c:pt>
                <c:pt idx="1235">
                  <c:v>134.19999999999999</c:v>
                </c:pt>
                <c:pt idx="1236">
                  <c:v>134.23999999999998</c:v>
                </c:pt>
                <c:pt idx="1237">
                  <c:v>134.28</c:v>
                </c:pt>
                <c:pt idx="1238">
                  <c:v>134.32</c:v>
                </c:pt>
                <c:pt idx="1239">
                  <c:v>134.35999999999999</c:v>
                </c:pt>
                <c:pt idx="1240">
                  <c:v>134.4</c:v>
                </c:pt>
                <c:pt idx="1241">
                  <c:v>134.44</c:v>
                </c:pt>
                <c:pt idx="1242">
                  <c:v>134.47999999999999</c:v>
                </c:pt>
                <c:pt idx="1243">
                  <c:v>134.51999999999998</c:v>
                </c:pt>
                <c:pt idx="1244">
                  <c:v>134.56</c:v>
                </c:pt>
                <c:pt idx="1245">
                  <c:v>134.6</c:v>
                </c:pt>
                <c:pt idx="1246">
                  <c:v>134.63999999999999</c:v>
                </c:pt>
                <c:pt idx="1247">
                  <c:v>134.68</c:v>
                </c:pt>
                <c:pt idx="1248">
                  <c:v>134.72</c:v>
                </c:pt>
                <c:pt idx="1249">
                  <c:v>134.76</c:v>
                </c:pt>
                <c:pt idx="1250">
                  <c:v>134.79999999999998</c:v>
                </c:pt>
                <c:pt idx="1251">
                  <c:v>134.84</c:v>
                </c:pt>
                <c:pt idx="1252">
                  <c:v>134.88</c:v>
                </c:pt>
                <c:pt idx="1253">
                  <c:v>134.91999999999999</c:v>
                </c:pt>
                <c:pt idx="1254">
                  <c:v>134.96</c:v>
                </c:pt>
                <c:pt idx="1255">
                  <c:v>135</c:v>
                </c:pt>
                <c:pt idx="1256">
                  <c:v>135.04</c:v>
                </c:pt>
                <c:pt idx="1257">
                  <c:v>135.07999999999998</c:v>
                </c:pt>
                <c:pt idx="1258">
                  <c:v>135.12</c:v>
                </c:pt>
                <c:pt idx="1259">
                  <c:v>135.16</c:v>
                </c:pt>
                <c:pt idx="1260">
                  <c:v>135.19999999999999</c:v>
                </c:pt>
                <c:pt idx="1261">
                  <c:v>135.24</c:v>
                </c:pt>
                <c:pt idx="1262">
                  <c:v>135.28</c:v>
                </c:pt>
                <c:pt idx="1263">
                  <c:v>135.32</c:v>
                </c:pt>
                <c:pt idx="1264">
                  <c:v>135.35999999999999</c:v>
                </c:pt>
                <c:pt idx="1265">
                  <c:v>135.4</c:v>
                </c:pt>
                <c:pt idx="1266">
                  <c:v>135.44</c:v>
                </c:pt>
                <c:pt idx="1267">
                  <c:v>135.47999999999999</c:v>
                </c:pt>
                <c:pt idx="1268">
                  <c:v>135.52000000000001</c:v>
                </c:pt>
                <c:pt idx="1269">
                  <c:v>135.56</c:v>
                </c:pt>
                <c:pt idx="1270">
                  <c:v>135.6</c:v>
                </c:pt>
                <c:pt idx="1271">
                  <c:v>135.63999999999999</c:v>
                </c:pt>
                <c:pt idx="1272">
                  <c:v>135.68</c:v>
                </c:pt>
                <c:pt idx="1273">
                  <c:v>135.72</c:v>
                </c:pt>
                <c:pt idx="1274">
                  <c:v>135.76</c:v>
                </c:pt>
                <c:pt idx="1275">
                  <c:v>135.80000000000001</c:v>
                </c:pt>
                <c:pt idx="1276">
                  <c:v>135.84</c:v>
                </c:pt>
                <c:pt idx="1277">
                  <c:v>135.88</c:v>
                </c:pt>
                <c:pt idx="1278">
                  <c:v>135.91999999999999</c:v>
                </c:pt>
                <c:pt idx="1279">
                  <c:v>135.96</c:v>
                </c:pt>
                <c:pt idx="1280">
                  <c:v>136</c:v>
                </c:pt>
                <c:pt idx="1281">
                  <c:v>136.04</c:v>
                </c:pt>
                <c:pt idx="1282">
                  <c:v>136.08000000000001</c:v>
                </c:pt>
                <c:pt idx="1283">
                  <c:v>136.12</c:v>
                </c:pt>
                <c:pt idx="1284">
                  <c:v>136.16</c:v>
                </c:pt>
                <c:pt idx="1285">
                  <c:v>136.19999999999999</c:v>
                </c:pt>
                <c:pt idx="1286">
                  <c:v>136.24</c:v>
                </c:pt>
                <c:pt idx="1287">
                  <c:v>136.28</c:v>
                </c:pt>
                <c:pt idx="1288">
                  <c:v>136.32</c:v>
                </c:pt>
                <c:pt idx="1289">
                  <c:v>136.36000000000001</c:v>
                </c:pt>
                <c:pt idx="1290">
                  <c:v>136.4</c:v>
                </c:pt>
                <c:pt idx="1291">
                  <c:v>136.44</c:v>
                </c:pt>
                <c:pt idx="1292">
                  <c:v>136.47999999999999</c:v>
                </c:pt>
                <c:pt idx="1293">
                  <c:v>136.52000000000001</c:v>
                </c:pt>
                <c:pt idx="1294">
                  <c:v>136.56</c:v>
                </c:pt>
                <c:pt idx="1295">
                  <c:v>136.6</c:v>
                </c:pt>
                <c:pt idx="1296">
                  <c:v>136.64000000000001</c:v>
                </c:pt>
                <c:pt idx="1297">
                  <c:v>136.68</c:v>
                </c:pt>
                <c:pt idx="1298">
                  <c:v>136.72</c:v>
                </c:pt>
                <c:pt idx="1299">
                  <c:v>136.76</c:v>
                </c:pt>
                <c:pt idx="1300">
                  <c:v>136.80000000000001</c:v>
                </c:pt>
                <c:pt idx="1301">
                  <c:v>136.84</c:v>
                </c:pt>
                <c:pt idx="1302">
                  <c:v>136.88</c:v>
                </c:pt>
                <c:pt idx="1303">
                  <c:v>136.92000000000002</c:v>
                </c:pt>
                <c:pt idx="1304">
                  <c:v>136.96</c:v>
                </c:pt>
                <c:pt idx="1305">
                  <c:v>137</c:v>
                </c:pt>
                <c:pt idx="1306">
                  <c:v>137.04</c:v>
                </c:pt>
                <c:pt idx="1307">
                  <c:v>137.08000000000001</c:v>
                </c:pt>
                <c:pt idx="1308">
                  <c:v>137.12</c:v>
                </c:pt>
                <c:pt idx="1309">
                  <c:v>137.16</c:v>
                </c:pt>
                <c:pt idx="1310">
                  <c:v>137.20000000000002</c:v>
                </c:pt>
                <c:pt idx="1311">
                  <c:v>137.24</c:v>
                </c:pt>
                <c:pt idx="1312">
                  <c:v>137.28</c:v>
                </c:pt>
                <c:pt idx="1313">
                  <c:v>137.32</c:v>
                </c:pt>
                <c:pt idx="1314">
                  <c:v>137.36000000000001</c:v>
                </c:pt>
                <c:pt idx="1315">
                  <c:v>137.4</c:v>
                </c:pt>
                <c:pt idx="1316">
                  <c:v>137.44</c:v>
                </c:pt>
                <c:pt idx="1317">
                  <c:v>137.48000000000002</c:v>
                </c:pt>
                <c:pt idx="1318">
                  <c:v>137.52000000000001</c:v>
                </c:pt>
                <c:pt idx="1319">
                  <c:v>137.56</c:v>
                </c:pt>
                <c:pt idx="1320">
                  <c:v>137.6</c:v>
                </c:pt>
                <c:pt idx="1321">
                  <c:v>137.64000000000001</c:v>
                </c:pt>
                <c:pt idx="1322">
                  <c:v>137.68</c:v>
                </c:pt>
                <c:pt idx="1323">
                  <c:v>137.72</c:v>
                </c:pt>
                <c:pt idx="1324">
                  <c:v>137.76000000000002</c:v>
                </c:pt>
                <c:pt idx="1325">
                  <c:v>137.80000000000001</c:v>
                </c:pt>
                <c:pt idx="1326">
                  <c:v>137.84</c:v>
                </c:pt>
                <c:pt idx="1327">
                  <c:v>137.88</c:v>
                </c:pt>
                <c:pt idx="1328">
                  <c:v>137.92000000000002</c:v>
                </c:pt>
                <c:pt idx="1329">
                  <c:v>137.96</c:v>
                </c:pt>
                <c:pt idx="1330">
                  <c:v>138</c:v>
                </c:pt>
                <c:pt idx="1331">
                  <c:v>138.04000000000002</c:v>
                </c:pt>
                <c:pt idx="1332">
                  <c:v>138.08000000000001</c:v>
                </c:pt>
                <c:pt idx="1333">
                  <c:v>138.12</c:v>
                </c:pt>
                <c:pt idx="1334">
                  <c:v>138.16</c:v>
                </c:pt>
                <c:pt idx="1335">
                  <c:v>138.20000000000002</c:v>
                </c:pt>
                <c:pt idx="1336">
                  <c:v>138.24</c:v>
                </c:pt>
                <c:pt idx="1337">
                  <c:v>138.28</c:v>
                </c:pt>
                <c:pt idx="1338">
                  <c:v>138.32000000000002</c:v>
                </c:pt>
                <c:pt idx="1339">
                  <c:v>138.36000000000001</c:v>
                </c:pt>
                <c:pt idx="1340">
                  <c:v>138.4</c:v>
                </c:pt>
                <c:pt idx="1341">
                  <c:v>138.44</c:v>
                </c:pt>
                <c:pt idx="1342">
                  <c:v>138.48000000000002</c:v>
                </c:pt>
                <c:pt idx="1343">
                  <c:v>138.52000000000001</c:v>
                </c:pt>
                <c:pt idx="1344">
                  <c:v>138.56</c:v>
                </c:pt>
                <c:pt idx="1345">
                  <c:v>138.60000000000002</c:v>
                </c:pt>
                <c:pt idx="1346">
                  <c:v>138.64000000000001</c:v>
                </c:pt>
                <c:pt idx="1347">
                  <c:v>138.68</c:v>
                </c:pt>
                <c:pt idx="1348">
                  <c:v>138.72</c:v>
                </c:pt>
                <c:pt idx="1349">
                  <c:v>138.76000000000002</c:v>
                </c:pt>
                <c:pt idx="1350">
                  <c:v>138.80000000000001</c:v>
                </c:pt>
                <c:pt idx="1351">
                  <c:v>138.84</c:v>
                </c:pt>
                <c:pt idx="1352">
                  <c:v>138.88000000000002</c:v>
                </c:pt>
                <c:pt idx="1353">
                  <c:v>138.92000000000002</c:v>
                </c:pt>
                <c:pt idx="1354">
                  <c:v>138.96</c:v>
                </c:pt>
                <c:pt idx="1355">
                  <c:v>139</c:v>
                </c:pt>
                <c:pt idx="1356">
                  <c:v>139.04</c:v>
                </c:pt>
                <c:pt idx="1357">
                  <c:v>139.08000000000001</c:v>
                </c:pt>
                <c:pt idx="1358">
                  <c:v>139.12</c:v>
                </c:pt>
                <c:pt idx="1359">
                  <c:v>139.16</c:v>
                </c:pt>
                <c:pt idx="1360">
                  <c:v>139.19999999999999</c:v>
                </c:pt>
                <c:pt idx="1361">
                  <c:v>139.23999999999998</c:v>
                </c:pt>
                <c:pt idx="1362">
                  <c:v>139.28</c:v>
                </c:pt>
                <c:pt idx="1363">
                  <c:v>139.32</c:v>
                </c:pt>
                <c:pt idx="1364">
                  <c:v>139.35999999999999</c:v>
                </c:pt>
                <c:pt idx="1365">
                  <c:v>139.39999999999998</c:v>
                </c:pt>
                <c:pt idx="1366">
                  <c:v>139.44</c:v>
                </c:pt>
                <c:pt idx="1367">
                  <c:v>139.47999999999999</c:v>
                </c:pt>
                <c:pt idx="1368">
                  <c:v>139.51999999999998</c:v>
                </c:pt>
                <c:pt idx="1369">
                  <c:v>139.55999999999997</c:v>
                </c:pt>
                <c:pt idx="1370">
                  <c:v>139.6</c:v>
                </c:pt>
                <c:pt idx="1371">
                  <c:v>139.63999999999999</c:v>
                </c:pt>
                <c:pt idx="1372">
                  <c:v>139.67999999999998</c:v>
                </c:pt>
                <c:pt idx="1373">
                  <c:v>139.72</c:v>
                </c:pt>
                <c:pt idx="1374">
                  <c:v>139.76</c:v>
                </c:pt>
                <c:pt idx="1375">
                  <c:v>139.79999999999998</c:v>
                </c:pt>
                <c:pt idx="1376">
                  <c:v>139.83999999999997</c:v>
                </c:pt>
                <c:pt idx="1377">
                  <c:v>139.88</c:v>
                </c:pt>
                <c:pt idx="1378">
                  <c:v>139.91999999999999</c:v>
                </c:pt>
                <c:pt idx="1379">
                  <c:v>139.95999999999998</c:v>
                </c:pt>
                <c:pt idx="1380">
                  <c:v>140</c:v>
                </c:pt>
                <c:pt idx="1381">
                  <c:v>140.04</c:v>
                </c:pt>
                <c:pt idx="1382">
                  <c:v>140.07999999999998</c:v>
                </c:pt>
                <c:pt idx="1383">
                  <c:v>140.11999999999998</c:v>
                </c:pt>
                <c:pt idx="1384">
                  <c:v>140.16</c:v>
                </c:pt>
                <c:pt idx="1385">
                  <c:v>140.19999999999999</c:v>
                </c:pt>
                <c:pt idx="1386">
                  <c:v>140.23999999999998</c:v>
                </c:pt>
                <c:pt idx="1387">
                  <c:v>140.28</c:v>
                </c:pt>
                <c:pt idx="1388">
                  <c:v>140.32</c:v>
                </c:pt>
                <c:pt idx="1389">
                  <c:v>140.35999999999999</c:v>
                </c:pt>
                <c:pt idx="1390">
                  <c:v>140.4</c:v>
                </c:pt>
                <c:pt idx="1391">
                  <c:v>140.44</c:v>
                </c:pt>
                <c:pt idx="1392">
                  <c:v>140.47999999999999</c:v>
                </c:pt>
                <c:pt idx="1393">
                  <c:v>140.51999999999998</c:v>
                </c:pt>
                <c:pt idx="1394">
                  <c:v>140.56</c:v>
                </c:pt>
                <c:pt idx="1395">
                  <c:v>140.6</c:v>
                </c:pt>
                <c:pt idx="1396">
                  <c:v>140.63999999999999</c:v>
                </c:pt>
                <c:pt idx="1397">
                  <c:v>140.68</c:v>
                </c:pt>
                <c:pt idx="1398">
                  <c:v>140.72</c:v>
                </c:pt>
                <c:pt idx="1399">
                  <c:v>140.76</c:v>
                </c:pt>
                <c:pt idx="1400">
                  <c:v>140.79999999999998</c:v>
                </c:pt>
                <c:pt idx="1401">
                  <c:v>140.84</c:v>
                </c:pt>
                <c:pt idx="1402">
                  <c:v>140.88</c:v>
                </c:pt>
                <c:pt idx="1403">
                  <c:v>140.91999999999999</c:v>
                </c:pt>
                <c:pt idx="1404">
                  <c:v>140.96</c:v>
                </c:pt>
                <c:pt idx="1405">
                  <c:v>141</c:v>
                </c:pt>
                <c:pt idx="1406">
                  <c:v>141.04</c:v>
                </c:pt>
                <c:pt idx="1407">
                  <c:v>141.07999999999998</c:v>
                </c:pt>
                <c:pt idx="1408">
                  <c:v>141.12</c:v>
                </c:pt>
                <c:pt idx="1409">
                  <c:v>141.16</c:v>
                </c:pt>
                <c:pt idx="1410">
                  <c:v>141.19999999999999</c:v>
                </c:pt>
                <c:pt idx="1411">
                  <c:v>141.24</c:v>
                </c:pt>
                <c:pt idx="1412">
                  <c:v>141.28</c:v>
                </c:pt>
                <c:pt idx="1413">
                  <c:v>141.32</c:v>
                </c:pt>
                <c:pt idx="1414">
                  <c:v>141.35999999999999</c:v>
                </c:pt>
                <c:pt idx="1415">
                  <c:v>141.4</c:v>
                </c:pt>
                <c:pt idx="1416">
                  <c:v>141.44</c:v>
                </c:pt>
                <c:pt idx="1417">
                  <c:v>141.47999999999999</c:v>
                </c:pt>
                <c:pt idx="1418">
                  <c:v>141.52000000000001</c:v>
                </c:pt>
                <c:pt idx="1419">
                  <c:v>141.56</c:v>
                </c:pt>
                <c:pt idx="1420">
                  <c:v>141.6</c:v>
                </c:pt>
                <c:pt idx="1421">
                  <c:v>141.63999999999999</c:v>
                </c:pt>
                <c:pt idx="1422">
                  <c:v>141.68</c:v>
                </c:pt>
                <c:pt idx="1423">
                  <c:v>141.72</c:v>
                </c:pt>
                <c:pt idx="1424">
                  <c:v>141.76</c:v>
                </c:pt>
                <c:pt idx="1425">
                  <c:v>141.80000000000001</c:v>
                </c:pt>
                <c:pt idx="1426">
                  <c:v>141.84</c:v>
                </c:pt>
                <c:pt idx="1427">
                  <c:v>141.88</c:v>
                </c:pt>
                <c:pt idx="1428">
                  <c:v>141.91999999999999</c:v>
                </c:pt>
                <c:pt idx="1429">
                  <c:v>141.96</c:v>
                </c:pt>
                <c:pt idx="1430">
                  <c:v>142</c:v>
                </c:pt>
                <c:pt idx="1431">
                  <c:v>142.04</c:v>
                </c:pt>
                <c:pt idx="1432">
                  <c:v>142.08000000000001</c:v>
                </c:pt>
                <c:pt idx="1433">
                  <c:v>142.12</c:v>
                </c:pt>
                <c:pt idx="1434">
                  <c:v>142.16</c:v>
                </c:pt>
                <c:pt idx="1435">
                  <c:v>142.19999999999999</c:v>
                </c:pt>
                <c:pt idx="1436">
                  <c:v>142.24</c:v>
                </c:pt>
                <c:pt idx="1437">
                  <c:v>142.28</c:v>
                </c:pt>
                <c:pt idx="1438">
                  <c:v>142.32</c:v>
                </c:pt>
                <c:pt idx="1439">
                  <c:v>142.36000000000001</c:v>
                </c:pt>
                <c:pt idx="1440">
                  <c:v>142.4</c:v>
                </c:pt>
                <c:pt idx="1441">
                  <c:v>142.44</c:v>
                </c:pt>
                <c:pt idx="1442">
                  <c:v>142.47999999999999</c:v>
                </c:pt>
                <c:pt idx="1443">
                  <c:v>142.52000000000001</c:v>
                </c:pt>
                <c:pt idx="1444">
                  <c:v>142.56</c:v>
                </c:pt>
                <c:pt idx="1445">
                  <c:v>142.6</c:v>
                </c:pt>
                <c:pt idx="1446">
                  <c:v>142.64000000000001</c:v>
                </c:pt>
                <c:pt idx="1447">
                  <c:v>142.68</c:v>
                </c:pt>
                <c:pt idx="1448">
                  <c:v>142.72</c:v>
                </c:pt>
                <c:pt idx="1449">
                  <c:v>142.76</c:v>
                </c:pt>
                <c:pt idx="1450">
                  <c:v>142.80000000000001</c:v>
                </c:pt>
                <c:pt idx="1451">
                  <c:v>142.84</c:v>
                </c:pt>
                <c:pt idx="1452">
                  <c:v>142.88</c:v>
                </c:pt>
                <c:pt idx="1453">
                  <c:v>142.92000000000002</c:v>
                </c:pt>
                <c:pt idx="1454">
                  <c:v>142.96</c:v>
                </c:pt>
                <c:pt idx="1455">
                  <c:v>143</c:v>
                </c:pt>
                <c:pt idx="1456">
                  <c:v>143.04</c:v>
                </c:pt>
                <c:pt idx="1457">
                  <c:v>143.08000000000001</c:v>
                </c:pt>
                <c:pt idx="1458">
                  <c:v>143.12</c:v>
                </c:pt>
                <c:pt idx="1459">
                  <c:v>143.16</c:v>
                </c:pt>
                <c:pt idx="1460">
                  <c:v>143.20000000000002</c:v>
                </c:pt>
                <c:pt idx="1461">
                  <c:v>143.24</c:v>
                </c:pt>
                <c:pt idx="1462">
                  <c:v>143.28</c:v>
                </c:pt>
                <c:pt idx="1463">
                  <c:v>143.32</c:v>
                </c:pt>
                <c:pt idx="1464">
                  <c:v>143.36000000000001</c:v>
                </c:pt>
                <c:pt idx="1465">
                  <c:v>143.4</c:v>
                </c:pt>
                <c:pt idx="1466">
                  <c:v>143.44</c:v>
                </c:pt>
                <c:pt idx="1467">
                  <c:v>143.48000000000002</c:v>
                </c:pt>
                <c:pt idx="1468">
                  <c:v>143.52000000000001</c:v>
                </c:pt>
                <c:pt idx="1469">
                  <c:v>143.56</c:v>
                </c:pt>
                <c:pt idx="1470">
                  <c:v>143.6</c:v>
                </c:pt>
                <c:pt idx="1471">
                  <c:v>143.64000000000001</c:v>
                </c:pt>
                <c:pt idx="1472">
                  <c:v>143.68</c:v>
                </c:pt>
                <c:pt idx="1473">
                  <c:v>143.72</c:v>
                </c:pt>
                <c:pt idx="1474">
                  <c:v>143.76000000000002</c:v>
                </c:pt>
                <c:pt idx="1475">
                  <c:v>143.80000000000001</c:v>
                </c:pt>
                <c:pt idx="1476">
                  <c:v>143.84</c:v>
                </c:pt>
                <c:pt idx="1477">
                  <c:v>143.88</c:v>
                </c:pt>
                <c:pt idx="1478">
                  <c:v>143.92000000000002</c:v>
                </c:pt>
                <c:pt idx="1479">
                  <c:v>143.96</c:v>
                </c:pt>
                <c:pt idx="1480">
                  <c:v>144</c:v>
                </c:pt>
                <c:pt idx="1481">
                  <c:v>144.04000000000002</c:v>
                </c:pt>
                <c:pt idx="1482">
                  <c:v>144.08000000000001</c:v>
                </c:pt>
                <c:pt idx="1483">
                  <c:v>144.12</c:v>
                </c:pt>
                <c:pt idx="1484">
                  <c:v>144.16</c:v>
                </c:pt>
                <c:pt idx="1485">
                  <c:v>144.20000000000002</c:v>
                </c:pt>
                <c:pt idx="1486">
                  <c:v>144.24</c:v>
                </c:pt>
                <c:pt idx="1487">
                  <c:v>144.28</c:v>
                </c:pt>
                <c:pt idx="1488">
                  <c:v>144.32000000000002</c:v>
                </c:pt>
                <c:pt idx="1489">
                  <c:v>144.36000000000001</c:v>
                </c:pt>
                <c:pt idx="1490">
                  <c:v>144.4</c:v>
                </c:pt>
                <c:pt idx="1491">
                  <c:v>144.44</c:v>
                </c:pt>
                <c:pt idx="1492">
                  <c:v>144.48000000000002</c:v>
                </c:pt>
                <c:pt idx="1493">
                  <c:v>144.52000000000001</c:v>
                </c:pt>
                <c:pt idx="1494">
                  <c:v>144.56</c:v>
                </c:pt>
                <c:pt idx="1495">
                  <c:v>144.60000000000002</c:v>
                </c:pt>
                <c:pt idx="1496">
                  <c:v>144.64000000000001</c:v>
                </c:pt>
                <c:pt idx="1497">
                  <c:v>144.68</c:v>
                </c:pt>
                <c:pt idx="1498">
                  <c:v>144.72</c:v>
                </c:pt>
                <c:pt idx="1499">
                  <c:v>144.76000000000002</c:v>
                </c:pt>
                <c:pt idx="1500">
                  <c:v>144.80000000000001</c:v>
                </c:pt>
                <c:pt idx="1501">
                  <c:v>144.84</c:v>
                </c:pt>
                <c:pt idx="1502">
                  <c:v>144.88000000000002</c:v>
                </c:pt>
                <c:pt idx="1503">
                  <c:v>144.92000000000002</c:v>
                </c:pt>
                <c:pt idx="1504">
                  <c:v>144.96</c:v>
                </c:pt>
                <c:pt idx="1505">
                  <c:v>145</c:v>
                </c:pt>
                <c:pt idx="1506">
                  <c:v>145.04000000000002</c:v>
                </c:pt>
                <c:pt idx="1507">
                  <c:v>145.08000000000001</c:v>
                </c:pt>
                <c:pt idx="1508">
                  <c:v>145.12</c:v>
                </c:pt>
                <c:pt idx="1509">
                  <c:v>145.16</c:v>
                </c:pt>
                <c:pt idx="1510">
                  <c:v>145.20000000000002</c:v>
                </c:pt>
                <c:pt idx="1511">
                  <c:v>145.24</c:v>
                </c:pt>
                <c:pt idx="1512">
                  <c:v>145.28</c:v>
                </c:pt>
                <c:pt idx="1513">
                  <c:v>145.32</c:v>
                </c:pt>
                <c:pt idx="1514">
                  <c:v>145.35999999999999</c:v>
                </c:pt>
                <c:pt idx="1515">
                  <c:v>145.4</c:v>
                </c:pt>
                <c:pt idx="1516">
                  <c:v>145.44</c:v>
                </c:pt>
                <c:pt idx="1517">
                  <c:v>145.47999999999999</c:v>
                </c:pt>
                <c:pt idx="1518">
                  <c:v>145.51999999999998</c:v>
                </c:pt>
                <c:pt idx="1519">
                  <c:v>145.55999999999997</c:v>
                </c:pt>
                <c:pt idx="1520">
                  <c:v>145.6</c:v>
                </c:pt>
                <c:pt idx="1521">
                  <c:v>145.63999999999999</c:v>
                </c:pt>
                <c:pt idx="1522">
                  <c:v>145.67999999999998</c:v>
                </c:pt>
                <c:pt idx="1523">
                  <c:v>145.72</c:v>
                </c:pt>
                <c:pt idx="1524">
                  <c:v>145.76</c:v>
                </c:pt>
                <c:pt idx="1525">
                  <c:v>145.79999999999998</c:v>
                </c:pt>
                <c:pt idx="1526">
                  <c:v>145.83999999999997</c:v>
                </c:pt>
                <c:pt idx="1527">
                  <c:v>145.88</c:v>
                </c:pt>
                <c:pt idx="1528">
                  <c:v>145.91999999999999</c:v>
                </c:pt>
                <c:pt idx="1529">
                  <c:v>145.95999999999998</c:v>
                </c:pt>
                <c:pt idx="1530">
                  <c:v>146</c:v>
                </c:pt>
                <c:pt idx="1531">
                  <c:v>146.04</c:v>
                </c:pt>
                <c:pt idx="1532">
                  <c:v>146.07999999999998</c:v>
                </c:pt>
                <c:pt idx="1533">
                  <c:v>146.11999999999998</c:v>
                </c:pt>
                <c:pt idx="1534">
                  <c:v>146.16</c:v>
                </c:pt>
                <c:pt idx="1535">
                  <c:v>146.19999999999999</c:v>
                </c:pt>
                <c:pt idx="1536">
                  <c:v>146.23999999999998</c:v>
                </c:pt>
                <c:pt idx="1537">
                  <c:v>146.28</c:v>
                </c:pt>
                <c:pt idx="1538">
                  <c:v>146.32</c:v>
                </c:pt>
                <c:pt idx="1539">
                  <c:v>146.35999999999999</c:v>
                </c:pt>
                <c:pt idx="1540">
                  <c:v>146.39999999999998</c:v>
                </c:pt>
                <c:pt idx="1541">
                  <c:v>146.44</c:v>
                </c:pt>
                <c:pt idx="1542">
                  <c:v>146.47999999999999</c:v>
                </c:pt>
                <c:pt idx="1543">
                  <c:v>146.51999999999998</c:v>
                </c:pt>
                <c:pt idx="1544">
                  <c:v>146.56</c:v>
                </c:pt>
                <c:pt idx="1545">
                  <c:v>146.6</c:v>
                </c:pt>
                <c:pt idx="1546">
                  <c:v>146.63999999999999</c:v>
                </c:pt>
                <c:pt idx="1547">
                  <c:v>146.67999999999998</c:v>
                </c:pt>
                <c:pt idx="1548">
                  <c:v>146.72</c:v>
                </c:pt>
                <c:pt idx="1549">
                  <c:v>146.76</c:v>
                </c:pt>
                <c:pt idx="1550">
                  <c:v>146.79999999999998</c:v>
                </c:pt>
                <c:pt idx="1551">
                  <c:v>146.84</c:v>
                </c:pt>
                <c:pt idx="1552">
                  <c:v>146.88</c:v>
                </c:pt>
                <c:pt idx="1553">
                  <c:v>146.91999999999999</c:v>
                </c:pt>
                <c:pt idx="1554">
                  <c:v>146.95999999999998</c:v>
                </c:pt>
                <c:pt idx="1555">
                  <c:v>147</c:v>
                </c:pt>
                <c:pt idx="1556">
                  <c:v>147.04</c:v>
                </c:pt>
                <c:pt idx="1557">
                  <c:v>147.07999999999998</c:v>
                </c:pt>
                <c:pt idx="1558">
                  <c:v>147.12</c:v>
                </c:pt>
                <c:pt idx="1559">
                  <c:v>147.16</c:v>
                </c:pt>
                <c:pt idx="1560">
                  <c:v>147.19999999999999</c:v>
                </c:pt>
                <c:pt idx="1561">
                  <c:v>147.23999999999998</c:v>
                </c:pt>
                <c:pt idx="1562">
                  <c:v>147.28</c:v>
                </c:pt>
                <c:pt idx="1563">
                  <c:v>147.32</c:v>
                </c:pt>
                <c:pt idx="1564">
                  <c:v>147.35999999999999</c:v>
                </c:pt>
                <c:pt idx="1565">
                  <c:v>147.4</c:v>
                </c:pt>
                <c:pt idx="1566">
                  <c:v>147.44</c:v>
                </c:pt>
                <c:pt idx="1567">
                  <c:v>147.47999999999999</c:v>
                </c:pt>
                <c:pt idx="1568">
                  <c:v>147.51999999999998</c:v>
                </c:pt>
                <c:pt idx="1569">
                  <c:v>147.56</c:v>
                </c:pt>
                <c:pt idx="1570">
                  <c:v>147.6</c:v>
                </c:pt>
                <c:pt idx="1571">
                  <c:v>147.63999999999999</c:v>
                </c:pt>
                <c:pt idx="1572">
                  <c:v>147.68</c:v>
                </c:pt>
                <c:pt idx="1573">
                  <c:v>147.72</c:v>
                </c:pt>
                <c:pt idx="1574">
                  <c:v>147.76</c:v>
                </c:pt>
                <c:pt idx="1575">
                  <c:v>147.80000000000001</c:v>
                </c:pt>
                <c:pt idx="1576">
                  <c:v>147.84</c:v>
                </c:pt>
                <c:pt idx="1577">
                  <c:v>147.88</c:v>
                </c:pt>
                <c:pt idx="1578">
                  <c:v>147.91999999999999</c:v>
                </c:pt>
                <c:pt idx="1579">
                  <c:v>147.96</c:v>
                </c:pt>
                <c:pt idx="1580">
                  <c:v>148</c:v>
                </c:pt>
                <c:pt idx="1581">
                  <c:v>148.04</c:v>
                </c:pt>
                <c:pt idx="1582">
                  <c:v>148.08000000000001</c:v>
                </c:pt>
                <c:pt idx="1583">
                  <c:v>148.12</c:v>
                </c:pt>
                <c:pt idx="1584">
                  <c:v>148.16</c:v>
                </c:pt>
                <c:pt idx="1585">
                  <c:v>148.19999999999999</c:v>
                </c:pt>
                <c:pt idx="1586">
                  <c:v>148.24</c:v>
                </c:pt>
                <c:pt idx="1587">
                  <c:v>148.28</c:v>
                </c:pt>
                <c:pt idx="1588">
                  <c:v>148.32</c:v>
                </c:pt>
                <c:pt idx="1589">
                  <c:v>148.36000000000001</c:v>
                </c:pt>
                <c:pt idx="1590">
                  <c:v>148.4</c:v>
                </c:pt>
                <c:pt idx="1591">
                  <c:v>148.44</c:v>
                </c:pt>
                <c:pt idx="1592">
                  <c:v>148.47999999999999</c:v>
                </c:pt>
                <c:pt idx="1593">
                  <c:v>148.52000000000001</c:v>
                </c:pt>
                <c:pt idx="1594">
                  <c:v>148.56</c:v>
                </c:pt>
                <c:pt idx="1595">
                  <c:v>148.6</c:v>
                </c:pt>
                <c:pt idx="1596">
                  <c:v>148.64000000000001</c:v>
                </c:pt>
                <c:pt idx="1597">
                  <c:v>148.68</c:v>
                </c:pt>
                <c:pt idx="1598">
                  <c:v>148.72</c:v>
                </c:pt>
                <c:pt idx="1599">
                  <c:v>148.76</c:v>
                </c:pt>
                <c:pt idx="1600">
                  <c:v>148.80000000000001</c:v>
                </c:pt>
                <c:pt idx="1601">
                  <c:v>148.84</c:v>
                </c:pt>
                <c:pt idx="1602">
                  <c:v>148.88</c:v>
                </c:pt>
                <c:pt idx="1603">
                  <c:v>148.92000000000002</c:v>
                </c:pt>
                <c:pt idx="1604">
                  <c:v>148.96</c:v>
                </c:pt>
                <c:pt idx="1605">
                  <c:v>149</c:v>
                </c:pt>
                <c:pt idx="1606">
                  <c:v>149.04</c:v>
                </c:pt>
                <c:pt idx="1607">
                  <c:v>149.08000000000001</c:v>
                </c:pt>
                <c:pt idx="1608">
                  <c:v>149.12</c:v>
                </c:pt>
                <c:pt idx="1609">
                  <c:v>149.16</c:v>
                </c:pt>
                <c:pt idx="1610">
                  <c:v>149.20000000000002</c:v>
                </c:pt>
                <c:pt idx="1611">
                  <c:v>149.24</c:v>
                </c:pt>
                <c:pt idx="1612">
                  <c:v>149.28</c:v>
                </c:pt>
                <c:pt idx="1613">
                  <c:v>149.32</c:v>
                </c:pt>
                <c:pt idx="1614">
                  <c:v>149.36000000000001</c:v>
                </c:pt>
                <c:pt idx="1615">
                  <c:v>149.4</c:v>
                </c:pt>
                <c:pt idx="1616">
                  <c:v>149.44</c:v>
                </c:pt>
                <c:pt idx="1617">
                  <c:v>149.48000000000002</c:v>
                </c:pt>
                <c:pt idx="1618">
                  <c:v>149.52000000000001</c:v>
                </c:pt>
                <c:pt idx="1619">
                  <c:v>149.56</c:v>
                </c:pt>
                <c:pt idx="1620">
                  <c:v>149.6</c:v>
                </c:pt>
                <c:pt idx="1621">
                  <c:v>149.64000000000001</c:v>
                </c:pt>
                <c:pt idx="1622">
                  <c:v>149.68</c:v>
                </c:pt>
                <c:pt idx="1623">
                  <c:v>149.72</c:v>
                </c:pt>
                <c:pt idx="1624">
                  <c:v>149.76000000000002</c:v>
                </c:pt>
                <c:pt idx="1625">
                  <c:v>149.80000000000001</c:v>
                </c:pt>
                <c:pt idx="1626">
                  <c:v>149.84</c:v>
                </c:pt>
                <c:pt idx="1627">
                  <c:v>149.88</c:v>
                </c:pt>
                <c:pt idx="1628">
                  <c:v>149.92000000000002</c:v>
                </c:pt>
                <c:pt idx="1629">
                  <c:v>149.96</c:v>
                </c:pt>
                <c:pt idx="1630">
                  <c:v>150</c:v>
                </c:pt>
                <c:pt idx="1631">
                  <c:v>150.04000000000002</c:v>
                </c:pt>
                <c:pt idx="1632">
                  <c:v>150.08000000000001</c:v>
                </c:pt>
                <c:pt idx="1633">
                  <c:v>150.12</c:v>
                </c:pt>
                <c:pt idx="1634">
                  <c:v>150.16</c:v>
                </c:pt>
                <c:pt idx="1635">
                  <c:v>150.20000000000002</c:v>
                </c:pt>
                <c:pt idx="1636">
                  <c:v>150.24</c:v>
                </c:pt>
                <c:pt idx="1637">
                  <c:v>150.28</c:v>
                </c:pt>
                <c:pt idx="1638">
                  <c:v>150.32000000000002</c:v>
                </c:pt>
                <c:pt idx="1639">
                  <c:v>150.36000000000001</c:v>
                </c:pt>
                <c:pt idx="1640">
                  <c:v>150.4</c:v>
                </c:pt>
                <c:pt idx="1641">
                  <c:v>150.44</c:v>
                </c:pt>
                <c:pt idx="1642">
                  <c:v>150.48000000000002</c:v>
                </c:pt>
                <c:pt idx="1643">
                  <c:v>150.52000000000001</c:v>
                </c:pt>
                <c:pt idx="1644">
                  <c:v>150.56</c:v>
                </c:pt>
                <c:pt idx="1645">
                  <c:v>150.60000000000002</c:v>
                </c:pt>
                <c:pt idx="1646">
                  <c:v>150.64000000000001</c:v>
                </c:pt>
                <c:pt idx="1647">
                  <c:v>150.68</c:v>
                </c:pt>
                <c:pt idx="1648">
                  <c:v>150.72</c:v>
                </c:pt>
                <c:pt idx="1649">
                  <c:v>150.76000000000002</c:v>
                </c:pt>
                <c:pt idx="1650">
                  <c:v>150.80000000000001</c:v>
                </c:pt>
                <c:pt idx="1651">
                  <c:v>150.84</c:v>
                </c:pt>
                <c:pt idx="1652">
                  <c:v>150.88000000000002</c:v>
                </c:pt>
                <c:pt idx="1653">
                  <c:v>150.92000000000002</c:v>
                </c:pt>
                <c:pt idx="1654">
                  <c:v>150.96</c:v>
                </c:pt>
                <c:pt idx="1655">
                  <c:v>151</c:v>
                </c:pt>
                <c:pt idx="1656">
                  <c:v>151.04000000000002</c:v>
                </c:pt>
                <c:pt idx="1657">
                  <c:v>151.08000000000001</c:v>
                </c:pt>
                <c:pt idx="1658">
                  <c:v>151.12</c:v>
                </c:pt>
                <c:pt idx="1659">
                  <c:v>151.16000000000003</c:v>
                </c:pt>
                <c:pt idx="1660">
                  <c:v>151.20000000000002</c:v>
                </c:pt>
                <c:pt idx="1661">
                  <c:v>151.24</c:v>
                </c:pt>
                <c:pt idx="1662">
                  <c:v>151.28</c:v>
                </c:pt>
                <c:pt idx="1663">
                  <c:v>151.32000000000002</c:v>
                </c:pt>
                <c:pt idx="1664">
                  <c:v>151.36000000000001</c:v>
                </c:pt>
                <c:pt idx="1665">
                  <c:v>151.4</c:v>
                </c:pt>
                <c:pt idx="1666">
                  <c:v>151.44</c:v>
                </c:pt>
                <c:pt idx="1667">
                  <c:v>151.47999999999999</c:v>
                </c:pt>
                <c:pt idx="1668">
                  <c:v>151.52000000000001</c:v>
                </c:pt>
                <c:pt idx="1669">
                  <c:v>151.56</c:v>
                </c:pt>
                <c:pt idx="1670">
                  <c:v>151.6</c:v>
                </c:pt>
                <c:pt idx="1671">
                  <c:v>151.63999999999999</c:v>
                </c:pt>
                <c:pt idx="1672">
                  <c:v>151.67999999999998</c:v>
                </c:pt>
                <c:pt idx="1673">
                  <c:v>151.72</c:v>
                </c:pt>
                <c:pt idx="1674">
                  <c:v>151.76</c:v>
                </c:pt>
                <c:pt idx="1675">
                  <c:v>151.79999999999998</c:v>
                </c:pt>
                <c:pt idx="1676">
                  <c:v>151.83999999999997</c:v>
                </c:pt>
                <c:pt idx="1677">
                  <c:v>151.88</c:v>
                </c:pt>
                <c:pt idx="1678">
                  <c:v>151.91999999999999</c:v>
                </c:pt>
                <c:pt idx="1679">
                  <c:v>151.95999999999998</c:v>
                </c:pt>
                <c:pt idx="1680">
                  <c:v>152</c:v>
                </c:pt>
                <c:pt idx="1681">
                  <c:v>152.04</c:v>
                </c:pt>
                <c:pt idx="1682">
                  <c:v>152.07999999999998</c:v>
                </c:pt>
                <c:pt idx="1683">
                  <c:v>152.11999999999998</c:v>
                </c:pt>
                <c:pt idx="1684">
                  <c:v>152.16</c:v>
                </c:pt>
                <c:pt idx="1685">
                  <c:v>152.19999999999999</c:v>
                </c:pt>
                <c:pt idx="1686">
                  <c:v>152.23999999999998</c:v>
                </c:pt>
                <c:pt idx="1687">
                  <c:v>152.28</c:v>
                </c:pt>
                <c:pt idx="1688">
                  <c:v>152.32</c:v>
                </c:pt>
                <c:pt idx="1689">
                  <c:v>152.35999999999999</c:v>
                </c:pt>
                <c:pt idx="1690">
                  <c:v>152.39999999999998</c:v>
                </c:pt>
                <c:pt idx="1691">
                  <c:v>152.44</c:v>
                </c:pt>
                <c:pt idx="1692">
                  <c:v>152.47999999999999</c:v>
                </c:pt>
                <c:pt idx="1693">
                  <c:v>152.51999999999998</c:v>
                </c:pt>
                <c:pt idx="1694">
                  <c:v>152.56</c:v>
                </c:pt>
                <c:pt idx="1695">
                  <c:v>152.6</c:v>
                </c:pt>
                <c:pt idx="1696">
                  <c:v>152.63999999999999</c:v>
                </c:pt>
                <c:pt idx="1697">
                  <c:v>152.67999999999998</c:v>
                </c:pt>
                <c:pt idx="1698">
                  <c:v>152.72</c:v>
                </c:pt>
                <c:pt idx="1699">
                  <c:v>152.76</c:v>
                </c:pt>
                <c:pt idx="1700">
                  <c:v>152.79999999999998</c:v>
                </c:pt>
                <c:pt idx="1701">
                  <c:v>152.84</c:v>
                </c:pt>
                <c:pt idx="1702">
                  <c:v>152.88</c:v>
                </c:pt>
                <c:pt idx="1703">
                  <c:v>152.91999999999999</c:v>
                </c:pt>
                <c:pt idx="1704">
                  <c:v>152.95999999999998</c:v>
                </c:pt>
                <c:pt idx="1705">
                  <c:v>153</c:v>
                </c:pt>
                <c:pt idx="1706">
                  <c:v>153.04</c:v>
                </c:pt>
                <c:pt idx="1707">
                  <c:v>153.07999999999998</c:v>
                </c:pt>
                <c:pt idx="1708">
                  <c:v>153.12</c:v>
                </c:pt>
                <c:pt idx="1709">
                  <c:v>153.16</c:v>
                </c:pt>
                <c:pt idx="1710">
                  <c:v>153.19999999999999</c:v>
                </c:pt>
                <c:pt idx="1711">
                  <c:v>153.23999999999998</c:v>
                </c:pt>
                <c:pt idx="1712">
                  <c:v>153.28</c:v>
                </c:pt>
                <c:pt idx="1713">
                  <c:v>153.32</c:v>
                </c:pt>
                <c:pt idx="1714">
                  <c:v>153.35999999999999</c:v>
                </c:pt>
                <c:pt idx="1715">
                  <c:v>153.4</c:v>
                </c:pt>
                <c:pt idx="1716">
                  <c:v>153.44</c:v>
                </c:pt>
                <c:pt idx="1717">
                  <c:v>153.47999999999999</c:v>
                </c:pt>
                <c:pt idx="1718">
                  <c:v>153.51999999999998</c:v>
                </c:pt>
                <c:pt idx="1719">
                  <c:v>153.56</c:v>
                </c:pt>
                <c:pt idx="1720">
                  <c:v>153.6</c:v>
                </c:pt>
                <c:pt idx="1721">
                  <c:v>153.63999999999999</c:v>
                </c:pt>
                <c:pt idx="1722">
                  <c:v>153.68</c:v>
                </c:pt>
                <c:pt idx="1723">
                  <c:v>153.72</c:v>
                </c:pt>
                <c:pt idx="1724">
                  <c:v>153.76</c:v>
                </c:pt>
                <c:pt idx="1725">
                  <c:v>153.79999999999998</c:v>
                </c:pt>
                <c:pt idx="1726">
                  <c:v>153.84</c:v>
                </c:pt>
                <c:pt idx="1727">
                  <c:v>153.88</c:v>
                </c:pt>
                <c:pt idx="1728">
                  <c:v>153.91999999999999</c:v>
                </c:pt>
                <c:pt idx="1729">
                  <c:v>153.96</c:v>
                </c:pt>
                <c:pt idx="1730">
                  <c:v>154</c:v>
                </c:pt>
                <c:pt idx="1731">
                  <c:v>154.04</c:v>
                </c:pt>
                <c:pt idx="1732">
                  <c:v>154.07999999999998</c:v>
                </c:pt>
                <c:pt idx="1733">
                  <c:v>154.12</c:v>
                </c:pt>
                <c:pt idx="1734">
                  <c:v>154.16</c:v>
                </c:pt>
                <c:pt idx="1735">
                  <c:v>154.19999999999999</c:v>
                </c:pt>
                <c:pt idx="1736">
                  <c:v>154.24</c:v>
                </c:pt>
                <c:pt idx="1737">
                  <c:v>154.28</c:v>
                </c:pt>
                <c:pt idx="1738">
                  <c:v>154.32</c:v>
                </c:pt>
                <c:pt idx="1739">
                  <c:v>154.35999999999999</c:v>
                </c:pt>
                <c:pt idx="1740">
                  <c:v>154.4</c:v>
                </c:pt>
                <c:pt idx="1741">
                  <c:v>154.44</c:v>
                </c:pt>
                <c:pt idx="1742">
                  <c:v>154.47999999999999</c:v>
                </c:pt>
                <c:pt idx="1743">
                  <c:v>154.52000000000001</c:v>
                </c:pt>
                <c:pt idx="1744">
                  <c:v>154.56</c:v>
                </c:pt>
                <c:pt idx="1745">
                  <c:v>154.6</c:v>
                </c:pt>
                <c:pt idx="1746">
                  <c:v>154.63999999999999</c:v>
                </c:pt>
                <c:pt idx="1747">
                  <c:v>154.68</c:v>
                </c:pt>
                <c:pt idx="1748">
                  <c:v>154.72</c:v>
                </c:pt>
                <c:pt idx="1749">
                  <c:v>154.76</c:v>
                </c:pt>
                <c:pt idx="1750">
                  <c:v>154.80000000000001</c:v>
                </c:pt>
                <c:pt idx="1751">
                  <c:v>154.84</c:v>
                </c:pt>
                <c:pt idx="1752">
                  <c:v>154.88</c:v>
                </c:pt>
                <c:pt idx="1753">
                  <c:v>154.91999999999999</c:v>
                </c:pt>
                <c:pt idx="1754">
                  <c:v>154.96</c:v>
                </c:pt>
                <c:pt idx="1755">
                  <c:v>155</c:v>
                </c:pt>
                <c:pt idx="1756">
                  <c:v>155.04</c:v>
                </c:pt>
                <c:pt idx="1757">
                  <c:v>155.08000000000001</c:v>
                </c:pt>
                <c:pt idx="1758">
                  <c:v>155.12</c:v>
                </c:pt>
                <c:pt idx="1759">
                  <c:v>155.16</c:v>
                </c:pt>
                <c:pt idx="1760">
                  <c:v>155.19999999999999</c:v>
                </c:pt>
                <c:pt idx="1761">
                  <c:v>155.24</c:v>
                </c:pt>
                <c:pt idx="1762">
                  <c:v>155.28</c:v>
                </c:pt>
                <c:pt idx="1763">
                  <c:v>155.32</c:v>
                </c:pt>
                <c:pt idx="1764">
                  <c:v>155.36000000000001</c:v>
                </c:pt>
                <c:pt idx="1765">
                  <c:v>155.4</c:v>
                </c:pt>
                <c:pt idx="1766">
                  <c:v>155.44</c:v>
                </c:pt>
                <c:pt idx="1767">
                  <c:v>155.48000000000002</c:v>
                </c:pt>
                <c:pt idx="1768">
                  <c:v>155.52000000000001</c:v>
                </c:pt>
                <c:pt idx="1769">
                  <c:v>155.56</c:v>
                </c:pt>
                <c:pt idx="1770">
                  <c:v>155.6</c:v>
                </c:pt>
                <c:pt idx="1771">
                  <c:v>155.64000000000001</c:v>
                </c:pt>
                <c:pt idx="1772">
                  <c:v>155.68</c:v>
                </c:pt>
                <c:pt idx="1773">
                  <c:v>155.72</c:v>
                </c:pt>
                <c:pt idx="1774">
                  <c:v>155.76000000000002</c:v>
                </c:pt>
                <c:pt idx="1775">
                  <c:v>155.80000000000001</c:v>
                </c:pt>
                <c:pt idx="1776">
                  <c:v>155.84</c:v>
                </c:pt>
                <c:pt idx="1777">
                  <c:v>155.88</c:v>
                </c:pt>
                <c:pt idx="1778">
                  <c:v>155.92000000000002</c:v>
                </c:pt>
                <c:pt idx="1779">
                  <c:v>155.96</c:v>
                </c:pt>
                <c:pt idx="1780">
                  <c:v>156</c:v>
                </c:pt>
                <c:pt idx="1781">
                  <c:v>156.04000000000002</c:v>
                </c:pt>
                <c:pt idx="1782">
                  <c:v>156.08000000000001</c:v>
                </c:pt>
                <c:pt idx="1783">
                  <c:v>156.12</c:v>
                </c:pt>
                <c:pt idx="1784">
                  <c:v>156.16</c:v>
                </c:pt>
                <c:pt idx="1785">
                  <c:v>156.20000000000002</c:v>
                </c:pt>
                <c:pt idx="1786">
                  <c:v>156.24</c:v>
                </c:pt>
                <c:pt idx="1787">
                  <c:v>156.28</c:v>
                </c:pt>
                <c:pt idx="1788">
                  <c:v>156.32000000000002</c:v>
                </c:pt>
                <c:pt idx="1789">
                  <c:v>156.36000000000001</c:v>
                </c:pt>
                <c:pt idx="1790">
                  <c:v>156.4</c:v>
                </c:pt>
                <c:pt idx="1791">
                  <c:v>156.44</c:v>
                </c:pt>
                <c:pt idx="1792">
                  <c:v>156.48000000000002</c:v>
                </c:pt>
                <c:pt idx="1793">
                  <c:v>156.52000000000001</c:v>
                </c:pt>
                <c:pt idx="1794">
                  <c:v>156.56</c:v>
                </c:pt>
                <c:pt idx="1795">
                  <c:v>156.60000000000002</c:v>
                </c:pt>
                <c:pt idx="1796">
                  <c:v>156.64000000000001</c:v>
                </c:pt>
                <c:pt idx="1797">
                  <c:v>156.68</c:v>
                </c:pt>
                <c:pt idx="1798">
                  <c:v>156.72</c:v>
                </c:pt>
                <c:pt idx="1799">
                  <c:v>156.76000000000002</c:v>
                </c:pt>
                <c:pt idx="1800">
                  <c:v>156.80000000000001</c:v>
                </c:pt>
                <c:pt idx="1801">
                  <c:v>156.84</c:v>
                </c:pt>
                <c:pt idx="1802">
                  <c:v>156.88000000000002</c:v>
                </c:pt>
                <c:pt idx="1803">
                  <c:v>156.92000000000002</c:v>
                </c:pt>
                <c:pt idx="1804">
                  <c:v>156.96</c:v>
                </c:pt>
                <c:pt idx="1805">
                  <c:v>157</c:v>
                </c:pt>
                <c:pt idx="1806">
                  <c:v>157.04000000000002</c:v>
                </c:pt>
                <c:pt idx="1807">
                  <c:v>157.08000000000001</c:v>
                </c:pt>
                <c:pt idx="1808">
                  <c:v>157.12</c:v>
                </c:pt>
                <c:pt idx="1809">
                  <c:v>157.16000000000003</c:v>
                </c:pt>
                <c:pt idx="1810">
                  <c:v>157.20000000000002</c:v>
                </c:pt>
                <c:pt idx="1811">
                  <c:v>157.24</c:v>
                </c:pt>
                <c:pt idx="1812">
                  <c:v>157.28</c:v>
                </c:pt>
                <c:pt idx="1813">
                  <c:v>157.32000000000002</c:v>
                </c:pt>
                <c:pt idx="1814">
                  <c:v>157.36000000000001</c:v>
                </c:pt>
                <c:pt idx="1815">
                  <c:v>157.4</c:v>
                </c:pt>
                <c:pt idx="1816">
                  <c:v>157.44000000000003</c:v>
                </c:pt>
                <c:pt idx="1817">
                  <c:v>157.48000000000002</c:v>
                </c:pt>
                <c:pt idx="1818">
                  <c:v>157.52000000000001</c:v>
                </c:pt>
                <c:pt idx="1819">
                  <c:v>157.56</c:v>
                </c:pt>
                <c:pt idx="1820">
                  <c:v>157.6</c:v>
                </c:pt>
                <c:pt idx="1821">
                  <c:v>157.64000000000001</c:v>
                </c:pt>
                <c:pt idx="1822">
                  <c:v>157.68</c:v>
                </c:pt>
                <c:pt idx="1823">
                  <c:v>157.72</c:v>
                </c:pt>
                <c:pt idx="1824">
                  <c:v>157.76</c:v>
                </c:pt>
                <c:pt idx="1825">
                  <c:v>157.79999999999998</c:v>
                </c:pt>
                <c:pt idx="1826">
                  <c:v>157.84</c:v>
                </c:pt>
                <c:pt idx="1827">
                  <c:v>157.88</c:v>
                </c:pt>
                <c:pt idx="1828">
                  <c:v>157.91999999999999</c:v>
                </c:pt>
                <c:pt idx="1829">
                  <c:v>157.95999999999998</c:v>
                </c:pt>
                <c:pt idx="1830">
                  <c:v>158</c:v>
                </c:pt>
                <c:pt idx="1831">
                  <c:v>158.04</c:v>
                </c:pt>
                <c:pt idx="1832">
                  <c:v>158.07999999999998</c:v>
                </c:pt>
                <c:pt idx="1833">
                  <c:v>158.11999999999998</c:v>
                </c:pt>
                <c:pt idx="1834">
                  <c:v>158.16</c:v>
                </c:pt>
                <c:pt idx="1835">
                  <c:v>158.19999999999999</c:v>
                </c:pt>
                <c:pt idx="1836">
                  <c:v>158.23999999999998</c:v>
                </c:pt>
                <c:pt idx="1837">
                  <c:v>158.28</c:v>
                </c:pt>
                <c:pt idx="1838">
                  <c:v>158.32</c:v>
                </c:pt>
                <c:pt idx="1839">
                  <c:v>158.35999999999999</c:v>
                </c:pt>
                <c:pt idx="1840">
                  <c:v>158.39999999999998</c:v>
                </c:pt>
                <c:pt idx="1841">
                  <c:v>158.44</c:v>
                </c:pt>
                <c:pt idx="1842">
                  <c:v>158.47999999999999</c:v>
                </c:pt>
                <c:pt idx="1843">
                  <c:v>158.51999999999998</c:v>
                </c:pt>
                <c:pt idx="1844">
                  <c:v>158.56</c:v>
                </c:pt>
                <c:pt idx="1845">
                  <c:v>158.6</c:v>
                </c:pt>
                <c:pt idx="1846">
                  <c:v>158.63999999999999</c:v>
                </c:pt>
                <c:pt idx="1847">
                  <c:v>158.67999999999998</c:v>
                </c:pt>
                <c:pt idx="1848">
                  <c:v>158.72</c:v>
                </c:pt>
                <c:pt idx="1849">
                  <c:v>158.76</c:v>
                </c:pt>
                <c:pt idx="1850">
                  <c:v>158.79999999999998</c:v>
                </c:pt>
                <c:pt idx="1851">
                  <c:v>158.84</c:v>
                </c:pt>
                <c:pt idx="1852">
                  <c:v>158.88</c:v>
                </c:pt>
                <c:pt idx="1853">
                  <c:v>158.91999999999999</c:v>
                </c:pt>
                <c:pt idx="1854">
                  <c:v>158.95999999999998</c:v>
                </c:pt>
                <c:pt idx="1855">
                  <c:v>159</c:v>
                </c:pt>
                <c:pt idx="1856">
                  <c:v>159.04</c:v>
                </c:pt>
                <c:pt idx="1857">
                  <c:v>159.07999999999998</c:v>
                </c:pt>
                <c:pt idx="1858">
                  <c:v>159.12</c:v>
                </c:pt>
                <c:pt idx="1859">
                  <c:v>159.16</c:v>
                </c:pt>
                <c:pt idx="1860">
                  <c:v>159.19999999999999</c:v>
                </c:pt>
                <c:pt idx="1861">
                  <c:v>159.23999999999998</c:v>
                </c:pt>
                <c:pt idx="1862">
                  <c:v>159.28</c:v>
                </c:pt>
                <c:pt idx="1863">
                  <c:v>159.32</c:v>
                </c:pt>
                <c:pt idx="1864">
                  <c:v>159.35999999999999</c:v>
                </c:pt>
                <c:pt idx="1865">
                  <c:v>159.4</c:v>
                </c:pt>
                <c:pt idx="1866">
                  <c:v>159.44</c:v>
                </c:pt>
                <c:pt idx="1867">
                  <c:v>159.47999999999999</c:v>
                </c:pt>
                <c:pt idx="1868">
                  <c:v>159.51999999999998</c:v>
                </c:pt>
                <c:pt idx="1869">
                  <c:v>159.56</c:v>
                </c:pt>
                <c:pt idx="1870">
                  <c:v>159.6</c:v>
                </c:pt>
                <c:pt idx="1871">
                  <c:v>159.63999999999999</c:v>
                </c:pt>
                <c:pt idx="1872">
                  <c:v>159.68</c:v>
                </c:pt>
                <c:pt idx="1873">
                  <c:v>159.72</c:v>
                </c:pt>
                <c:pt idx="1874">
                  <c:v>159.76</c:v>
                </c:pt>
                <c:pt idx="1875">
                  <c:v>159.79999999999998</c:v>
                </c:pt>
                <c:pt idx="1876">
                  <c:v>159.84</c:v>
                </c:pt>
                <c:pt idx="1877">
                  <c:v>159.88</c:v>
                </c:pt>
                <c:pt idx="1878">
                  <c:v>159.91999999999999</c:v>
                </c:pt>
                <c:pt idx="1879">
                  <c:v>159.96</c:v>
                </c:pt>
                <c:pt idx="1880">
                  <c:v>160</c:v>
                </c:pt>
                <c:pt idx="1881">
                  <c:v>160.04</c:v>
                </c:pt>
                <c:pt idx="1882">
                  <c:v>160.07999999999998</c:v>
                </c:pt>
                <c:pt idx="1883">
                  <c:v>160.12</c:v>
                </c:pt>
                <c:pt idx="1884">
                  <c:v>160.16</c:v>
                </c:pt>
                <c:pt idx="1885">
                  <c:v>160.19999999999999</c:v>
                </c:pt>
                <c:pt idx="1886">
                  <c:v>160.24</c:v>
                </c:pt>
                <c:pt idx="1887">
                  <c:v>160.28</c:v>
                </c:pt>
                <c:pt idx="1888">
                  <c:v>160.32</c:v>
                </c:pt>
                <c:pt idx="1889">
                  <c:v>160.35999999999999</c:v>
                </c:pt>
                <c:pt idx="1890">
                  <c:v>160.4</c:v>
                </c:pt>
                <c:pt idx="1891">
                  <c:v>160.44</c:v>
                </c:pt>
                <c:pt idx="1892">
                  <c:v>160.47999999999999</c:v>
                </c:pt>
                <c:pt idx="1893">
                  <c:v>160.52000000000001</c:v>
                </c:pt>
                <c:pt idx="1894">
                  <c:v>160.56</c:v>
                </c:pt>
                <c:pt idx="1895">
                  <c:v>160.6</c:v>
                </c:pt>
                <c:pt idx="1896">
                  <c:v>160.63999999999999</c:v>
                </c:pt>
                <c:pt idx="1897">
                  <c:v>160.68</c:v>
                </c:pt>
                <c:pt idx="1898">
                  <c:v>160.72</c:v>
                </c:pt>
                <c:pt idx="1899">
                  <c:v>160.76</c:v>
                </c:pt>
                <c:pt idx="1900">
                  <c:v>160.80000000000001</c:v>
                </c:pt>
                <c:pt idx="1901">
                  <c:v>160.84</c:v>
                </c:pt>
                <c:pt idx="1902">
                  <c:v>160.88</c:v>
                </c:pt>
                <c:pt idx="1903">
                  <c:v>160.91999999999999</c:v>
                </c:pt>
                <c:pt idx="1904">
                  <c:v>160.96</c:v>
                </c:pt>
                <c:pt idx="1905">
                  <c:v>161</c:v>
                </c:pt>
                <c:pt idx="1906">
                  <c:v>161.04</c:v>
                </c:pt>
                <c:pt idx="1907">
                  <c:v>161.08000000000001</c:v>
                </c:pt>
                <c:pt idx="1908">
                  <c:v>161.12</c:v>
                </c:pt>
                <c:pt idx="1909">
                  <c:v>161.16</c:v>
                </c:pt>
                <c:pt idx="1910">
                  <c:v>161.19999999999999</c:v>
                </c:pt>
                <c:pt idx="1911">
                  <c:v>161.24</c:v>
                </c:pt>
                <c:pt idx="1912">
                  <c:v>161.28</c:v>
                </c:pt>
                <c:pt idx="1913">
                  <c:v>161.32</c:v>
                </c:pt>
                <c:pt idx="1914">
                  <c:v>161.36000000000001</c:v>
                </c:pt>
                <c:pt idx="1915">
                  <c:v>161.4</c:v>
                </c:pt>
                <c:pt idx="1916">
                  <c:v>161.44</c:v>
                </c:pt>
                <c:pt idx="1917">
                  <c:v>161.47999999999999</c:v>
                </c:pt>
                <c:pt idx="1918">
                  <c:v>161.52000000000001</c:v>
                </c:pt>
                <c:pt idx="1919">
                  <c:v>161.56</c:v>
                </c:pt>
                <c:pt idx="1920">
                  <c:v>161.6</c:v>
                </c:pt>
                <c:pt idx="1921">
                  <c:v>161.64000000000001</c:v>
                </c:pt>
                <c:pt idx="1922">
                  <c:v>161.68</c:v>
                </c:pt>
                <c:pt idx="1923">
                  <c:v>161.72</c:v>
                </c:pt>
                <c:pt idx="1924">
                  <c:v>161.76</c:v>
                </c:pt>
                <c:pt idx="1925">
                  <c:v>161.80000000000001</c:v>
                </c:pt>
                <c:pt idx="1926">
                  <c:v>161.84</c:v>
                </c:pt>
                <c:pt idx="1927">
                  <c:v>161.88</c:v>
                </c:pt>
                <c:pt idx="1928">
                  <c:v>161.92000000000002</c:v>
                </c:pt>
                <c:pt idx="1929">
                  <c:v>161.96</c:v>
                </c:pt>
                <c:pt idx="1930">
                  <c:v>162</c:v>
                </c:pt>
                <c:pt idx="1931">
                  <c:v>162.04</c:v>
                </c:pt>
                <c:pt idx="1932">
                  <c:v>162.08000000000001</c:v>
                </c:pt>
                <c:pt idx="1933">
                  <c:v>162.12</c:v>
                </c:pt>
                <c:pt idx="1934">
                  <c:v>162.16</c:v>
                </c:pt>
                <c:pt idx="1935">
                  <c:v>162.20000000000002</c:v>
                </c:pt>
                <c:pt idx="1936">
                  <c:v>162.24</c:v>
                </c:pt>
                <c:pt idx="1937">
                  <c:v>162.28</c:v>
                </c:pt>
                <c:pt idx="1938">
                  <c:v>162.32</c:v>
                </c:pt>
                <c:pt idx="1939">
                  <c:v>162.36000000000001</c:v>
                </c:pt>
                <c:pt idx="1940">
                  <c:v>162.4</c:v>
                </c:pt>
                <c:pt idx="1941">
                  <c:v>162.44</c:v>
                </c:pt>
                <c:pt idx="1942">
                  <c:v>162.48000000000002</c:v>
                </c:pt>
                <c:pt idx="1943">
                  <c:v>162.52000000000001</c:v>
                </c:pt>
                <c:pt idx="1944">
                  <c:v>162.56</c:v>
                </c:pt>
                <c:pt idx="1945">
                  <c:v>162.6</c:v>
                </c:pt>
                <c:pt idx="1946">
                  <c:v>162.64000000000001</c:v>
                </c:pt>
                <c:pt idx="1947">
                  <c:v>162.68</c:v>
                </c:pt>
                <c:pt idx="1948">
                  <c:v>162.72</c:v>
                </c:pt>
                <c:pt idx="1949">
                  <c:v>162.76000000000002</c:v>
                </c:pt>
                <c:pt idx="1950">
                  <c:v>162.80000000000001</c:v>
                </c:pt>
                <c:pt idx="1951">
                  <c:v>162.84</c:v>
                </c:pt>
                <c:pt idx="1952">
                  <c:v>162.88</c:v>
                </c:pt>
                <c:pt idx="1953">
                  <c:v>162.92000000000002</c:v>
                </c:pt>
                <c:pt idx="1954">
                  <c:v>162.96</c:v>
                </c:pt>
                <c:pt idx="1955">
                  <c:v>163</c:v>
                </c:pt>
                <c:pt idx="1956">
                  <c:v>163.04000000000002</c:v>
                </c:pt>
                <c:pt idx="1957">
                  <c:v>163.08000000000001</c:v>
                </c:pt>
                <c:pt idx="1958">
                  <c:v>163.12</c:v>
                </c:pt>
                <c:pt idx="1959">
                  <c:v>163.16000000000003</c:v>
                </c:pt>
                <c:pt idx="1960">
                  <c:v>163.20000000000002</c:v>
                </c:pt>
                <c:pt idx="1961">
                  <c:v>163.24</c:v>
                </c:pt>
                <c:pt idx="1962">
                  <c:v>163.28</c:v>
                </c:pt>
                <c:pt idx="1963">
                  <c:v>163.32000000000002</c:v>
                </c:pt>
                <c:pt idx="1964">
                  <c:v>163.36000000000001</c:v>
                </c:pt>
                <c:pt idx="1965">
                  <c:v>163.4</c:v>
                </c:pt>
                <c:pt idx="1966">
                  <c:v>163.44000000000003</c:v>
                </c:pt>
                <c:pt idx="1967">
                  <c:v>163.48000000000002</c:v>
                </c:pt>
                <c:pt idx="1968">
                  <c:v>163.52000000000001</c:v>
                </c:pt>
                <c:pt idx="1969">
                  <c:v>163.56</c:v>
                </c:pt>
                <c:pt idx="1970">
                  <c:v>163.60000000000002</c:v>
                </c:pt>
                <c:pt idx="1971">
                  <c:v>163.64000000000001</c:v>
                </c:pt>
                <c:pt idx="1972">
                  <c:v>163.68</c:v>
                </c:pt>
                <c:pt idx="1973">
                  <c:v>163.72</c:v>
                </c:pt>
                <c:pt idx="1974">
                  <c:v>163.76000000000002</c:v>
                </c:pt>
                <c:pt idx="1975">
                  <c:v>163.80000000000001</c:v>
                </c:pt>
                <c:pt idx="1976">
                  <c:v>163.84</c:v>
                </c:pt>
                <c:pt idx="1977">
                  <c:v>163.88</c:v>
                </c:pt>
                <c:pt idx="1978">
                  <c:v>163.92</c:v>
                </c:pt>
                <c:pt idx="1979">
                  <c:v>163.96</c:v>
                </c:pt>
                <c:pt idx="1980">
                  <c:v>164</c:v>
                </c:pt>
                <c:pt idx="1981">
                  <c:v>164.04</c:v>
                </c:pt>
                <c:pt idx="1982">
                  <c:v>164.07999999999998</c:v>
                </c:pt>
                <c:pt idx="1983">
                  <c:v>164.11999999999998</c:v>
                </c:pt>
                <c:pt idx="1984">
                  <c:v>164.16</c:v>
                </c:pt>
                <c:pt idx="1985">
                  <c:v>164.2</c:v>
                </c:pt>
                <c:pt idx="1986">
                  <c:v>164.23999999999998</c:v>
                </c:pt>
                <c:pt idx="1987">
                  <c:v>164.28</c:v>
                </c:pt>
                <c:pt idx="1988">
                  <c:v>164.32</c:v>
                </c:pt>
                <c:pt idx="1989">
                  <c:v>164.35999999999999</c:v>
                </c:pt>
                <c:pt idx="1990">
                  <c:v>164.39999999999998</c:v>
                </c:pt>
                <c:pt idx="1991">
                  <c:v>164.44</c:v>
                </c:pt>
                <c:pt idx="1992">
                  <c:v>164.48</c:v>
                </c:pt>
                <c:pt idx="1993">
                  <c:v>164.51999999999998</c:v>
                </c:pt>
                <c:pt idx="1994">
                  <c:v>164.56</c:v>
                </c:pt>
                <c:pt idx="1995">
                  <c:v>164.6</c:v>
                </c:pt>
                <c:pt idx="1996">
                  <c:v>164.64</c:v>
                </c:pt>
                <c:pt idx="1997">
                  <c:v>164.67999999999998</c:v>
                </c:pt>
                <c:pt idx="1998">
                  <c:v>164.72</c:v>
                </c:pt>
                <c:pt idx="1999">
                  <c:v>164.76</c:v>
                </c:pt>
                <c:pt idx="2000">
                  <c:v>164.79999999999998</c:v>
                </c:pt>
                <c:pt idx="2001">
                  <c:v>164.84</c:v>
                </c:pt>
                <c:pt idx="2002">
                  <c:v>164.88</c:v>
                </c:pt>
                <c:pt idx="2003">
                  <c:v>164.92</c:v>
                </c:pt>
                <c:pt idx="2004">
                  <c:v>164.95999999999998</c:v>
                </c:pt>
                <c:pt idx="2005">
                  <c:v>165</c:v>
                </c:pt>
                <c:pt idx="2006">
                  <c:v>165.04</c:v>
                </c:pt>
                <c:pt idx="2007">
                  <c:v>165.07999999999998</c:v>
                </c:pt>
                <c:pt idx="2008">
                  <c:v>165.12</c:v>
                </c:pt>
                <c:pt idx="2009">
                  <c:v>165.16</c:v>
                </c:pt>
                <c:pt idx="2010">
                  <c:v>165.2</c:v>
                </c:pt>
                <c:pt idx="2011">
                  <c:v>165.23999999999998</c:v>
                </c:pt>
                <c:pt idx="2012">
                  <c:v>165.28</c:v>
                </c:pt>
                <c:pt idx="2013">
                  <c:v>165.32</c:v>
                </c:pt>
                <c:pt idx="2014">
                  <c:v>165.35999999999999</c:v>
                </c:pt>
                <c:pt idx="2015">
                  <c:v>165.4</c:v>
                </c:pt>
                <c:pt idx="2016">
                  <c:v>165.44</c:v>
                </c:pt>
                <c:pt idx="2017">
                  <c:v>165.48</c:v>
                </c:pt>
                <c:pt idx="2018">
                  <c:v>165.51999999999998</c:v>
                </c:pt>
                <c:pt idx="2019">
                  <c:v>165.56</c:v>
                </c:pt>
                <c:pt idx="2020">
                  <c:v>165.6</c:v>
                </c:pt>
                <c:pt idx="2021">
                  <c:v>165.64</c:v>
                </c:pt>
                <c:pt idx="2022">
                  <c:v>165.68</c:v>
                </c:pt>
                <c:pt idx="2023">
                  <c:v>165.72</c:v>
                </c:pt>
                <c:pt idx="2024">
                  <c:v>165.76</c:v>
                </c:pt>
                <c:pt idx="2025">
                  <c:v>165.79999999999998</c:v>
                </c:pt>
                <c:pt idx="2026">
                  <c:v>165.84</c:v>
                </c:pt>
                <c:pt idx="2027">
                  <c:v>165.88</c:v>
                </c:pt>
                <c:pt idx="2028">
                  <c:v>165.92</c:v>
                </c:pt>
                <c:pt idx="2029">
                  <c:v>165.96</c:v>
                </c:pt>
                <c:pt idx="2030">
                  <c:v>166</c:v>
                </c:pt>
                <c:pt idx="2031">
                  <c:v>166.04</c:v>
                </c:pt>
                <c:pt idx="2032">
                  <c:v>166.07999999999998</c:v>
                </c:pt>
                <c:pt idx="2033">
                  <c:v>166.12</c:v>
                </c:pt>
                <c:pt idx="2034">
                  <c:v>166.16</c:v>
                </c:pt>
                <c:pt idx="2035">
                  <c:v>166.2</c:v>
                </c:pt>
                <c:pt idx="2036">
                  <c:v>166.24</c:v>
                </c:pt>
                <c:pt idx="2037">
                  <c:v>166.28</c:v>
                </c:pt>
                <c:pt idx="2038">
                  <c:v>166.32</c:v>
                </c:pt>
                <c:pt idx="2039">
                  <c:v>166.35999999999999</c:v>
                </c:pt>
                <c:pt idx="2040">
                  <c:v>166.4</c:v>
                </c:pt>
                <c:pt idx="2041">
                  <c:v>166.44</c:v>
                </c:pt>
                <c:pt idx="2042">
                  <c:v>166.48</c:v>
                </c:pt>
                <c:pt idx="2043">
                  <c:v>166.52</c:v>
                </c:pt>
                <c:pt idx="2044">
                  <c:v>166.56</c:v>
                </c:pt>
                <c:pt idx="2045">
                  <c:v>166.6</c:v>
                </c:pt>
                <c:pt idx="2046">
                  <c:v>166.64</c:v>
                </c:pt>
                <c:pt idx="2047">
                  <c:v>166.68</c:v>
                </c:pt>
                <c:pt idx="2048">
                  <c:v>166.72</c:v>
                </c:pt>
                <c:pt idx="2049">
                  <c:v>166.76</c:v>
                </c:pt>
                <c:pt idx="2050">
                  <c:v>166.8</c:v>
                </c:pt>
                <c:pt idx="2051">
                  <c:v>166.84</c:v>
                </c:pt>
                <c:pt idx="2052">
                  <c:v>166.88</c:v>
                </c:pt>
                <c:pt idx="2053">
                  <c:v>166.92</c:v>
                </c:pt>
                <c:pt idx="2054">
                  <c:v>166.96</c:v>
                </c:pt>
                <c:pt idx="2055">
                  <c:v>167</c:v>
                </c:pt>
                <c:pt idx="2056">
                  <c:v>167.04</c:v>
                </c:pt>
                <c:pt idx="2057">
                  <c:v>167.08</c:v>
                </c:pt>
                <c:pt idx="2058">
                  <c:v>167.12</c:v>
                </c:pt>
                <c:pt idx="2059">
                  <c:v>167.16</c:v>
                </c:pt>
                <c:pt idx="2060">
                  <c:v>167.2</c:v>
                </c:pt>
                <c:pt idx="2061">
                  <c:v>167.24</c:v>
                </c:pt>
                <c:pt idx="2062">
                  <c:v>167.28</c:v>
                </c:pt>
                <c:pt idx="2063">
                  <c:v>167.32</c:v>
                </c:pt>
                <c:pt idx="2064">
                  <c:v>167.36</c:v>
                </c:pt>
                <c:pt idx="2065">
                  <c:v>167.4</c:v>
                </c:pt>
                <c:pt idx="2066">
                  <c:v>167.44</c:v>
                </c:pt>
                <c:pt idx="2067">
                  <c:v>167.48</c:v>
                </c:pt>
                <c:pt idx="2068">
                  <c:v>167.52</c:v>
                </c:pt>
                <c:pt idx="2069">
                  <c:v>167.56</c:v>
                </c:pt>
                <c:pt idx="2070">
                  <c:v>167.6</c:v>
                </c:pt>
                <c:pt idx="2071">
                  <c:v>167.64000000000001</c:v>
                </c:pt>
                <c:pt idx="2072">
                  <c:v>167.68</c:v>
                </c:pt>
                <c:pt idx="2073">
                  <c:v>167.72</c:v>
                </c:pt>
                <c:pt idx="2074">
                  <c:v>167.76</c:v>
                </c:pt>
                <c:pt idx="2075">
                  <c:v>167.8</c:v>
                </c:pt>
                <c:pt idx="2076">
                  <c:v>167.84</c:v>
                </c:pt>
                <c:pt idx="2077">
                  <c:v>167.88</c:v>
                </c:pt>
                <c:pt idx="2078">
                  <c:v>167.92000000000002</c:v>
                </c:pt>
                <c:pt idx="2079">
                  <c:v>167.96</c:v>
                </c:pt>
                <c:pt idx="2080">
                  <c:v>168</c:v>
                </c:pt>
                <c:pt idx="2081">
                  <c:v>168.04</c:v>
                </c:pt>
                <c:pt idx="2082">
                  <c:v>168.08</c:v>
                </c:pt>
                <c:pt idx="2083">
                  <c:v>168.12</c:v>
                </c:pt>
                <c:pt idx="2084">
                  <c:v>168.16</c:v>
                </c:pt>
                <c:pt idx="2085">
                  <c:v>168.20000000000002</c:v>
                </c:pt>
                <c:pt idx="2086">
                  <c:v>168.24</c:v>
                </c:pt>
                <c:pt idx="2087">
                  <c:v>168.28</c:v>
                </c:pt>
                <c:pt idx="2088">
                  <c:v>168.32</c:v>
                </c:pt>
                <c:pt idx="2089">
                  <c:v>168.36</c:v>
                </c:pt>
                <c:pt idx="2090">
                  <c:v>168.4</c:v>
                </c:pt>
                <c:pt idx="2091">
                  <c:v>168.44</c:v>
                </c:pt>
                <c:pt idx="2092">
                  <c:v>168.48000000000002</c:v>
                </c:pt>
                <c:pt idx="2093">
                  <c:v>168.52</c:v>
                </c:pt>
                <c:pt idx="2094">
                  <c:v>168.56</c:v>
                </c:pt>
                <c:pt idx="2095">
                  <c:v>168.6</c:v>
                </c:pt>
                <c:pt idx="2096">
                  <c:v>168.64000000000001</c:v>
                </c:pt>
                <c:pt idx="2097">
                  <c:v>168.68</c:v>
                </c:pt>
                <c:pt idx="2098">
                  <c:v>168.72</c:v>
                </c:pt>
                <c:pt idx="2099">
                  <c:v>168.76000000000002</c:v>
                </c:pt>
                <c:pt idx="2100">
                  <c:v>168.8</c:v>
                </c:pt>
                <c:pt idx="2101">
                  <c:v>168.84</c:v>
                </c:pt>
                <c:pt idx="2102">
                  <c:v>168.88</c:v>
                </c:pt>
                <c:pt idx="2103">
                  <c:v>168.92000000000002</c:v>
                </c:pt>
                <c:pt idx="2104">
                  <c:v>168.96</c:v>
                </c:pt>
                <c:pt idx="2105">
                  <c:v>169</c:v>
                </c:pt>
                <c:pt idx="2106">
                  <c:v>169.04000000000002</c:v>
                </c:pt>
                <c:pt idx="2107">
                  <c:v>169.08</c:v>
                </c:pt>
                <c:pt idx="2108">
                  <c:v>169.12</c:v>
                </c:pt>
                <c:pt idx="2109">
                  <c:v>169.16</c:v>
                </c:pt>
                <c:pt idx="2110">
                  <c:v>169.20000000000002</c:v>
                </c:pt>
                <c:pt idx="2111">
                  <c:v>169.24</c:v>
                </c:pt>
                <c:pt idx="2112">
                  <c:v>169.28</c:v>
                </c:pt>
                <c:pt idx="2113">
                  <c:v>169.32000000000002</c:v>
                </c:pt>
                <c:pt idx="2114">
                  <c:v>169.36</c:v>
                </c:pt>
                <c:pt idx="2115">
                  <c:v>169.4</c:v>
                </c:pt>
                <c:pt idx="2116">
                  <c:v>169.44</c:v>
                </c:pt>
                <c:pt idx="2117">
                  <c:v>169.48000000000002</c:v>
                </c:pt>
                <c:pt idx="2118">
                  <c:v>169.52</c:v>
                </c:pt>
                <c:pt idx="2119">
                  <c:v>169.56</c:v>
                </c:pt>
                <c:pt idx="2120">
                  <c:v>169.60000000000002</c:v>
                </c:pt>
                <c:pt idx="2121">
                  <c:v>169.64000000000001</c:v>
                </c:pt>
                <c:pt idx="2122">
                  <c:v>169.68</c:v>
                </c:pt>
                <c:pt idx="2123">
                  <c:v>169.72</c:v>
                </c:pt>
                <c:pt idx="2124">
                  <c:v>169.76000000000002</c:v>
                </c:pt>
                <c:pt idx="2125">
                  <c:v>169.8</c:v>
                </c:pt>
                <c:pt idx="2126">
                  <c:v>169.84</c:v>
                </c:pt>
                <c:pt idx="2127">
                  <c:v>169.88000000000002</c:v>
                </c:pt>
                <c:pt idx="2128">
                  <c:v>169.92000000000002</c:v>
                </c:pt>
                <c:pt idx="2129">
                  <c:v>169.96</c:v>
                </c:pt>
                <c:pt idx="2130">
                  <c:v>170</c:v>
                </c:pt>
                <c:pt idx="2131">
                  <c:v>170.04</c:v>
                </c:pt>
                <c:pt idx="2132">
                  <c:v>170.08</c:v>
                </c:pt>
                <c:pt idx="2133">
                  <c:v>170.12</c:v>
                </c:pt>
                <c:pt idx="2134">
                  <c:v>170.16</c:v>
                </c:pt>
                <c:pt idx="2135">
                  <c:v>170.2</c:v>
                </c:pt>
                <c:pt idx="2136">
                  <c:v>170.23999999999998</c:v>
                </c:pt>
                <c:pt idx="2137">
                  <c:v>170.27999999999997</c:v>
                </c:pt>
                <c:pt idx="2138">
                  <c:v>170.32</c:v>
                </c:pt>
                <c:pt idx="2139">
                  <c:v>170.35999999999999</c:v>
                </c:pt>
                <c:pt idx="2140">
                  <c:v>170.39999999999998</c:v>
                </c:pt>
                <c:pt idx="2141">
                  <c:v>170.44</c:v>
                </c:pt>
                <c:pt idx="2142">
                  <c:v>170.48</c:v>
                </c:pt>
                <c:pt idx="2143">
                  <c:v>170.51999999999998</c:v>
                </c:pt>
                <c:pt idx="2144">
                  <c:v>170.56</c:v>
                </c:pt>
                <c:pt idx="2145">
                  <c:v>170.6</c:v>
                </c:pt>
                <c:pt idx="2146">
                  <c:v>170.64</c:v>
                </c:pt>
                <c:pt idx="2147">
                  <c:v>170.67999999999998</c:v>
                </c:pt>
                <c:pt idx="2148">
                  <c:v>170.72</c:v>
                </c:pt>
                <c:pt idx="2149">
                  <c:v>170.76</c:v>
                </c:pt>
                <c:pt idx="2150">
                  <c:v>170.79999999999998</c:v>
                </c:pt>
                <c:pt idx="2151">
                  <c:v>170.84</c:v>
                </c:pt>
                <c:pt idx="2152">
                  <c:v>170.88</c:v>
                </c:pt>
                <c:pt idx="2153">
                  <c:v>170.92</c:v>
                </c:pt>
                <c:pt idx="2154">
                  <c:v>170.95999999999998</c:v>
                </c:pt>
                <c:pt idx="2155">
                  <c:v>171</c:v>
                </c:pt>
                <c:pt idx="2156">
                  <c:v>171.04</c:v>
                </c:pt>
                <c:pt idx="2157">
                  <c:v>171.07999999999998</c:v>
                </c:pt>
                <c:pt idx="2158">
                  <c:v>171.12</c:v>
                </c:pt>
                <c:pt idx="2159">
                  <c:v>171.16</c:v>
                </c:pt>
                <c:pt idx="2160">
                  <c:v>171.2</c:v>
                </c:pt>
                <c:pt idx="2161">
                  <c:v>171.23999999999998</c:v>
                </c:pt>
                <c:pt idx="2162">
                  <c:v>171.28</c:v>
                </c:pt>
                <c:pt idx="2163">
                  <c:v>171.32</c:v>
                </c:pt>
                <c:pt idx="2164">
                  <c:v>171.35999999999999</c:v>
                </c:pt>
                <c:pt idx="2165">
                  <c:v>171.4</c:v>
                </c:pt>
                <c:pt idx="2166">
                  <c:v>171.44</c:v>
                </c:pt>
                <c:pt idx="2167">
                  <c:v>171.48</c:v>
                </c:pt>
                <c:pt idx="2168">
                  <c:v>171.51999999999998</c:v>
                </c:pt>
                <c:pt idx="2169">
                  <c:v>171.56</c:v>
                </c:pt>
                <c:pt idx="2170">
                  <c:v>171.6</c:v>
                </c:pt>
                <c:pt idx="2171">
                  <c:v>171.64</c:v>
                </c:pt>
                <c:pt idx="2172">
                  <c:v>171.68</c:v>
                </c:pt>
                <c:pt idx="2173">
                  <c:v>171.72</c:v>
                </c:pt>
                <c:pt idx="2174">
                  <c:v>171.76</c:v>
                </c:pt>
                <c:pt idx="2175">
                  <c:v>171.79999999999998</c:v>
                </c:pt>
                <c:pt idx="2176">
                  <c:v>171.84</c:v>
                </c:pt>
                <c:pt idx="2177">
                  <c:v>171.88</c:v>
                </c:pt>
                <c:pt idx="2178">
                  <c:v>171.92</c:v>
                </c:pt>
                <c:pt idx="2179">
                  <c:v>171.96</c:v>
                </c:pt>
                <c:pt idx="2180">
                  <c:v>172</c:v>
                </c:pt>
                <c:pt idx="2181">
                  <c:v>172.04</c:v>
                </c:pt>
                <c:pt idx="2182">
                  <c:v>172.07999999999998</c:v>
                </c:pt>
                <c:pt idx="2183">
                  <c:v>172.12</c:v>
                </c:pt>
                <c:pt idx="2184">
                  <c:v>172.16</c:v>
                </c:pt>
                <c:pt idx="2185">
                  <c:v>172.2</c:v>
                </c:pt>
                <c:pt idx="2186">
                  <c:v>172.24</c:v>
                </c:pt>
                <c:pt idx="2187">
                  <c:v>172.28</c:v>
                </c:pt>
                <c:pt idx="2188">
                  <c:v>172.32</c:v>
                </c:pt>
                <c:pt idx="2189">
                  <c:v>172.35999999999999</c:v>
                </c:pt>
                <c:pt idx="2190">
                  <c:v>172.4</c:v>
                </c:pt>
                <c:pt idx="2191">
                  <c:v>172.44</c:v>
                </c:pt>
                <c:pt idx="2192">
                  <c:v>172.48</c:v>
                </c:pt>
                <c:pt idx="2193">
                  <c:v>172.52</c:v>
                </c:pt>
                <c:pt idx="2194">
                  <c:v>172.56</c:v>
                </c:pt>
                <c:pt idx="2195">
                  <c:v>172.6</c:v>
                </c:pt>
                <c:pt idx="2196">
                  <c:v>172.64</c:v>
                </c:pt>
                <c:pt idx="2197">
                  <c:v>172.68</c:v>
                </c:pt>
                <c:pt idx="2198">
                  <c:v>172.72</c:v>
                </c:pt>
                <c:pt idx="2199">
                  <c:v>172.76</c:v>
                </c:pt>
                <c:pt idx="2200">
                  <c:v>172.8</c:v>
                </c:pt>
                <c:pt idx="2201">
                  <c:v>172.84</c:v>
                </c:pt>
                <c:pt idx="2202">
                  <c:v>172.88</c:v>
                </c:pt>
                <c:pt idx="2203">
                  <c:v>172.92</c:v>
                </c:pt>
                <c:pt idx="2204">
                  <c:v>172.96</c:v>
                </c:pt>
                <c:pt idx="2205">
                  <c:v>173</c:v>
                </c:pt>
                <c:pt idx="2206">
                  <c:v>173.04</c:v>
                </c:pt>
                <c:pt idx="2207">
                  <c:v>173.08</c:v>
                </c:pt>
                <c:pt idx="2208">
                  <c:v>173.12</c:v>
                </c:pt>
                <c:pt idx="2209">
                  <c:v>173.16</c:v>
                </c:pt>
                <c:pt idx="2210">
                  <c:v>173.2</c:v>
                </c:pt>
                <c:pt idx="2211">
                  <c:v>173.24</c:v>
                </c:pt>
                <c:pt idx="2212">
                  <c:v>173.28</c:v>
                </c:pt>
                <c:pt idx="2213">
                  <c:v>173.32</c:v>
                </c:pt>
                <c:pt idx="2214">
                  <c:v>173.36</c:v>
                </c:pt>
                <c:pt idx="2215">
                  <c:v>173.4</c:v>
                </c:pt>
                <c:pt idx="2216">
                  <c:v>173.44</c:v>
                </c:pt>
                <c:pt idx="2217">
                  <c:v>173.48</c:v>
                </c:pt>
                <c:pt idx="2218">
                  <c:v>173.52</c:v>
                </c:pt>
                <c:pt idx="2219">
                  <c:v>173.56</c:v>
                </c:pt>
                <c:pt idx="2220">
                  <c:v>173.6</c:v>
                </c:pt>
                <c:pt idx="2221">
                  <c:v>173.64000000000001</c:v>
                </c:pt>
                <c:pt idx="2222">
                  <c:v>173.68</c:v>
                </c:pt>
                <c:pt idx="2223">
                  <c:v>173.72</c:v>
                </c:pt>
                <c:pt idx="2224">
                  <c:v>173.76</c:v>
                </c:pt>
                <c:pt idx="2225">
                  <c:v>173.8</c:v>
                </c:pt>
                <c:pt idx="2226">
                  <c:v>173.84</c:v>
                </c:pt>
                <c:pt idx="2227">
                  <c:v>173.88</c:v>
                </c:pt>
                <c:pt idx="2228">
                  <c:v>173.92000000000002</c:v>
                </c:pt>
                <c:pt idx="2229">
                  <c:v>173.96</c:v>
                </c:pt>
                <c:pt idx="2230">
                  <c:v>174</c:v>
                </c:pt>
                <c:pt idx="2231">
                  <c:v>174.04</c:v>
                </c:pt>
                <c:pt idx="2232">
                  <c:v>174.08</c:v>
                </c:pt>
                <c:pt idx="2233">
                  <c:v>174.12</c:v>
                </c:pt>
                <c:pt idx="2234">
                  <c:v>174.16</c:v>
                </c:pt>
                <c:pt idx="2235">
                  <c:v>174.20000000000002</c:v>
                </c:pt>
                <c:pt idx="2236">
                  <c:v>174.24</c:v>
                </c:pt>
                <c:pt idx="2237">
                  <c:v>174.28</c:v>
                </c:pt>
                <c:pt idx="2238">
                  <c:v>174.32</c:v>
                </c:pt>
                <c:pt idx="2239">
                  <c:v>174.36</c:v>
                </c:pt>
                <c:pt idx="2240">
                  <c:v>174.4</c:v>
                </c:pt>
                <c:pt idx="2241">
                  <c:v>174.44</c:v>
                </c:pt>
                <c:pt idx="2242">
                  <c:v>174.48000000000002</c:v>
                </c:pt>
                <c:pt idx="2243">
                  <c:v>174.52</c:v>
                </c:pt>
                <c:pt idx="2244">
                  <c:v>174.56</c:v>
                </c:pt>
                <c:pt idx="2245">
                  <c:v>174.6</c:v>
                </c:pt>
                <c:pt idx="2246">
                  <c:v>174.64000000000001</c:v>
                </c:pt>
                <c:pt idx="2247">
                  <c:v>174.68</c:v>
                </c:pt>
                <c:pt idx="2248">
                  <c:v>174.72</c:v>
                </c:pt>
                <c:pt idx="2249">
                  <c:v>174.76000000000002</c:v>
                </c:pt>
                <c:pt idx="2250">
                  <c:v>174.8</c:v>
                </c:pt>
                <c:pt idx="2251">
                  <c:v>174.84</c:v>
                </c:pt>
                <c:pt idx="2252">
                  <c:v>174.88</c:v>
                </c:pt>
                <c:pt idx="2253">
                  <c:v>174.92000000000002</c:v>
                </c:pt>
                <c:pt idx="2254">
                  <c:v>174.96</c:v>
                </c:pt>
                <c:pt idx="2255">
                  <c:v>175</c:v>
                </c:pt>
                <c:pt idx="2256">
                  <c:v>175.04000000000002</c:v>
                </c:pt>
                <c:pt idx="2257">
                  <c:v>175.08</c:v>
                </c:pt>
                <c:pt idx="2258">
                  <c:v>175.12</c:v>
                </c:pt>
                <c:pt idx="2259">
                  <c:v>175.16</c:v>
                </c:pt>
                <c:pt idx="2260">
                  <c:v>175.20000000000002</c:v>
                </c:pt>
                <c:pt idx="2261">
                  <c:v>175.24</c:v>
                </c:pt>
                <c:pt idx="2262">
                  <c:v>175.28</c:v>
                </c:pt>
                <c:pt idx="2263">
                  <c:v>175.32000000000002</c:v>
                </c:pt>
                <c:pt idx="2264">
                  <c:v>175.36</c:v>
                </c:pt>
                <c:pt idx="2265">
                  <c:v>175.4</c:v>
                </c:pt>
                <c:pt idx="2266">
                  <c:v>175.44</c:v>
                </c:pt>
                <c:pt idx="2267">
                  <c:v>175.48000000000002</c:v>
                </c:pt>
                <c:pt idx="2268">
                  <c:v>175.52</c:v>
                </c:pt>
                <c:pt idx="2269">
                  <c:v>175.56</c:v>
                </c:pt>
                <c:pt idx="2270">
                  <c:v>175.60000000000002</c:v>
                </c:pt>
                <c:pt idx="2271">
                  <c:v>175.64000000000001</c:v>
                </c:pt>
                <c:pt idx="2272">
                  <c:v>175.68</c:v>
                </c:pt>
                <c:pt idx="2273">
                  <c:v>175.72</c:v>
                </c:pt>
                <c:pt idx="2274">
                  <c:v>175.76000000000002</c:v>
                </c:pt>
                <c:pt idx="2275">
                  <c:v>175.8</c:v>
                </c:pt>
                <c:pt idx="2276">
                  <c:v>175.84</c:v>
                </c:pt>
                <c:pt idx="2277">
                  <c:v>175.88000000000002</c:v>
                </c:pt>
                <c:pt idx="2278">
                  <c:v>175.92000000000002</c:v>
                </c:pt>
                <c:pt idx="2279">
                  <c:v>175.96</c:v>
                </c:pt>
                <c:pt idx="2280">
                  <c:v>176</c:v>
                </c:pt>
                <c:pt idx="2281">
                  <c:v>176.04000000000002</c:v>
                </c:pt>
                <c:pt idx="2282">
                  <c:v>176.08</c:v>
                </c:pt>
                <c:pt idx="2283">
                  <c:v>176.12</c:v>
                </c:pt>
                <c:pt idx="2284">
                  <c:v>176.16</c:v>
                </c:pt>
                <c:pt idx="2285">
                  <c:v>176.2</c:v>
                </c:pt>
                <c:pt idx="2286">
                  <c:v>176.24</c:v>
                </c:pt>
                <c:pt idx="2287">
                  <c:v>176.28</c:v>
                </c:pt>
                <c:pt idx="2288">
                  <c:v>176.32</c:v>
                </c:pt>
                <c:pt idx="2289">
                  <c:v>176.35999999999999</c:v>
                </c:pt>
                <c:pt idx="2290">
                  <c:v>176.39999999999998</c:v>
                </c:pt>
                <c:pt idx="2291">
                  <c:v>176.44</c:v>
                </c:pt>
                <c:pt idx="2292">
                  <c:v>176.48</c:v>
                </c:pt>
                <c:pt idx="2293">
                  <c:v>176.51999999999998</c:v>
                </c:pt>
                <c:pt idx="2294">
                  <c:v>176.55999999999997</c:v>
                </c:pt>
                <c:pt idx="2295">
                  <c:v>176.6</c:v>
                </c:pt>
                <c:pt idx="2296">
                  <c:v>176.64</c:v>
                </c:pt>
                <c:pt idx="2297">
                  <c:v>176.67999999999998</c:v>
                </c:pt>
                <c:pt idx="2298">
                  <c:v>176.72</c:v>
                </c:pt>
                <c:pt idx="2299">
                  <c:v>176.76</c:v>
                </c:pt>
                <c:pt idx="2300">
                  <c:v>176.79999999999998</c:v>
                </c:pt>
                <c:pt idx="2301">
                  <c:v>176.83999999999997</c:v>
                </c:pt>
                <c:pt idx="2302">
                  <c:v>176.88</c:v>
                </c:pt>
                <c:pt idx="2303">
                  <c:v>176.92</c:v>
                </c:pt>
                <c:pt idx="2304">
                  <c:v>176.95999999999998</c:v>
                </c:pt>
                <c:pt idx="2305">
                  <c:v>177</c:v>
                </c:pt>
                <c:pt idx="2306">
                  <c:v>177.04</c:v>
                </c:pt>
                <c:pt idx="2307">
                  <c:v>177.07999999999998</c:v>
                </c:pt>
                <c:pt idx="2308">
                  <c:v>177.11999999999998</c:v>
                </c:pt>
                <c:pt idx="2309">
                  <c:v>177.16</c:v>
                </c:pt>
                <c:pt idx="2310">
                  <c:v>177.2</c:v>
                </c:pt>
                <c:pt idx="2311">
                  <c:v>177.23999999999998</c:v>
                </c:pt>
                <c:pt idx="2312">
                  <c:v>177.28</c:v>
                </c:pt>
                <c:pt idx="2313">
                  <c:v>177.32</c:v>
                </c:pt>
                <c:pt idx="2314">
                  <c:v>177.35999999999999</c:v>
                </c:pt>
                <c:pt idx="2315">
                  <c:v>177.39999999999998</c:v>
                </c:pt>
                <c:pt idx="2316">
                  <c:v>177.44</c:v>
                </c:pt>
                <c:pt idx="2317">
                  <c:v>177.48</c:v>
                </c:pt>
                <c:pt idx="2318">
                  <c:v>177.51999999999998</c:v>
                </c:pt>
                <c:pt idx="2319">
                  <c:v>177.56</c:v>
                </c:pt>
                <c:pt idx="2320">
                  <c:v>177.6</c:v>
                </c:pt>
                <c:pt idx="2321">
                  <c:v>177.64</c:v>
                </c:pt>
                <c:pt idx="2322">
                  <c:v>177.67999999999998</c:v>
                </c:pt>
                <c:pt idx="2323">
                  <c:v>177.72</c:v>
                </c:pt>
                <c:pt idx="2324">
                  <c:v>177.76</c:v>
                </c:pt>
                <c:pt idx="2325">
                  <c:v>177.79999999999998</c:v>
                </c:pt>
                <c:pt idx="2326">
                  <c:v>177.84</c:v>
                </c:pt>
                <c:pt idx="2327">
                  <c:v>177.88</c:v>
                </c:pt>
                <c:pt idx="2328">
                  <c:v>177.92</c:v>
                </c:pt>
                <c:pt idx="2329">
                  <c:v>177.95999999999998</c:v>
                </c:pt>
                <c:pt idx="2330">
                  <c:v>178</c:v>
                </c:pt>
                <c:pt idx="2331">
                  <c:v>178.04</c:v>
                </c:pt>
                <c:pt idx="2332">
                  <c:v>178.07999999999998</c:v>
                </c:pt>
                <c:pt idx="2333">
                  <c:v>178.12</c:v>
                </c:pt>
                <c:pt idx="2334">
                  <c:v>178.16</c:v>
                </c:pt>
                <c:pt idx="2335">
                  <c:v>178.2</c:v>
                </c:pt>
                <c:pt idx="2336">
                  <c:v>178.24</c:v>
                </c:pt>
                <c:pt idx="2337">
                  <c:v>178.28</c:v>
                </c:pt>
                <c:pt idx="2338">
                  <c:v>178.32</c:v>
                </c:pt>
                <c:pt idx="2339">
                  <c:v>178.35999999999999</c:v>
                </c:pt>
                <c:pt idx="2340">
                  <c:v>178.4</c:v>
                </c:pt>
                <c:pt idx="2341">
                  <c:v>178.44</c:v>
                </c:pt>
                <c:pt idx="2342">
                  <c:v>178.48</c:v>
                </c:pt>
                <c:pt idx="2343">
                  <c:v>178.52</c:v>
                </c:pt>
                <c:pt idx="2344">
                  <c:v>178.56</c:v>
                </c:pt>
                <c:pt idx="2345">
                  <c:v>178.6</c:v>
                </c:pt>
                <c:pt idx="2346">
                  <c:v>178.64</c:v>
                </c:pt>
                <c:pt idx="2347">
                  <c:v>178.68</c:v>
                </c:pt>
                <c:pt idx="2348">
                  <c:v>178.72</c:v>
                </c:pt>
                <c:pt idx="2349">
                  <c:v>178.76</c:v>
                </c:pt>
                <c:pt idx="2350">
                  <c:v>178.8</c:v>
                </c:pt>
                <c:pt idx="2351">
                  <c:v>178.84</c:v>
                </c:pt>
                <c:pt idx="2352">
                  <c:v>178.88</c:v>
                </c:pt>
                <c:pt idx="2353">
                  <c:v>178.92</c:v>
                </c:pt>
                <c:pt idx="2354">
                  <c:v>178.96</c:v>
                </c:pt>
                <c:pt idx="2355">
                  <c:v>179</c:v>
                </c:pt>
                <c:pt idx="2356">
                  <c:v>179.04</c:v>
                </c:pt>
                <c:pt idx="2357">
                  <c:v>179.08</c:v>
                </c:pt>
                <c:pt idx="2358">
                  <c:v>179.12</c:v>
                </c:pt>
                <c:pt idx="2359">
                  <c:v>179.16</c:v>
                </c:pt>
                <c:pt idx="2360">
                  <c:v>179.2</c:v>
                </c:pt>
                <c:pt idx="2361">
                  <c:v>179.24</c:v>
                </c:pt>
                <c:pt idx="2362">
                  <c:v>179.28</c:v>
                </c:pt>
                <c:pt idx="2363">
                  <c:v>179.32</c:v>
                </c:pt>
                <c:pt idx="2364">
                  <c:v>179.36</c:v>
                </c:pt>
                <c:pt idx="2365">
                  <c:v>179.4</c:v>
                </c:pt>
                <c:pt idx="2366">
                  <c:v>179.44</c:v>
                </c:pt>
                <c:pt idx="2367">
                  <c:v>179.48</c:v>
                </c:pt>
                <c:pt idx="2368">
                  <c:v>179.52</c:v>
                </c:pt>
                <c:pt idx="2369">
                  <c:v>179.56</c:v>
                </c:pt>
                <c:pt idx="2370">
                  <c:v>179.6</c:v>
                </c:pt>
                <c:pt idx="2371">
                  <c:v>179.64000000000001</c:v>
                </c:pt>
                <c:pt idx="2372">
                  <c:v>179.68</c:v>
                </c:pt>
                <c:pt idx="2373">
                  <c:v>179.72</c:v>
                </c:pt>
                <c:pt idx="2374">
                  <c:v>179.76</c:v>
                </c:pt>
                <c:pt idx="2375">
                  <c:v>179.8</c:v>
                </c:pt>
                <c:pt idx="2376">
                  <c:v>179.84</c:v>
                </c:pt>
                <c:pt idx="2377">
                  <c:v>179.88</c:v>
                </c:pt>
                <c:pt idx="2378">
                  <c:v>179.92000000000002</c:v>
                </c:pt>
                <c:pt idx="2379">
                  <c:v>179.96</c:v>
                </c:pt>
                <c:pt idx="2380">
                  <c:v>180</c:v>
                </c:pt>
                <c:pt idx="2381">
                  <c:v>180.04</c:v>
                </c:pt>
                <c:pt idx="2382">
                  <c:v>180.08</c:v>
                </c:pt>
                <c:pt idx="2383">
                  <c:v>180.12</c:v>
                </c:pt>
                <c:pt idx="2384">
                  <c:v>180.16</c:v>
                </c:pt>
                <c:pt idx="2385">
                  <c:v>180.20000000000002</c:v>
                </c:pt>
                <c:pt idx="2386">
                  <c:v>180.24</c:v>
                </c:pt>
                <c:pt idx="2387">
                  <c:v>180.28</c:v>
                </c:pt>
                <c:pt idx="2388">
                  <c:v>180.32</c:v>
                </c:pt>
                <c:pt idx="2389">
                  <c:v>180.36</c:v>
                </c:pt>
                <c:pt idx="2390">
                  <c:v>180.4</c:v>
                </c:pt>
                <c:pt idx="2391">
                  <c:v>180.44</c:v>
                </c:pt>
                <c:pt idx="2392">
                  <c:v>180.48000000000002</c:v>
                </c:pt>
                <c:pt idx="2393">
                  <c:v>180.52</c:v>
                </c:pt>
                <c:pt idx="2394">
                  <c:v>180.56</c:v>
                </c:pt>
                <c:pt idx="2395">
                  <c:v>180.6</c:v>
                </c:pt>
                <c:pt idx="2396">
                  <c:v>180.64000000000001</c:v>
                </c:pt>
                <c:pt idx="2397">
                  <c:v>180.68</c:v>
                </c:pt>
                <c:pt idx="2398">
                  <c:v>180.72</c:v>
                </c:pt>
                <c:pt idx="2399">
                  <c:v>180.76000000000002</c:v>
                </c:pt>
                <c:pt idx="2400">
                  <c:v>180.8</c:v>
                </c:pt>
                <c:pt idx="2401">
                  <c:v>180.84</c:v>
                </c:pt>
                <c:pt idx="2402">
                  <c:v>180.88</c:v>
                </c:pt>
                <c:pt idx="2403">
                  <c:v>180.92000000000002</c:v>
                </c:pt>
                <c:pt idx="2404">
                  <c:v>180.96</c:v>
                </c:pt>
                <c:pt idx="2405">
                  <c:v>181</c:v>
                </c:pt>
                <c:pt idx="2406">
                  <c:v>181.04000000000002</c:v>
                </c:pt>
                <c:pt idx="2407">
                  <c:v>181.08</c:v>
                </c:pt>
                <c:pt idx="2408">
                  <c:v>181.12</c:v>
                </c:pt>
                <c:pt idx="2409">
                  <c:v>181.16</c:v>
                </c:pt>
                <c:pt idx="2410">
                  <c:v>181.20000000000002</c:v>
                </c:pt>
                <c:pt idx="2411">
                  <c:v>181.24</c:v>
                </c:pt>
                <c:pt idx="2412">
                  <c:v>181.28</c:v>
                </c:pt>
                <c:pt idx="2413">
                  <c:v>181.32000000000002</c:v>
                </c:pt>
                <c:pt idx="2414">
                  <c:v>181.36</c:v>
                </c:pt>
                <c:pt idx="2415">
                  <c:v>181.4</c:v>
                </c:pt>
                <c:pt idx="2416">
                  <c:v>181.44</c:v>
                </c:pt>
                <c:pt idx="2417">
                  <c:v>181.48000000000002</c:v>
                </c:pt>
                <c:pt idx="2418">
                  <c:v>181.52</c:v>
                </c:pt>
                <c:pt idx="2419">
                  <c:v>181.56</c:v>
                </c:pt>
                <c:pt idx="2420">
                  <c:v>181.60000000000002</c:v>
                </c:pt>
                <c:pt idx="2421">
                  <c:v>181.64000000000001</c:v>
                </c:pt>
                <c:pt idx="2422">
                  <c:v>181.68</c:v>
                </c:pt>
                <c:pt idx="2423">
                  <c:v>181.72</c:v>
                </c:pt>
                <c:pt idx="2424">
                  <c:v>181.76000000000002</c:v>
                </c:pt>
                <c:pt idx="2425">
                  <c:v>181.8</c:v>
                </c:pt>
                <c:pt idx="2426">
                  <c:v>181.84</c:v>
                </c:pt>
                <c:pt idx="2427">
                  <c:v>181.88000000000002</c:v>
                </c:pt>
                <c:pt idx="2428">
                  <c:v>181.92000000000002</c:v>
                </c:pt>
                <c:pt idx="2429">
                  <c:v>181.96</c:v>
                </c:pt>
                <c:pt idx="2430">
                  <c:v>182</c:v>
                </c:pt>
                <c:pt idx="2431">
                  <c:v>182.04000000000002</c:v>
                </c:pt>
                <c:pt idx="2432">
                  <c:v>182.08</c:v>
                </c:pt>
                <c:pt idx="2433">
                  <c:v>182.12</c:v>
                </c:pt>
                <c:pt idx="2434">
                  <c:v>182.16000000000003</c:v>
                </c:pt>
                <c:pt idx="2435">
                  <c:v>182.20000000000002</c:v>
                </c:pt>
                <c:pt idx="2436">
                  <c:v>182.24</c:v>
                </c:pt>
                <c:pt idx="2437">
                  <c:v>182.28</c:v>
                </c:pt>
                <c:pt idx="2438">
                  <c:v>182.32</c:v>
                </c:pt>
                <c:pt idx="2439">
                  <c:v>182.36</c:v>
                </c:pt>
                <c:pt idx="2440">
                  <c:v>182.4</c:v>
                </c:pt>
                <c:pt idx="2441">
                  <c:v>182.44</c:v>
                </c:pt>
                <c:pt idx="2442">
                  <c:v>182.48</c:v>
                </c:pt>
                <c:pt idx="2443">
                  <c:v>182.51999999999998</c:v>
                </c:pt>
                <c:pt idx="2444">
                  <c:v>182.56</c:v>
                </c:pt>
                <c:pt idx="2445">
                  <c:v>182.6</c:v>
                </c:pt>
                <c:pt idx="2446">
                  <c:v>182.64</c:v>
                </c:pt>
                <c:pt idx="2447">
                  <c:v>182.67999999999998</c:v>
                </c:pt>
                <c:pt idx="2448">
                  <c:v>182.72</c:v>
                </c:pt>
                <c:pt idx="2449">
                  <c:v>182.76</c:v>
                </c:pt>
                <c:pt idx="2450">
                  <c:v>182.79999999999998</c:v>
                </c:pt>
                <c:pt idx="2451">
                  <c:v>182.83999999999997</c:v>
                </c:pt>
                <c:pt idx="2452">
                  <c:v>182.88</c:v>
                </c:pt>
                <c:pt idx="2453">
                  <c:v>182.92</c:v>
                </c:pt>
                <c:pt idx="2454">
                  <c:v>182.95999999999998</c:v>
                </c:pt>
                <c:pt idx="2455">
                  <c:v>183</c:v>
                </c:pt>
                <c:pt idx="2456">
                  <c:v>183.04</c:v>
                </c:pt>
                <c:pt idx="2457">
                  <c:v>183.07999999999998</c:v>
                </c:pt>
                <c:pt idx="2458">
                  <c:v>183.11999999999998</c:v>
                </c:pt>
                <c:pt idx="2459">
                  <c:v>183.16</c:v>
                </c:pt>
                <c:pt idx="2460">
                  <c:v>183.2</c:v>
                </c:pt>
                <c:pt idx="2461">
                  <c:v>183.23999999999998</c:v>
                </c:pt>
                <c:pt idx="2462">
                  <c:v>183.28</c:v>
                </c:pt>
                <c:pt idx="2463">
                  <c:v>183.32</c:v>
                </c:pt>
                <c:pt idx="2464">
                  <c:v>183.35999999999999</c:v>
                </c:pt>
                <c:pt idx="2465">
                  <c:v>183.39999999999998</c:v>
                </c:pt>
                <c:pt idx="2466">
                  <c:v>183.44</c:v>
                </c:pt>
                <c:pt idx="2467">
                  <c:v>183.48</c:v>
                </c:pt>
                <c:pt idx="2468">
                  <c:v>183.51999999999998</c:v>
                </c:pt>
                <c:pt idx="2469">
                  <c:v>183.56</c:v>
                </c:pt>
                <c:pt idx="2470">
                  <c:v>183.6</c:v>
                </c:pt>
                <c:pt idx="2471">
                  <c:v>183.64</c:v>
                </c:pt>
                <c:pt idx="2472">
                  <c:v>183.67999999999998</c:v>
                </c:pt>
                <c:pt idx="2473">
                  <c:v>183.72</c:v>
                </c:pt>
                <c:pt idx="2474">
                  <c:v>183.76</c:v>
                </c:pt>
                <c:pt idx="2475">
                  <c:v>183.79999999999998</c:v>
                </c:pt>
                <c:pt idx="2476">
                  <c:v>183.84</c:v>
                </c:pt>
                <c:pt idx="2477">
                  <c:v>183.88</c:v>
                </c:pt>
                <c:pt idx="2478">
                  <c:v>183.92</c:v>
                </c:pt>
                <c:pt idx="2479">
                  <c:v>183.95999999999998</c:v>
                </c:pt>
                <c:pt idx="2480">
                  <c:v>184</c:v>
                </c:pt>
                <c:pt idx="2481">
                  <c:v>184.04</c:v>
                </c:pt>
                <c:pt idx="2482">
                  <c:v>184.07999999999998</c:v>
                </c:pt>
                <c:pt idx="2483">
                  <c:v>184.12</c:v>
                </c:pt>
                <c:pt idx="2484">
                  <c:v>184.16</c:v>
                </c:pt>
                <c:pt idx="2485">
                  <c:v>184.2</c:v>
                </c:pt>
                <c:pt idx="2486">
                  <c:v>184.23999999999998</c:v>
                </c:pt>
                <c:pt idx="2487">
                  <c:v>184.28</c:v>
                </c:pt>
                <c:pt idx="2488">
                  <c:v>184.32</c:v>
                </c:pt>
                <c:pt idx="2489">
                  <c:v>184.35999999999999</c:v>
                </c:pt>
                <c:pt idx="2490">
                  <c:v>184.4</c:v>
                </c:pt>
                <c:pt idx="2491">
                  <c:v>184.44</c:v>
                </c:pt>
                <c:pt idx="2492">
                  <c:v>184.48</c:v>
                </c:pt>
                <c:pt idx="2493">
                  <c:v>184.51999999999998</c:v>
                </c:pt>
                <c:pt idx="2494">
                  <c:v>184.56</c:v>
                </c:pt>
                <c:pt idx="2495">
                  <c:v>184.6</c:v>
                </c:pt>
                <c:pt idx="2496">
                  <c:v>184.64</c:v>
                </c:pt>
                <c:pt idx="2497">
                  <c:v>184.68</c:v>
                </c:pt>
                <c:pt idx="2498">
                  <c:v>184.72</c:v>
                </c:pt>
                <c:pt idx="2499">
                  <c:v>184.76</c:v>
                </c:pt>
              </c:numCache>
            </c:numRef>
          </c:xVal>
          <c:yVal>
            <c:numRef>
              <c:f>Sheet1!$P$1:$P$2500</c:f>
              <c:numCache>
                <c:formatCode>General</c:formatCode>
                <c:ptCount val="25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20</c:v>
                </c:pt>
                <c:pt idx="60">
                  <c:v>20</c:v>
                </c:pt>
                <c:pt idx="61">
                  <c:v>20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-20</c:v>
                </c:pt>
                <c:pt idx="82">
                  <c:v>-20</c:v>
                </c:pt>
                <c:pt idx="83">
                  <c:v>-20</c:v>
                </c:pt>
                <c:pt idx="84">
                  <c:v>-20</c:v>
                </c:pt>
                <c:pt idx="85">
                  <c:v>-20</c:v>
                </c:pt>
                <c:pt idx="86">
                  <c:v>-20</c:v>
                </c:pt>
                <c:pt idx="87">
                  <c:v>-20</c:v>
                </c:pt>
                <c:pt idx="88">
                  <c:v>-20</c:v>
                </c:pt>
                <c:pt idx="89">
                  <c:v>-20</c:v>
                </c:pt>
                <c:pt idx="90">
                  <c:v>-20</c:v>
                </c:pt>
                <c:pt idx="91">
                  <c:v>-20</c:v>
                </c:pt>
                <c:pt idx="92">
                  <c:v>-20</c:v>
                </c:pt>
                <c:pt idx="93">
                  <c:v>-20</c:v>
                </c:pt>
                <c:pt idx="94">
                  <c:v>-20</c:v>
                </c:pt>
                <c:pt idx="95">
                  <c:v>-20</c:v>
                </c:pt>
                <c:pt idx="96">
                  <c:v>-20</c:v>
                </c:pt>
                <c:pt idx="97">
                  <c:v>-20</c:v>
                </c:pt>
                <c:pt idx="98">
                  <c:v>-20</c:v>
                </c:pt>
                <c:pt idx="99">
                  <c:v>-20</c:v>
                </c:pt>
                <c:pt idx="100">
                  <c:v>-20</c:v>
                </c:pt>
                <c:pt idx="101">
                  <c:v>-20</c:v>
                </c:pt>
                <c:pt idx="102">
                  <c:v>-20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20</c:v>
                </c:pt>
                <c:pt idx="116">
                  <c:v>20</c:v>
                </c:pt>
                <c:pt idx="117">
                  <c:v>20</c:v>
                </c:pt>
                <c:pt idx="118">
                  <c:v>20</c:v>
                </c:pt>
                <c:pt idx="119">
                  <c:v>20</c:v>
                </c:pt>
                <c:pt idx="120">
                  <c:v>20</c:v>
                </c:pt>
                <c:pt idx="121">
                  <c:v>20</c:v>
                </c:pt>
                <c:pt idx="122">
                  <c:v>20</c:v>
                </c:pt>
                <c:pt idx="123">
                  <c:v>20</c:v>
                </c:pt>
                <c:pt idx="124">
                  <c:v>20</c:v>
                </c:pt>
                <c:pt idx="125">
                  <c:v>20</c:v>
                </c:pt>
                <c:pt idx="126">
                  <c:v>20</c:v>
                </c:pt>
                <c:pt idx="127">
                  <c:v>20</c:v>
                </c:pt>
                <c:pt idx="128">
                  <c:v>20</c:v>
                </c:pt>
                <c:pt idx="129">
                  <c:v>20</c:v>
                </c:pt>
                <c:pt idx="130">
                  <c:v>20</c:v>
                </c:pt>
                <c:pt idx="131">
                  <c:v>20</c:v>
                </c:pt>
                <c:pt idx="132">
                  <c:v>20</c:v>
                </c:pt>
                <c:pt idx="133">
                  <c:v>20</c:v>
                </c:pt>
                <c:pt idx="134">
                  <c:v>20</c:v>
                </c:pt>
                <c:pt idx="135">
                  <c:v>20</c:v>
                </c:pt>
                <c:pt idx="136">
                  <c:v>20</c:v>
                </c:pt>
                <c:pt idx="137">
                  <c:v>20</c:v>
                </c:pt>
                <c:pt idx="138">
                  <c:v>20</c:v>
                </c:pt>
                <c:pt idx="139">
                  <c:v>20</c:v>
                </c:pt>
                <c:pt idx="140">
                  <c:v>20</c:v>
                </c:pt>
                <c:pt idx="141">
                  <c:v>20</c:v>
                </c:pt>
                <c:pt idx="142">
                  <c:v>20</c:v>
                </c:pt>
                <c:pt idx="143">
                  <c:v>20</c:v>
                </c:pt>
                <c:pt idx="144">
                  <c:v>20</c:v>
                </c:pt>
                <c:pt idx="145">
                  <c:v>20</c:v>
                </c:pt>
                <c:pt idx="146">
                  <c:v>20</c:v>
                </c:pt>
                <c:pt idx="147">
                  <c:v>20</c:v>
                </c:pt>
                <c:pt idx="148">
                  <c:v>20</c:v>
                </c:pt>
                <c:pt idx="149">
                  <c:v>20</c:v>
                </c:pt>
                <c:pt idx="150">
                  <c:v>20</c:v>
                </c:pt>
                <c:pt idx="151">
                  <c:v>20</c:v>
                </c:pt>
                <c:pt idx="152">
                  <c:v>20</c:v>
                </c:pt>
                <c:pt idx="153">
                  <c:v>20</c:v>
                </c:pt>
                <c:pt idx="154">
                  <c:v>20</c:v>
                </c:pt>
                <c:pt idx="155">
                  <c:v>20</c:v>
                </c:pt>
                <c:pt idx="156">
                  <c:v>20</c:v>
                </c:pt>
                <c:pt idx="157">
                  <c:v>20</c:v>
                </c:pt>
                <c:pt idx="158">
                  <c:v>20</c:v>
                </c:pt>
                <c:pt idx="159">
                  <c:v>20</c:v>
                </c:pt>
                <c:pt idx="160">
                  <c:v>20</c:v>
                </c:pt>
                <c:pt idx="161">
                  <c:v>20</c:v>
                </c:pt>
                <c:pt idx="162">
                  <c:v>20</c:v>
                </c:pt>
                <c:pt idx="163">
                  <c:v>20</c:v>
                </c:pt>
                <c:pt idx="164">
                  <c:v>20</c:v>
                </c:pt>
                <c:pt idx="165">
                  <c:v>20</c:v>
                </c:pt>
                <c:pt idx="166">
                  <c:v>20</c:v>
                </c:pt>
                <c:pt idx="167">
                  <c:v>20</c:v>
                </c:pt>
                <c:pt idx="168">
                  <c:v>20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20</c:v>
                </c:pt>
                <c:pt idx="191">
                  <c:v>20</c:v>
                </c:pt>
                <c:pt idx="192">
                  <c:v>20</c:v>
                </c:pt>
                <c:pt idx="193">
                  <c:v>20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20</c:v>
                </c:pt>
                <c:pt idx="216">
                  <c:v>20</c:v>
                </c:pt>
                <c:pt idx="217">
                  <c:v>20</c:v>
                </c:pt>
                <c:pt idx="218">
                  <c:v>20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-20</c:v>
                </c:pt>
                <c:pt idx="233">
                  <c:v>-20</c:v>
                </c:pt>
                <c:pt idx="234">
                  <c:v>-20</c:v>
                </c:pt>
                <c:pt idx="235">
                  <c:v>-20</c:v>
                </c:pt>
                <c:pt idx="236">
                  <c:v>-20</c:v>
                </c:pt>
                <c:pt idx="237">
                  <c:v>-20</c:v>
                </c:pt>
                <c:pt idx="238">
                  <c:v>-20</c:v>
                </c:pt>
                <c:pt idx="239">
                  <c:v>-20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20</c:v>
                </c:pt>
                <c:pt idx="248">
                  <c:v>20</c:v>
                </c:pt>
                <c:pt idx="249">
                  <c:v>20</c:v>
                </c:pt>
                <c:pt idx="250">
                  <c:v>20</c:v>
                </c:pt>
                <c:pt idx="251">
                  <c:v>20</c:v>
                </c:pt>
                <c:pt idx="252">
                  <c:v>20</c:v>
                </c:pt>
                <c:pt idx="253">
                  <c:v>40</c:v>
                </c:pt>
                <c:pt idx="254">
                  <c:v>40</c:v>
                </c:pt>
                <c:pt idx="255">
                  <c:v>40</c:v>
                </c:pt>
                <c:pt idx="256">
                  <c:v>20</c:v>
                </c:pt>
                <c:pt idx="257">
                  <c:v>20</c:v>
                </c:pt>
                <c:pt idx="258">
                  <c:v>20</c:v>
                </c:pt>
                <c:pt idx="259">
                  <c:v>20</c:v>
                </c:pt>
                <c:pt idx="260">
                  <c:v>20</c:v>
                </c:pt>
                <c:pt idx="261">
                  <c:v>20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-20</c:v>
                </c:pt>
                <c:pt idx="282">
                  <c:v>-20</c:v>
                </c:pt>
                <c:pt idx="283">
                  <c:v>-20</c:v>
                </c:pt>
                <c:pt idx="284">
                  <c:v>-20</c:v>
                </c:pt>
                <c:pt idx="285">
                  <c:v>-20</c:v>
                </c:pt>
                <c:pt idx="286">
                  <c:v>-20</c:v>
                </c:pt>
                <c:pt idx="287">
                  <c:v>-20</c:v>
                </c:pt>
                <c:pt idx="288">
                  <c:v>-40</c:v>
                </c:pt>
                <c:pt idx="289">
                  <c:v>-40</c:v>
                </c:pt>
                <c:pt idx="290">
                  <c:v>-40</c:v>
                </c:pt>
                <c:pt idx="291">
                  <c:v>-40</c:v>
                </c:pt>
                <c:pt idx="292">
                  <c:v>-60</c:v>
                </c:pt>
                <c:pt idx="293">
                  <c:v>-60</c:v>
                </c:pt>
                <c:pt idx="294">
                  <c:v>-60</c:v>
                </c:pt>
                <c:pt idx="295">
                  <c:v>-80</c:v>
                </c:pt>
                <c:pt idx="296">
                  <c:v>-80</c:v>
                </c:pt>
                <c:pt idx="297">
                  <c:v>-80</c:v>
                </c:pt>
                <c:pt idx="298">
                  <c:v>-100</c:v>
                </c:pt>
                <c:pt idx="299">
                  <c:v>-100</c:v>
                </c:pt>
                <c:pt idx="300">
                  <c:v>-120</c:v>
                </c:pt>
                <c:pt idx="301">
                  <c:v>-120</c:v>
                </c:pt>
                <c:pt idx="302">
                  <c:v>-120</c:v>
                </c:pt>
                <c:pt idx="303">
                  <c:v>-140</c:v>
                </c:pt>
                <c:pt idx="304">
                  <c:v>-140</c:v>
                </c:pt>
                <c:pt idx="305">
                  <c:v>-160</c:v>
                </c:pt>
                <c:pt idx="306">
                  <c:v>-160</c:v>
                </c:pt>
                <c:pt idx="307">
                  <c:v>-160</c:v>
                </c:pt>
                <c:pt idx="308">
                  <c:v>-180</c:v>
                </c:pt>
                <c:pt idx="309">
                  <c:v>-180</c:v>
                </c:pt>
                <c:pt idx="310">
                  <c:v>-180</c:v>
                </c:pt>
                <c:pt idx="311">
                  <c:v>-200</c:v>
                </c:pt>
                <c:pt idx="312">
                  <c:v>-200</c:v>
                </c:pt>
                <c:pt idx="313">
                  <c:v>-220</c:v>
                </c:pt>
                <c:pt idx="314">
                  <c:v>-220</c:v>
                </c:pt>
                <c:pt idx="315">
                  <c:v>-220</c:v>
                </c:pt>
                <c:pt idx="316">
                  <c:v>-240</c:v>
                </c:pt>
                <c:pt idx="317">
                  <c:v>-260</c:v>
                </c:pt>
                <c:pt idx="318">
                  <c:v>-280</c:v>
                </c:pt>
                <c:pt idx="319">
                  <c:v>-280</c:v>
                </c:pt>
                <c:pt idx="320">
                  <c:v>-300</c:v>
                </c:pt>
                <c:pt idx="321">
                  <c:v>-320</c:v>
                </c:pt>
                <c:pt idx="322">
                  <c:v>-340</c:v>
                </c:pt>
                <c:pt idx="323">
                  <c:v>-360</c:v>
                </c:pt>
                <c:pt idx="324">
                  <c:v>-380</c:v>
                </c:pt>
                <c:pt idx="325">
                  <c:v>-400</c:v>
                </c:pt>
                <c:pt idx="326">
                  <c:v>-420</c:v>
                </c:pt>
                <c:pt idx="327">
                  <c:v>-440</c:v>
                </c:pt>
                <c:pt idx="328">
                  <c:v>-460</c:v>
                </c:pt>
                <c:pt idx="329">
                  <c:v>-480</c:v>
                </c:pt>
                <c:pt idx="330">
                  <c:v>-520</c:v>
                </c:pt>
                <c:pt idx="331">
                  <c:v>-540</c:v>
                </c:pt>
                <c:pt idx="332">
                  <c:v>-560</c:v>
                </c:pt>
                <c:pt idx="333">
                  <c:v>-580</c:v>
                </c:pt>
                <c:pt idx="334">
                  <c:v>-600</c:v>
                </c:pt>
                <c:pt idx="335">
                  <c:v>-620</c:v>
                </c:pt>
                <c:pt idx="336">
                  <c:v>-640</c:v>
                </c:pt>
                <c:pt idx="337">
                  <c:v>-660</c:v>
                </c:pt>
                <c:pt idx="338">
                  <c:v>-700</c:v>
                </c:pt>
                <c:pt idx="339">
                  <c:v>-720</c:v>
                </c:pt>
                <c:pt idx="340">
                  <c:v>-740</c:v>
                </c:pt>
                <c:pt idx="341">
                  <c:v>-760</c:v>
                </c:pt>
                <c:pt idx="342">
                  <c:v>-780</c:v>
                </c:pt>
                <c:pt idx="343">
                  <c:v>-800</c:v>
                </c:pt>
                <c:pt idx="344">
                  <c:v>-820</c:v>
                </c:pt>
                <c:pt idx="345">
                  <c:v>-840</c:v>
                </c:pt>
                <c:pt idx="346">
                  <c:v>-860</c:v>
                </c:pt>
                <c:pt idx="347">
                  <c:v>-880</c:v>
                </c:pt>
                <c:pt idx="348">
                  <c:v>-880</c:v>
                </c:pt>
                <c:pt idx="349">
                  <c:v>-900</c:v>
                </c:pt>
                <c:pt idx="350">
                  <c:v>-920</c:v>
                </c:pt>
                <c:pt idx="351">
                  <c:v>-940</c:v>
                </c:pt>
                <c:pt idx="352">
                  <c:v>-960</c:v>
                </c:pt>
                <c:pt idx="353">
                  <c:v>-980</c:v>
                </c:pt>
                <c:pt idx="354">
                  <c:v>-980</c:v>
                </c:pt>
                <c:pt idx="355">
                  <c:v>-1000</c:v>
                </c:pt>
                <c:pt idx="356">
                  <c:v>-1020</c:v>
                </c:pt>
                <c:pt idx="357">
                  <c:v>-1040</c:v>
                </c:pt>
                <c:pt idx="358">
                  <c:v>-1040</c:v>
                </c:pt>
                <c:pt idx="359">
                  <c:v>-1060</c:v>
                </c:pt>
                <c:pt idx="360">
                  <c:v>-1080</c:v>
                </c:pt>
                <c:pt idx="361">
                  <c:v>-1100</c:v>
                </c:pt>
                <c:pt idx="362">
                  <c:v>-1100</c:v>
                </c:pt>
                <c:pt idx="363">
                  <c:v>-1120</c:v>
                </c:pt>
                <c:pt idx="364">
                  <c:v>-1140</c:v>
                </c:pt>
                <c:pt idx="365">
                  <c:v>-1140</c:v>
                </c:pt>
                <c:pt idx="366">
                  <c:v>-1160</c:v>
                </c:pt>
                <c:pt idx="367">
                  <c:v>-1180</c:v>
                </c:pt>
                <c:pt idx="368">
                  <c:v>-1180</c:v>
                </c:pt>
                <c:pt idx="369">
                  <c:v>-1200</c:v>
                </c:pt>
                <c:pt idx="370">
                  <c:v>-1220</c:v>
                </c:pt>
                <c:pt idx="371">
                  <c:v>-1220</c:v>
                </c:pt>
                <c:pt idx="372">
                  <c:v>-1240</c:v>
                </c:pt>
                <c:pt idx="373">
                  <c:v>-1240</c:v>
                </c:pt>
                <c:pt idx="374">
                  <c:v>-1260</c:v>
                </c:pt>
                <c:pt idx="375">
                  <c:v>-1260</c:v>
                </c:pt>
                <c:pt idx="376">
                  <c:v>-1280</c:v>
                </c:pt>
                <c:pt idx="377">
                  <c:v>-1280</c:v>
                </c:pt>
                <c:pt idx="378">
                  <c:v>-1300</c:v>
                </c:pt>
                <c:pt idx="379">
                  <c:v>-1300</c:v>
                </c:pt>
                <c:pt idx="380">
                  <c:v>-1320</c:v>
                </c:pt>
                <c:pt idx="381">
                  <c:v>-1320</c:v>
                </c:pt>
                <c:pt idx="382">
                  <c:v>-1340</c:v>
                </c:pt>
                <c:pt idx="383">
                  <c:v>-1340</c:v>
                </c:pt>
                <c:pt idx="384">
                  <c:v>-1360</c:v>
                </c:pt>
                <c:pt idx="385">
                  <c:v>-1360</c:v>
                </c:pt>
                <c:pt idx="386">
                  <c:v>-1360</c:v>
                </c:pt>
                <c:pt idx="387">
                  <c:v>-1380</c:v>
                </c:pt>
                <c:pt idx="388">
                  <c:v>-1380</c:v>
                </c:pt>
                <c:pt idx="389">
                  <c:v>-1400</c:v>
                </c:pt>
                <c:pt idx="390">
                  <c:v>-1400</c:v>
                </c:pt>
                <c:pt idx="391">
                  <c:v>-1400</c:v>
                </c:pt>
                <c:pt idx="392">
                  <c:v>-1420</c:v>
                </c:pt>
                <c:pt idx="393">
                  <c:v>-1420</c:v>
                </c:pt>
                <c:pt idx="394">
                  <c:v>-1420</c:v>
                </c:pt>
                <c:pt idx="395">
                  <c:v>-1420</c:v>
                </c:pt>
                <c:pt idx="396">
                  <c:v>-1440</c:v>
                </c:pt>
                <c:pt idx="397">
                  <c:v>-1440</c:v>
                </c:pt>
                <c:pt idx="398">
                  <c:v>-1440</c:v>
                </c:pt>
                <c:pt idx="399">
                  <c:v>-1440</c:v>
                </c:pt>
                <c:pt idx="400">
                  <c:v>-1460</c:v>
                </c:pt>
                <c:pt idx="401">
                  <c:v>-1460</c:v>
                </c:pt>
                <c:pt idx="402">
                  <c:v>-1460</c:v>
                </c:pt>
                <c:pt idx="403">
                  <c:v>-1460</c:v>
                </c:pt>
                <c:pt idx="404">
                  <c:v>-1460</c:v>
                </c:pt>
                <c:pt idx="405">
                  <c:v>-1480</c:v>
                </c:pt>
                <c:pt idx="406">
                  <c:v>-1480</c:v>
                </c:pt>
                <c:pt idx="407">
                  <c:v>-1480</c:v>
                </c:pt>
                <c:pt idx="408">
                  <c:v>-1480</c:v>
                </c:pt>
                <c:pt idx="409">
                  <c:v>-1500</c:v>
                </c:pt>
                <c:pt idx="410">
                  <c:v>-1500</c:v>
                </c:pt>
                <c:pt idx="411">
                  <c:v>-1500</c:v>
                </c:pt>
                <c:pt idx="412">
                  <c:v>-1500</c:v>
                </c:pt>
                <c:pt idx="413">
                  <c:v>-1520</c:v>
                </c:pt>
                <c:pt idx="414">
                  <c:v>-1520</c:v>
                </c:pt>
                <c:pt idx="415">
                  <c:v>-1520</c:v>
                </c:pt>
                <c:pt idx="416">
                  <c:v>-1520</c:v>
                </c:pt>
                <c:pt idx="417">
                  <c:v>-1520</c:v>
                </c:pt>
                <c:pt idx="418">
                  <c:v>-1540</c:v>
                </c:pt>
                <c:pt idx="419">
                  <c:v>-1540</c:v>
                </c:pt>
                <c:pt idx="420">
                  <c:v>-1540</c:v>
                </c:pt>
                <c:pt idx="421">
                  <c:v>-1540</c:v>
                </c:pt>
                <c:pt idx="422">
                  <c:v>-1540</c:v>
                </c:pt>
                <c:pt idx="423">
                  <c:v>-1560</c:v>
                </c:pt>
                <c:pt idx="424">
                  <c:v>-1560</c:v>
                </c:pt>
                <c:pt idx="425">
                  <c:v>-1560</c:v>
                </c:pt>
                <c:pt idx="426">
                  <c:v>-1560</c:v>
                </c:pt>
                <c:pt idx="427">
                  <c:v>-1560</c:v>
                </c:pt>
                <c:pt idx="428">
                  <c:v>-1560</c:v>
                </c:pt>
                <c:pt idx="429">
                  <c:v>-1560</c:v>
                </c:pt>
                <c:pt idx="430">
                  <c:v>-1560</c:v>
                </c:pt>
                <c:pt idx="431">
                  <c:v>-1580</c:v>
                </c:pt>
                <c:pt idx="432">
                  <c:v>-1580</c:v>
                </c:pt>
                <c:pt idx="433">
                  <c:v>-1580</c:v>
                </c:pt>
                <c:pt idx="434">
                  <c:v>-1580</c:v>
                </c:pt>
                <c:pt idx="435">
                  <c:v>-1580</c:v>
                </c:pt>
                <c:pt idx="436">
                  <c:v>-1580</c:v>
                </c:pt>
                <c:pt idx="437">
                  <c:v>-1580</c:v>
                </c:pt>
                <c:pt idx="438">
                  <c:v>-1580</c:v>
                </c:pt>
                <c:pt idx="439">
                  <c:v>-1580</c:v>
                </c:pt>
                <c:pt idx="440">
                  <c:v>-1580</c:v>
                </c:pt>
                <c:pt idx="441">
                  <c:v>-1580</c:v>
                </c:pt>
                <c:pt idx="442">
                  <c:v>-1580</c:v>
                </c:pt>
                <c:pt idx="443">
                  <c:v>-1600</c:v>
                </c:pt>
                <c:pt idx="444">
                  <c:v>-1600</c:v>
                </c:pt>
                <c:pt idx="445">
                  <c:v>-1600</c:v>
                </c:pt>
                <c:pt idx="446">
                  <c:v>-1600</c:v>
                </c:pt>
                <c:pt idx="447">
                  <c:v>-1600</c:v>
                </c:pt>
                <c:pt idx="448">
                  <c:v>-1600</c:v>
                </c:pt>
                <c:pt idx="449">
                  <c:v>-1620</c:v>
                </c:pt>
                <c:pt idx="450">
                  <c:v>-1620</c:v>
                </c:pt>
                <c:pt idx="451">
                  <c:v>-1620</c:v>
                </c:pt>
                <c:pt idx="452">
                  <c:v>-1620</c:v>
                </c:pt>
                <c:pt idx="453">
                  <c:v>-1620</c:v>
                </c:pt>
                <c:pt idx="454">
                  <c:v>-1620</c:v>
                </c:pt>
                <c:pt idx="455">
                  <c:v>-1640</c:v>
                </c:pt>
                <c:pt idx="456">
                  <c:v>-1640</c:v>
                </c:pt>
                <c:pt idx="457">
                  <c:v>-1640</c:v>
                </c:pt>
                <c:pt idx="458">
                  <c:v>-1640</c:v>
                </c:pt>
                <c:pt idx="459">
                  <c:v>-1640</c:v>
                </c:pt>
                <c:pt idx="460">
                  <c:v>-1640</c:v>
                </c:pt>
                <c:pt idx="461">
                  <c:v>-1660</c:v>
                </c:pt>
                <c:pt idx="462">
                  <c:v>-1660</c:v>
                </c:pt>
                <c:pt idx="463">
                  <c:v>-1660</c:v>
                </c:pt>
                <c:pt idx="464">
                  <c:v>-1660</c:v>
                </c:pt>
                <c:pt idx="465">
                  <c:v>-1660</c:v>
                </c:pt>
                <c:pt idx="466">
                  <c:v>-1660</c:v>
                </c:pt>
                <c:pt idx="467">
                  <c:v>-1660</c:v>
                </c:pt>
                <c:pt idx="468">
                  <c:v>-1660</c:v>
                </c:pt>
                <c:pt idx="469">
                  <c:v>-1660</c:v>
                </c:pt>
                <c:pt idx="470">
                  <c:v>-1660</c:v>
                </c:pt>
                <c:pt idx="471">
                  <c:v>-1660</c:v>
                </c:pt>
                <c:pt idx="472">
                  <c:v>-1660</c:v>
                </c:pt>
                <c:pt idx="473">
                  <c:v>-1660</c:v>
                </c:pt>
                <c:pt idx="474">
                  <c:v>-1660</c:v>
                </c:pt>
                <c:pt idx="475">
                  <c:v>-1660</c:v>
                </c:pt>
                <c:pt idx="476">
                  <c:v>-1660</c:v>
                </c:pt>
                <c:pt idx="477">
                  <c:v>-1660</c:v>
                </c:pt>
                <c:pt idx="478">
                  <c:v>-1660</c:v>
                </c:pt>
                <c:pt idx="479">
                  <c:v>-1660</c:v>
                </c:pt>
                <c:pt idx="480">
                  <c:v>-1660</c:v>
                </c:pt>
                <c:pt idx="481">
                  <c:v>-1680</c:v>
                </c:pt>
                <c:pt idx="482">
                  <c:v>-1680</c:v>
                </c:pt>
                <c:pt idx="483">
                  <c:v>-1680</c:v>
                </c:pt>
                <c:pt idx="484">
                  <c:v>-1680</c:v>
                </c:pt>
                <c:pt idx="485">
                  <c:v>-1680</c:v>
                </c:pt>
                <c:pt idx="486">
                  <c:v>-1680</c:v>
                </c:pt>
                <c:pt idx="487">
                  <c:v>-1700</c:v>
                </c:pt>
                <c:pt idx="488">
                  <c:v>-1700</c:v>
                </c:pt>
                <c:pt idx="489">
                  <c:v>-1700</c:v>
                </c:pt>
                <c:pt idx="490">
                  <c:v>-1700</c:v>
                </c:pt>
                <c:pt idx="491">
                  <c:v>-1700</c:v>
                </c:pt>
                <c:pt idx="492">
                  <c:v>-1700</c:v>
                </c:pt>
                <c:pt idx="493">
                  <c:v>-1720</c:v>
                </c:pt>
                <c:pt idx="494">
                  <c:v>-1720</c:v>
                </c:pt>
                <c:pt idx="495">
                  <c:v>-1720</c:v>
                </c:pt>
                <c:pt idx="496">
                  <c:v>-1720</c:v>
                </c:pt>
                <c:pt idx="497">
                  <c:v>-1720</c:v>
                </c:pt>
                <c:pt idx="498">
                  <c:v>-1740</c:v>
                </c:pt>
                <c:pt idx="499">
                  <c:v>-1740</c:v>
                </c:pt>
                <c:pt idx="500">
                  <c:v>-1740</c:v>
                </c:pt>
                <c:pt idx="501">
                  <c:v>-1740</c:v>
                </c:pt>
                <c:pt idx="502">
                  <c:v>-1740</c:v>
                </c:pt>
                <c:pt idx="503">
                  <c:v>-1740</c:v>
                </c:pt>
                <c:pt idx="504">
                  <c:v>-1740</c:v>
                </c:pt>
                <c:pt idx="505">
                  <c:v>-1740</c:v>
                </c:pt>
                <c:pt idx="506">
                  <c:v>-1740</c:v>
                </c:pt>
                <c:pt idx="507">
                  <c:v>-1740</c:v>
                </c:pt>
                <c:pt idx="508">
                  <c:v>-1740</c:v>
                </c:pt>
                <c:pt idx="509">
                  <c:v>-1740</c:v>
                </c:pt>
                <c:pt idx="510">
                  <c:v>-1740</c:v>
                </c:pt>
                <c:pt idx="511">
                  <c:v>-1740</c:v>
                </c:pt>
                <c:pt idx="512">
                  <c:v>-1740</c:v>
                </c:pt>
                <c:pt idx="513">
                  <c:v>-1740</c:v>
                </c:pt>
                <c:pt idx="514">
                  <c:v>-1740</c:v>
                </c:pt>
                <c:pt idx="515">
                  <c:v>-1740</c:v>
                </c:pt>
                <c:pt idx="516">
                  <c:v>-1740</c:v>
                </c:pt>
                <c:pt idx="517">
                  <c:v>-1740</c:v>
                </c:pt>
                <c:pt idx="518">
                  <c:v>-1760</c:v>
                </c:pt>
                <c:pt idx="519">
                  <c:v>-1760</c:v>
                </c:pt>
                <c:pt idx="520">
                  <c:v>-1760</c:v>
                </c:pt>
                <c:pt idx="521">
                  <c:v>-1760</c:v>
                </c:pt>
                <c:pt idx="522">
                  <c:v>-1760</c:v>
                </c:pt>
                <c:pt idx="523">
                  <c:v>-1760</c:v>
                </c:pt>
                <c:pt idx="524">
                  <c:v>-1780</c:v>
                </c:pt>
                <c:pt idx="525">
                  <c:v>-1780</c:v>
                </c:pt>
                <c:pt idx="526">
                  <c:v>-1780</c:v>
                </c:pt>
                <c:pt idx="527">
                  <c:v>-1780</c:v>
                </c:pt>
                <c:pt idx="528">
                  <c:v>-1780</c:v>
                </c:pt>
                <c:pt idx="529">
                  <c:v>-1780</c:v>
                </c:pt>
                <c:pt idx="530">
                  <c:v>-1780</c:v>
                </c:pt>
                <c:pt idx="531">
                  <c:v>-1800</c:v>
                </c:pt>
                <c:pt idx="532">
                  <c:v>-1800</c:v>
                </c:pt>
                <c:pt idx="533">
                  <c:v>-1800</c:v>
                </c:pt>
                <c:pt idx="534">
                  <c:v>-1800</c:v>
                </c:pt>
                <c:pt idx="535">
                  <c:v>-1800</c:v>
                </c:pt>
                <c:pt idx="536">
                  <c:v>-1800</c:v>
                </c:pt>
                <c:pt idx="537">
                  <c:v>-1800</c:v>
                </c:pt>
                <c:pt idx="538">
                  <c:v>-1800</c:v>
                </c:pt>
                <c:pt idx="539">
                  <c:v>-1800</c:v>
                </c:pt>
                <c:pt idx="540">
                  <c:v>-1800</c:v>
                </c:pt>
                <c:pt idx="541">
                  <c:v>-1800</c:v>
                </c:pt>
                <c:pt idx="542">
                  <c:v>-1800</c:v>
                </c:pt>
                <c:pt idx="543">
                  <c:v>-1800</c:v>
                </c:pt>
                <c:pt idx="544">
                  <c:v>-1800</c:v>
                </c:pt>
                <c:pt idx="545">
                  <c:v>-1800</c:v>
                </c:pt>
                <c:pt idx="546">
                  <c:v>-1800</c:v>
                </c:pt>
                <c:pt idx="547">
                  <c:v>-1800</c:v>
                </c:pt>
                <c:pt idx="548">
                  <c:v>-1800</c:v>
                </c:pt>
                <c:pt idx="549">
                  <c:v>-1800</c:v>
                </c:pt>
                <c:pt idx="550">
                  <c:v>-1800</c:v>
                </c:pt>
                <c:pt idx="551">
                  <c:v>-1800</c:v>
                </c:pt>
                <c:pt idx="552">
                  <c:v>-1800</c:v>
                </c:pt>
                <c:pt idx="553">
                  <c:v>-1800</c:v>
                </c:pt>
                <c:pt idx="554">
                  <c:v>-1800</c:v>
                </c:pt>
                <c:pt idx="555">
                  <c:v>-1800</c:v>
                </c:pt>
                <c:pt idx="556">
                  <c:v>-1820</c:v>
                </c:pt>
                <c:pt idx="557">
                  <c:v>-1820</c:v>
                </c:pt>
                <c:pt idx="558">
                  <c:v>-1820</c:v>
                </c:pt>
                <c:pt idx="559">
                  <c:v>-1820</c:v>
                </c:pt>
                <c:pt idx="560">
                  <c:v>-1820</c:v>
                </c:pt>
                <c:pt idx="561">
                  <c:v>-1820</c:v>
                </c:pt>
                <c:pt idx="562">
                  <c:v>-1840</c:v>
                </c:pt>
                <c:pt idx="563">
                  <c:v>-1840</c:v>
                </c:pt>
                <c:pt idx="564">
                  <c:v>-1840</c:v>
                </c:pt>
                <c:pt idx="565">
                  <c:v>-1840</c:v>
                </c:pt>
                <c:pt idx="566">
                  <c:v>-1840</c:v>
                </c:pt>
                <c:pt idx="567">
                  <c:v>-1840</c:v>
                </c:pt>
                <c:pt idx="568">
                  <c:v>-1860</c:v>
                </c:pt>
                <c:pt idx="569">
                  <c:v>-1860</c:v>
                </c:pt>
                <c:pt idx="570">
                  <c:v>-1860</c:v>
                </c:pt>
                <c:pt idx="571">
                  <c:v>-1860</c:v>
                </c:pt>
                <c:pt idx="572">
                  <c:v>-1860</c:v>
                </c:pt>
                <c:pt idx="573">
                  <c:v>-1880</c:v>
                </c:pt>
                <c:pt idx="574">
                  <c:v>-1880</c:v>
                </c:pt>
                <c:pt idx="575">
                  <c:v>-1880</c:v>
                </c:pt>
                <c:pt idx="576">
                  <c:v>-1880</c:v>
                </c:pt>
                <c:pt idx="577">
                  <c:v>-1880</c:v>
                </c:pt>
                <c:pt idx="578">
                  <c:v>-1880</c:v>
                </c:pt>
                <c:pt idx="579">
                  <c:v>-1880</c:v>
                </c:pt>
                <c:pt idx="580">
                  <c:v>-1880</c:v>
                </c:pt>
                <c:pt idx="581">
                  <c:v>-1880</c:v>
                </c:pt>
                <c:pt idx="582">
                  <c:v>-1880</c:v>
                </c:pt>
                <c:pt idx="583">
                  <c:v>-1880</c:v>
                </c:pt>
                <c:pt idx="584">
                  <c:v>-1880</c:v>
                </c:pt>
                <c:pt idx="585">
                  <c:v>-1880</c:v>
                </c:pt>
                <c:pt idx="586">
                  <c:v>-1880</c:v>
                </c:pt>
                <c:pt idx="587">
                  <c:v>-1880</c:v>
                </c:pt>
                <c:pt idx="588">
                  <c:v>-1880</c:v>
                </c:pt>
                <c:pt idx="589">
                  <c:v>-1880</c:v>
                </c:pt>
                <c:pt idx="590">
                  <c:v>-1860</c:v>
                </c:pt>
                <c:pt idx="591">
                  <c:v>-1860</c:v>
                </c:pt>
                <c:pt idx="592">
                  <c:v>-1860</c:v>
                </c:pt>
                <c:pt idx="593">
                  <c:v>-1860</c:v>
                </c:pt>
                <c:pt idx="594">
                  <c:v>-1880</c:v>
                </c:pt>
                <c:pt idx="595">
                  <c:v>-1880</c:v>
                </c:pt>
                <c:pt idx="596">
                  <c:v>-1880</c:v>
                </c:pt>
                <c:pt idx="597">
                  <c:v>-1880</c:v>
                </c:pt>
                <c:pt idx="598">
                  <c:v>-1880</c:v>
                </c:pt>
                <c:pt idx="599">
                  <c:v>-1880</c:v>
                </c:pt>
                <c:pt idx="600">
                  <c:v>-1880</c:v>
                </c:pt>
                <c:pt idx="601">
                  <c:v>-1880</c:v>
                </c:pt>
                <c:pt idx="602">
                  <c:v>-1880</c:v>
                </c:pt>
                <c:pt idx="603">
                  <c:v>-1880</c:v>
                </c:pt>
                <c:pt idx="604">
                  <c:v>-1880</c:v>
                </c:pt>
                <c:pt idx="605">
                  <c:v>-1880</c:v>
                </c:pt>
                <c:pt idx="606">
                  <c:v>-1880</c:v>
                </c:pt>
                <c:pt idx="607">
                  <c:v>-1880</c:v>
                </c:pt>
                <c:pt idx="608">
                  <c:v>-1880</c:v>
                </c:pt>
                <c:pt idx="609">
                  <c:v>-1880</c:v>
                </c:pt>
                <c:pt idx="610">
                  <c:v>-1880</c:v>
                </c:pt>
                <c:pt idx="611">
                  <c:v>-1880</c:v>
                </c:pt>
                <c:pt idx="612">
                  <c:v>-1880</c:v>
                </c:pt>
                <c:pt idx="613">
                  <c:v>-1880</c:v>
                </c:pt>
                <c:pt idx="614">
                  <c:v>-1880</c:v>
                </c:pt>
                <c:pt idx="615">
                  <c:v>-1880</c:v>
                </c:pt>
                <c:pt idx="616">
                  <c:v>-1880</c:v>
                </c:pt>
                <c:pt idx="617">
                  <c:v>-1880</c:v>
                </c:pt>
                <c:pt idx="618">
                  <c:v>-1880</c:v>
                </c:pt>
                <c:pt idx="619">
                  <c:v>-1900</c:v>
                </c:pt>
                <c:pt idx="620">
                  <c:v>-1900</c:v>
                </c:pt>
                <c:pt idx="621">
                  <c:v>-1900</c:v>
                </c:pt>
                <c:pt idx="622">
                  <c:v>-1900</c:v>
                </c:pt>
                <c:pt idx="623">
                  <c:v>-1900</c:v>
                </c:pt>
                <c:pt idx="624">
                  <c:v>-1900</c:v>
                </c:pt>
                <c:pt idx="625">
                  <c:v>-1900</c:v>
                </c:pt>
                <c:pt idx="626">
                  <c:v>-1900</c:v>
                </c:pt>
                <c:pt idx="627">
                  <c:v>-1900</c:v>
                </c:pt>
                <c:pt idx="628">
                  <c:v>-1900</c:v>
                </c:pt>
                <c:pt idx="629">
                  <c:v>-1900</c:v>
                </c:pt>
                <c:pt idx="630">
                  <c:v>-1900</c:v>
                </c:pt>
                <c:pt idx="631">
                  <c:v>-1900</c:v>
                </c:pt>
                <c:pt idx="632">
                  <c:v>-1900</c:v>
                </c:pt>
                <c:pt idx="633">
                  <c:v>-1900</c:v>
                </c:pt>
                <c:pt idx="634">
                  <c:v>-1900</c:v>
                </c:pt>
                <c:pt idx="635">
                  <c:v>-1900</c:v>
                </c:pt>
                <c:pt idx="636">
                  <c:v>-1900</c:v>
                </c:pt>
                <c:pt idx="637">
                  <c:v>-1900</c:v>
                </c:pt>
                <c:pt idx="638">
                  <c:v>-1900</c:v>
                </c:pt>
                <c:pt idx="639">
                  <c:v>-1900</c:v>
                </c:pt>
                <c:pt idx="640">
                  <c:v>-1900</c:v>
                </c:pt>
                <c:pt idx="641">
                  <c:v>-1900</c:v>
                </c:pt>
                <c:pt idx="642">
                  <c:v>-1900</c:v>
                </c:pt>
                <c:pt idx="643">
                  <c:v>-1900</c:v>
                </c:pt>
                <c:pt idx="644">
                  <c:v>-1900</c:v>
                </c:pt>
                <c:pt idx="645">
                  <c:v>-1900</c:v>
                </c:pt>
                <c:pt idx="646">
                  <c:v>-1900</c:v>
                </c:pt>
                <c:pt idx="647">
                  <c:v>-1900</c:v>
                </c:pt>
                <c:pt idx="648">
                  <c:v>-1900</c:v>
                </c:pt>
                <c:pt idx="649">
                  <c:v>-1900</c:v>
                </c:pt>
                <c:pt idx="650">
                  <c:v>-1900</c:v>
                </c:pt>
                <c:pt idx="651">
                  <c:v>-1900</c:v>
                </c:pt>
                <c:pt idx="652">
                  <c:v>-1900</c:v>
                </c:pt>
                <c:pt idx="653">
                  <c:v>-1900</c:v>
                </c:pt>
                <c:pt idx="654">
                  <c:v>-1900</c:v>
                </c:pt>
                <c:pt idx="655">
                  <c:v>-1900</c:v>
                </c:pt>
                <c:pt idx="656">
                  <c:v>-1900</c:v>
                </c:pt>
                <c:pt idx="657">
                  <c:v>-1900</c:v>
                </c:pt>
                <c:pt idx="658">
                  <c:v>-1900</c:v>
                </c:pt>
                <c:pt idx="659">
                  <c:v>-1900</c:v>
                </c:pt>
                <c:pt idx="660">
                  <c:v>-1900</c:v>
                </c:pt>
                <c:pt idx="661">
                  <c:v>-1900</c:v>
                </c:pt>
                <c:pt idx="662">
                  <c:v>-1900</c:v>
                </c:pt>
                <c:pt idx="663">
                  <c:v>-1900</c:v>
                </c:pt>
                <c:pt idx="664">
                  <c:v>-1900</c:v>
                </c:pt>
                <c:pt idx="665">
                  <c:v>-1900</c:v>
                </c:pt>
                <c:pt idx="666">
                  <c:v>-1900</c:v>
                </c:pt>
                <c:pt idx="667">
                  <c:v>-1900</c:v>
                </c:pt>
                <c:pt idx="668">
                  <c:v>-1900</c:v>
                </c:pt>
                <c:pt idx="669">
                  <c:v>-1900</c:v>
                </c:pt>
                <c:pt idx="670">
                  <c:v>-1900</c:v>
                </c:pt>
                <c:pt idx="671">
                  <c:v>-1900</c:v>
                </c:pt>
                <c:pt idx="672">
                  <c:v>-1900</c:v>
                </c:pt>
                <c:pt idx="673">
                  <c:v>-1900</c:v>
                </c:pt>
                <c:pt idx="674">
                  <c:v>-1900</c:v>
                </c:pt>
                <c:pt idx="675">
                  <c:v>-1900</c:v>
                </c:pt>
                <c:pt idx="676">
                  <c:v>-1900</c:v>
                </c:pt>
                <c:pt idx="677">
                  <c:v>-1900</c:v>
                </c:pt>
                <c:pt idx="678">
                  <c:v>-1900</c:v>
                </c:pt>
                <c:pt idx="679">
                  <c:v>-1900</c:v>
                </c:pt>
                <c:pt idx="680">
                  <c:v>-1900</c:v>
                </c:pt>
                <c:pt idx="681">
                  <c:v>-1900</c:v>
                </c:pt>
                <c:pt idx="682">
                  <c:v>-1900</c:v>
                </c:pt>
                <c:pt idx="683">
                  <c:v>-1900</c:v>
                </c:pt>
                <c:pt idx="684">
                  <c:v>-1900</c:v>
                </c:pt>
                <c:pt idx="685">
                  <c:v>-1900</c:v>
                </c:pt>
                <c:pt idx="686">
                  <c:v>-1900</c:v>
                </c:pt>
                <c:pt idx="687">
                  <c:v>-1900</c:v>
                </c:pt>
                <c:pt idx="688">
                  <c:v>-1900</c:v>
                </c:pt>
                <c:pt idx="689">
                  <c:v>-1900</c:v>
                </c:pt>
                <c:pt idx="690">
                  <c:v>-1900</c:v>
                </c:pt>
                <c:pt idx="691">
                  <c:v>-1900</c:v>
                </c:pt>
                <c:pt idx="692">
                  <c:v>-1900</c:v>
                </c:pt>
                <c:pt idx="693">
                  <c:v>-1900</c:v>
                </c:pt>
                <c:pt idx="694">
                  <c:v>-1920</c:v>
                </c:pt>
                <c:pt idx="695">
                  <c:v>-1920</c:v>
                </c:pt>
                <c:pt idx="696">
                  <c:v>-1920</c:v>
                </c:pt>
                <c:pt idx="697">
                  <c:v>-1920</c:v>
                </c:pt>
                <c:pt idx="698">
                  <c:v>-1920</c:v>
                </c:pt>
                <c:pt idx="699">
                  <c:v>-1920</c:v>
                </c:pt>
                <c:pt idx="700">
                  <c:v>-1920</c:v>
                </c:pt>
                <c:pt idx="701">
                  <c:v>-1920</c:v>
                </c:pt>
                <c:pt idx="702">
                  <c:v>-1920</c:v>
                </c:pt>
                <c:pt idx="703">
                  <c:v>-1920</c:v>
                </c:pt>
                <c:pt idx="704">
                  <c:v>-1920</c:v>
                </c:pt>
                <c:pt idx="705">
                  <c:v>-1920</c:v>
                </c:pt>
                <c:pt idx="706">
                  <c:v>-1920</c:v>
                </c:pt>
                <c:pt idx="707">
                  <c:v>-1920</c:v>
                </c:pt>
                <c:pt idx="708">
                  <c:v>-1920</c:v>
                </c:pt>
                <c:pt idx="709">
                  <c:v>-1920</c:v>
                </c:pt>
                <c:pt idx="710">
                  <c:v>-1920</c:v>
                </c:pt>
                <c:pt idx="711">
                  <c:v>-1920</c:v>
                </c:pt>
                <c:pt idx="712">
                  <c:v>-1920</c:v>
                </c:pt>
                <c:pt idx="713">
                  <c:v>-1920</c:v>
                </c:pt>
                <c:pt idx="714">
                  <c:v>-1920</c:v>
                </c:pt>
                <c:pt idx="715">
                  <c:v>-1920</c:v>
                </c:pt>
                <c:pt idx="716">
                  <c:v>-1920</c:v>
                </c:pt>
                <c:pt idx="717">
                  <c:v>-1920</c:v>
                </c:pt>
                <c:pt idx="718">
                  <c:v>-1920</c:v>
                </c:pt>
                <c:pt idx="719">
                  <c:v>-1920</c:v>
                </c:pt>
                <c:pt idx="720">
                  <c:v>-1920</c:v>
                </c:pt>
                <c:pt idx="721">
                  <c:v>-1920</c:v>
                </c:pt>
                <c:pt idx="722">
                  <c:v>-1920</c:v>
                </c:pt>
                <c:pt idx="723">
                  <c:v>-1920</c:v>
                </c:pt>
                <c:pt idx="724">
                  <c:v>-1920</c:v>
                </c:pt>
                <c:pt idx="725">
                  <c:v>-1920</c:v>
                </c:pt>
                <c:pt idx="726">
                  <c:v>-1920</c:v>
                </c:pt>
                <c:pt idx="727">
                  <c:v>-1920</c:v>
                </c:pt>
                <c:pt idx="728">
                  <c:v>-1920</c:v>
                </c:pt>
                <c:pt idx="729">
                  <c:v>-1920</c:v>
                </c:pt>
                <c:pt idx="730">
                  <c:v>-1920</c:v>
                </c:pt>
                <c:pt idx="731">
                  <c:v>-1940</c:v>
                </c:pt>
                <c:pt idx="732">
                  <c:v>-1940</c:v>
                </c:pt>
                <c:pt idx="733">
                  <c:v>-1940</c:v>
                </c:pt>
                <c:pt idx="734">
                  <c:v>-1940</c:v>
                </c:pt>
                <c:pt idx="735">
                  <c:v>-1940</c:v>
                </c:pt>
                <c:pt idx="736">
                  <c:v>-1940</c:v>
                </c:pt>
                <c:pt idx="737">
                  <c:v>-1940</c:v>
                </c:pt>
                <c:pt idx="738">
                  <c:v>-1940</c:v>
                </c:pt>
                <c:pt idx="739">
                  <c:v>-1940</c:v>
                </c:pt>
                <c:pt idx="740">
                  <c:v>-1940</c:v>
                </c:pt>
                <c:pt idx="741">
                  <c:v>-1940</c:v>
                </c:pt>
                <c:pt idx="742">
                  <c:v>-1940</c:v>
                </c:pt>
                <c:pt idx="743">
                  <c:v>-1940</c:v>
                </c:pt>
                <c:pt idx="744">
                  <c:v>-1940</c:v>
                </c:pt>
                <c:pt idx="745">
                  <c:v>-1940</c:v>
                </c:pt>
                <c:pt idx="746">
                  <c:v>-1940</c:v>
                </c:pt>
                <c:pt idx="747">
                  <c:v>-1940</c:v>
                </c:pt>
                <c:pt idx="748">
                  <c:v>-1940</c:v>
                </c:pt>
                <c:pt idx="749">
                  <c:v>-1940</c:v>
                </c:pt>
                <c:pt idx="750">
                  <c:v>-1940</c:v>
                </c:pt>
                <c:pt idx="751">
                  <c:v>-1940</c:v>
                </c:pt>
                <c:pt idx="752">
                  <c:v>-1940</c:v>
                </c:pt>
                <c:pt idx="753">
                  <c:v>-1940</c:v>
                </c:pt>
                <c:pt idx="754">
                  <c:v>-1940</c:v>
                </c:pt>
                <c:pt idx="755">
                  <c:v>-1940</c:v>
                </c:pt>
                <c:pt idx="756">
                  <c:v>-1940</c:v>
                </c:pt>
                <c:pt idx="757">
                  <c:v>-1940</c:v>
                </c:pt>
                <c:pt idx="758">
                  <c:v>-1940</c:v>
                </c:pt>
                <c:pt idx="759">
                  <c:v>-1940</c:v>
                </c:pt>
                <c:pt idx="760">
                  <c:v>-1940</c:v>
                </c:pt>
                <c:pt idx="761">
                  <c:v>-1940</c:v>
                </c:pt>
                <c:pt idx="762">
                  <c:v>-1940</c:v>
                </c:pt>
                <c:pt idx="763">
                  <c:v>-1940</c:v>
                </c:pt>
                <c:pt idx="764">
                  <c:v>-1940</c:v>
                </c:pt>
                <c:pt idx="765">
                  <c:v>-1940</c:v>
                </c:pt>
                <c:pt idx="766">
                  <c:v>-1940</c:v>
                </c:pt>
                <c:pt idx="767">
                  <c:v>-1940</c:v>
                </c:pt>
                <c:pt idx="768">
                  <c:v>-1940</c:v>
                </c:pt>
                <c:pt idx="769">
                  <c:v>-1960</c:v>
                </c:pt>
                <c:pt idx="770">
                  <c:v>-1960</c:v>
                </c:pt>
                <c:pt idx="771">
                  <c:v>-1960</c:v>
                </c:pt>
                <c:pt idx="772">
                  <c:v>-1960</c:v>
                </c:pt>
                <c:pt idx="773">
                  <c:v>-1960</c:v>
                </c:pt>
                <c:pt idx="774">
                  <c:v>-1960</c:v>
                </c:pt>
                <c:pt idx="775">
                  <c:v>-1960</c:v>
                </c:pt>
                <c:pt idx="776">
                  <c:v>-1960</c:v>
                </c:pt>
                <c:pt idx="777">
                  <c:v>-1960</c:v>
                </c:pt>
                <c:pt idx="778">
                  <c:v>-1960</c:v>
                </c:pt>
                <c:pt idx="779">
                  <c:v>-1960</c:v>
                </c:pt>
                <c:pt idx="780">
                  <c:v>-1960</c:v>
                </c:pt>
                <c:pt idx="781">
                  <c:v>-1980</c:v>
                </c:pt>
                <c:pt idx="782">
                  <c:v>-1980</c:v>
                </c:pt>
                <c:pt idx="783">
                  <c:v>-1980</c:v>
                </c:pt>
                <c:pt idx="784">
                  <c:v>-1980</c:v>
                </c:pt>
                <c:pt idx="785">
                  <c:v>-1980</c:v>
                </c:pt>
                <c:pt idx="786">
                  <c:v>-1980</c:v>
                </c:pt>
                <c:pt idx="787">
                  <c:v>-1980</c:v>
                </c:pt>
                <c:pt idx="788">
                  <c:v>-1980</c:v>
                </c:pt>
                <c:pt idx="789">
                  <c:v>-1980</c:v>
                </c:pt>
                <c:pt idx="790">
                  <c:v>-1980</c:v>
                </c:pt>
                <c:pt idx="791">
                  <c:v>-1980</c:v>
                </c:pt>
                <c:pt idx="792">
                  <c:v>-1980</c:v>
                </c:pt>
                <c:pt idx="793">
                  <c:v>-1980</c:v>
                </c:pt>
                <c:pt idx="794">
                  <c:v>-1980</c:v>
                </c:pt>
                <c:pt idx="795">
                  <c:v>-1980</c:v>
                </c:pt>
                <c:pt idx="796">
                  <c:v>-1980</c:v>
                </c:pt>
                <c:pt idx="797">
                  <c:v>-1980</c:v>
                </c:pt>
                <c:pt idx="798">
                  <c:v>-1980</c:v>
                </c:pt>
                <c:pt idx="799">
                  <c:v>-1980</c:v>
                </c:pt>
                <c:pt idx="800">
                  <c:v>-1980</c:v>
                </c:pt>
                <c:pt idx="801">
                  <c:v>-1980</c:v>
                </c:pt>
                <c:pt idx="802">
                  <c:v>-1980</c:v>
                </c:pt>
                <c:pt idx="803">
                  <c:v>-1960</c:v>
                </c:pt>
                <c:pt idx="804">
                  <c:v>-1960</c:v>
                </c:pt>
                <c:pt idx="805">
                  <c:v>-1960</c:v>
                </c:pt>
                <c:pt idx="806">
                  <c:v>-1960</c:v>
                </c:pt>
                <c:pt idx="807">
                  <c:v>-1960</c:v>
                </c:pt>
                <c:pt idx="808">
                  <c:v>-1960</c:v>
                </c:pt>
                <c:pt idx="809">
                  <c:v>-1960</c:v>
                </c:pt>
                <c:pt idx="810">
                  <c:v>-1960</c:v>
                </c:pt>
                <c:pt idx="811">
                  <c:v>-1960</c:v>
                </c:pt>
                <c:pt idx="812">
                  <c:v>-1960</c:v>
                </c:pt>
                <c:pt idx="813">
                  <c:v>-1960</c:v>
                </c:pt>
                <c:pt idx="814">
                  <c:v>-1960</c:v>
                </c:pt>
                <c:pt idx="815">
                  <c:v>-1960</c:v>
                </c:pt>
                <c:pt idx="816">
                  <c:v>-1960</c:v>
                </c:pt>
                <c:pt idx="817">
                  <c:v>-1960</c:v>
                </c:pt>
                <c:pt idx="818">
                  <c:v>-1960</c:v>
                </c:pt>
                <c:pt idx="819">
                  <c:v>-1980</c:v>
                </c:pt>
                <c:pt idx="820">
                  <c:v>-1980</c:v>
                </c:pt>
                <c:pt idx="821">
                  <c:v>-1980</c:v>
                </c:pt>
                <c:pt idx="822">
                  <c:v>-1980</c:v>
                </c:pt>
                <c:pt idx="823">
                  <c:v>-1980</c:v>
                </c:pt>
                <c:pt idx="824">
                  <c:v>-1980</c:v>
                </c:pt>
                <c:pt idx="825">
                  <c:v>-1980</c:v>
                </c:pt>
                <c:pt idx="826">
                  <c:v>-1980</c:v>
                </c:pt>
                <c:pt idx="827">
                  <c:v>-1980</c:v>
                </c:pt>
                <c:pt idx="828">
                  <c:v>-1980</c:v>
                </c:pt>
                <c:pt idx="829">
                  <c:v>-1980</c:v>
                </c:pt>
                <c:pt idx="830">
                  <c:v>-1980</c:v>
                </c:pt>
                <c:pt idx="831">
                  <c:v>-1980</c:v>
                </c:pt>
                <c:pt idx="832">
                  <c:v>-1980</c:v>
                </c:pt>
                <c:pt idx="833">
                  <c:v>-1980</c:v>
                </c:pt>
                <c:pt idx="834">
                  <c:v>-1980</c:v>
                </c:pt>
                <c:pt idx="835">
                  <c:v>-1980</c:v>
                </c:pt>
                <c:pt idx="836">
                  <c:v>-1980</c:v>
                </c:pt>
                <c:pt idx="837">
                  <c:v>-1980</c:v>
                </c:pt>
                <c:pt idx="838">
                  <c:v>-1980</c:v>
                </c:pt>
                <c:pt idx="839">
                  <c:v>-1980</c:v>
                </c:pt>
                <c:pt idx="840">
                  <c:v>-1980</c:v>
                </c:pt>
                <c:pt idx="841">
                  <c:v>-1960</c:v>
                </c:pt>
                <c:pt idx="842">
                  <c:v>-1960</c:v>
                </c:pt>
                <c:pt idx="843">
                  <c:v>-1960</c:v>
                </c:pt>
                <c:pt idx="844">
                  <c:v>-1960</c:v>
                </c:pt>
                <c:pt idx="845">
                  <c:v>-1960</c:v>
                </c:pt>
                <c:pt idx="846">
                  <c:v>-1960</c:v>
                </c:pt>
                <c:pt idx="847">
                  <c:v>-1960</c:v>
                </c:pt>
                <c:pt idx="848">
                  <c:v>-1960</c:v>
                </c:pt>
                <c:pt idx="849">
                  <c:v>-1960</c:v>
                </c:pt>
                <c:pt idx="850">
                  <c:v>-1960</c:v>
                </c:pt>
                <c:pt idx="851">
                  <c:v>-1960</c:v>
                </c:pt>
                <c:pt idx="852">
                  <c:v>-1960</c:v>
                </c:pt>
                <c:pt idx="853">
                  <c:v>-1940</c:v>
                </c:pt>
                <c:pt idx="854">
                  <c:v>-1940</c:v>
                </c:pt>
                <c:pt idx="855">
                  <c:v>-1940</c:v>
                </c:pt>
                <c:pt idx="856">
                  <c:v>-1940</c:v>
                </c:pt>
                <c:pt idx="857">
                  <c:v>-1940</c:v>
                </c:pt>
                <c:pt idx="858">
                  <c:v>-1940</c:v>
                </c:pt>
                <c:pt idx="859">
                  <c:v>-1940</c:v>
                </c:pt>
                <c:pt idx="860">
                  <c:v>-1920</c:v>
                </c:pt>
                <c:pt idx="861">
                  <c:v>-1920</c:v>
                </c:pt>
                <c:pt idx="862">
                  <c:v>-1920</c:v>
                </c:pt>
                <c:pt idx="863">
                  <c:v>-1920</c:v>
                </c:pt>
                <c:pt idx="864">
                  <c:v>-1920</c:v>
                </c:pt>
                <c:pt idx="865">
                  <c:v>-1920</c:v>
                </c:pt>
                <c:pt idx="866">
                  <c:v>-1900</c:v>
                </c:pt>
                <c:pt idx="867">
                  <c:v>-1900</c:v>
                </c:pt>
                <c:pt idx="868">
                  <c:v>-1900</c:v>
                </c:pt>
                <c:pt idx="869">
                  <c:v>-1900</c:v>
                </c:pt>
                <c:pt idx="870">
                  <c:v>-1900</c:v>
                </c:pt>
                <c:pt idx="871">
                  <c:v>-1900</c:v>
                </c:pt>
                <c:pt idx="872">
                  <c:v>-1900</c:v>
                </c:pt>
                <c:pt idx="873">
                  <c:v>-1880</c:v>
                </c:pt>
                <c:pt idx="874">
                  <c:v>-1880</c:v>
                </c:pt>
                <c:pt idx="875">
                  <c:v>-1880</c:v>
                </c:pt>
                <c:pt idx="876">
                  <c:v>-1880</c:v>
                </c:pt>
                <c:pt idx="877">
                  <c:v>-1880</c:v>
                </c:pt>
                <c:pt idx="878">
                  <c:v>-1880</c:v>
                </c:pt>
                <c:pt idx="879">
                  <c:v>-1860</c:v>
                </c:pt>
                <c:pt idx="880">
                  <c:v>-1860</c:v>
                </c:pt>
                <c:pt idx="881">
                  <c:v>-1860</c:v>
                </c:pt>
                <c:pt idx="882">
                  <c:v>-1860</c:v>
                </c:pt>
                <c:pt idx="883">
                  <c:v>-1840</c:v>
                </c:pt>
                <c:pt idx="884">
                  <c:v>-1840</c:v>
                </c:pt>
                <c:pt idx="885">
                  <c:v>-1840</c:v>
                </c:pt>
                <c:pt idx="886">
                  <c:v>-1820</c:v>
                </c:pt>
                <c:pt idx="887">
                  <c:v>-1820</c:v>
                </c:pt>
                <c:pt idx="888">
                  <c:v>-1820</c:v>
                </c:pt>
                <c:pt idx="889">
                  <c:v>-1800</c:v>
                </c:pt>
                <c:pt idx="890">
                  <c:v>-1800</c:v>
                </c:pt>
                <c:pt idx="891">
                  <c:v>-1800</c:v>
                </c:pt>
                <c:pt idx="892">
                  <c:v>-1780</c:v>
                </c:pt>
                <c:pt idx="893">
                  <c:v>-1780</c:v>
                </c:pt>
                <c:pt idx="894">
                  <c:v>-1780</c:v>
                </c:pt>
                <c:pt idx="895">
                  <c:v>-1760</c:v>
                </c:pt>
                <c:pt idx="896">
                  <c:v>-1760</c:v>
                </c:pt>
                <c:pt idx="897">
                  <c:v>-1760</c:v>
                </c:pt>
                <c:pt idx="898">
                  <c:v>-1740</c:v>
                </c:pt>
                <c:pt idx="899">
                  <c:v>-1740</c:v>
                </c:pt>
                <c:pt idx="900">
                  <c:v>-1740</c:v>
                </c:pt>
                <c:pt idx="901">
                  <c:v>-1720</c:v>
                </c:pt>
                <c:pt idx="902">
                  <c:v>-1720</c:v>
                </c:pt>
                <c:pt idx="903">
                  <c:v>-1720</c:v>
                </c:pt>
                <c:pt idx="904">
                  <c:v>-1700</c:v>
                </c:pt>
                <c:pt idx="905">
                  <c:v>-1700</c:v>
                </c:pt>
                <c:pt idx="906">
                  <c:v>-1700</c:v>
                </c:pt>
                <c:pt idx="907">
                  <c:v>-1680</c:v>
                </c:pt>
                <c:pt idx="908">
                  <c:v>-1680</c:v>
                </c:pt>
                <c:pt idx="909">
                  <c:v>-1680</c:v>
                </c:pt>
                <c:pt idx="910">
                  <c:v>-1680</c:v>
                </c:pt>
                <c:pt idx="911">
                  <c:v>-1660</c:v>
                </c:pt>
                <c:pt idx="912">
                  <c:v>-1660</c:v>
                </c:pt>
                <c:pt idx="913">
                  <c:v>-1660</c:v>
                </c:pt>
                <c:pt idx="914">
                  <c:v>-1640</c:v>
                </c:pt>
                <c:pt idx="915">
                  <c:v>-1640</c:v>
                </c:pt>
                <c:pt idx="916">
                  <c:v>-1640</c:v>
                </c:pt>
                <c:pt idx="917">
                  <c:v>-1620</c:v>
                </c:pt>
                <c:pt idx="918">
                  <c:v>-1620</c:v>
                </c:pt>
                <c:pt idx="919">
                  <c:v>-1600</c:v>
                </c:pt>
                <c:pt idx="920">
                  <c:v>-1600</c:v>
                </c:pt>
                <c:pt idx="921">
                  <c:v>-1600</c:v>
                </c:pt>
                <c:pt idx="922">
                  <c:v>-1580</c:v>
                </c:pt>
                <c:pt idx="923">
                  <c:v>-1580</c:v>
                </c:pt>
                <c:pt idx="924">
                  <c:v>-1560</c:v>
                </c:pt>
                <c:pt idx="925">
                  <c:v>-1560</c:v>
                </c:pt>
                <c:pt idx="926">
                  <c:v>-1560</c:v>
                </c:pt>
                <c:pt idx="927">
                  <c:v>-1540</c:v>
                </c:pt>
                <c:pt idx="928">
                  <c:v>-1540</c:v>
                </c:pt>
                <c:pt idx="929">
                  <c:v>-1520</c:v>
                </c:pt>
                <c:pt idx="930">
                  <c:v>-1520</c:v>
                </c:pt>
                <c:pt idx="931">
                  <c:v>-1520</c:v>
                </c:pt>
                <c:pt idx="932">
                  <c:v>-1500</c:v>
                </c:pt>
                <c:pt idx="933">
                  <c:v>-1500</c:v>
                </c:pt>
                <c:pt idx="934">
                  <c:v>-1500</c:v>
                </c:pt>
                <c:pt idx="935">
                  <c:v>-1480</c:v>
                </c:pt>
                <c:pt idx="936">
                  <c:v>-1480</c:v>
                </c:pt>
                <c:pt idx="937">
                  <c:v>-1480</c:v>
                </c:pt>
                <c:pt idx="938">
                  <c:v>-1460</c:v>
                </c:pt>
                <c:pt idx="939">
                  <c:v>-1460</c:v>
                </c:pt>
                <c:pt idx="940">
                  <c:v>-1460</c:v>
                </c:pt>
                <c:pt idx="941">
                  <c:v>-1460</c:v>
                </c:pt>
                <c:pt idx="942">
                  <c:v>-1440</c:v>
                </c:pt>
                <c:pt idx="943">
                  <c:v>-1440</c:v>
                </c:pt>
                <c:pt idx="944">
                  <c:v>-1440</c:v>
                </c:pt>
                <c:pt idx="945">
                  <c:v>-1420</c:v>
                </c:pt>
                <c:pt idx="946">
                  <c:v>-1420</c:v>
                </c:pt>
                <c:pt idx="947">
                  <c:v>-1420</c:v>
                </c:pt>
                <c:pt idx="948">
                  <c:v>-1400</c:v>
                </c:pt>
                <c:pt idx="949">
                  <c:v>-1400</c:v>
                </c:pt>
                <c:pt idx="950">
                  <c:v>-1400</c:v>
                </c:pt>
                <c:pt idx="951">
                  <c:v>-1380</c:v>
                </c:pt>
                <c:pt idx="952">
                  <c:v>-1380</c:v>
                </c:pt>
                <c:pt idx="953">
                  <c:v>-1380</c:v>
                </c:pt>
                <c:pt idx="954">
                  <c:v>-1360</c:v>
                </c:pt>
                <c:pt idx="955">
                  <c:v>-1360</c:v>
                </c:pt>
                <c:pt idx="956">
                  <c:v>-1360</c:v>
                </c:pt>
                <c:pt idx="957">
                  <c:v>-1340</c:v>
                </c:pt>
                <c:pt idx="958">
                  <c:v>-1340</c:v>
                </c:pt>
                <c:pt idx="959">
                  <c:v>-1340</c:v>
                </c:pt>
                <c:pt idx="960">
                  <c:v>-1320</c:v>
                </c:pt>
                <c:pt idx="961">
                  <c:v>-1320</c:v>
                </c:pt>
                <c:pt idx="962">
                  <c:v>-1320</c:v>
                </c:pt>
                <c:pt idx="963">
                  <c:v>-1300</c:v>
                </c:pt>
                <c:pt idx="964">
                  <c:v>-1300</c:v>
                </c:pt>
                <c:pt idx="965">
                  <c:v>-1300</c:v>
                </c:pt>
                <c:pt idx="966">
                  <c:v>-1300</c:v>
                </c:pt>
                <c:pt idx="967">
                  <c:v>-1280</c:v>
                </c:pt>
                <c:pt idx="968">
                  <c:v>-1280</c:v>
                </c:pt>
                <c:pt idx="969">
                  <c:v>-1280</c:v>
                </c:pt>
                <c:pt idx="970">
                  <c:v>-1280</c:v>
                </c:pt>
                <c:pt idx="971">
                  <c:v>-1280</c:v>
                </c:pt>
                <c:pt idx="972">
                  <c:v>-1260</c:v>
                </c:pt>
                <c:pt idx="973">
                  <c:v>-1260</c:v>
                </c:pt>
                <c:pt idx="974">
                  <c:v>-1260</c:v>
                </c:pt>
                <c:pt idx="975">
                  <c:v>-1260</c:v>
                </c:pt>
                <c:pt idx="976">
                  <c:v>-1260</c:v>
                </c:pt>
                <c:pt idx="977">
                  <c:v>-1260</c:v>
                </c:pt>
                <c:pt idx="978">
                  <c:v>-1260</c:v>
                </c:pt>
                <c:pt idx="979">
                  <c:v>-1240</c:v>
                </c:pt>
                <c:pt idx="980">
                  <c:v>-1240</c:v>
                </c:pt>
                <c:pt idx="981">
                  <c:v>-1240</c:v>
                </c:pt>
                <c:pt idx="982">
                  <c:v>-1240</c:v>
                </c:pt>
                <c:pt idx="983">
                  <c:v>-1220</c:v>
                </c:pt>
                <c:pt idx="984">
                  <c:v>-1220</c:v>
                </c:pt>
                <c:pt idx="985">
                  <c:v>-1220</c:v>
                </c:pt>
                <c:pt idx="986">
                  <c:v>-1200</c:v>
                </c:pt>
                <c:pt idx="987">
                  <c:v>-1200</c:v>
                </c:pt>
                <c:pt idx="988">
                  <c:v>-1200</c:v>
                </c:pt>
                <c:pt idx="989">
                  <c:v>-1180</c:v>
                </c:pt>
                <c:pt idx="990">
                  <c:v>-1180</c:v>
                </c:pt>
                <c:pt idx="991">
                  <c:v>-1180</c:v>
                </c:pt>
                <c:pt idx="992">
                  <c:v>-1160</c:v>
                </c:pt>
                <c:pt idx="993">
                  <c:v>-1160</c:v>
                </c:pt>
                <c:pt idx="994">
                  <c:v>-1160</c:v>
                </c:pt>
                <c:pt idx="995">
                  <c:v>-1140</c:v>
                </c:pt>
                <c:pt idx="996">
                  <c:v>-1140</c:v>
                </c:pt>
                <c:pt idx="997">
                  <c:v>-1140</c:v>
                </c:pt>
                <c:pt idx="998">
                  <c:v>-1140</c:v>
                </c:pt>
                <c:pt idx="999">
                  <c:v>-1120</c:v>
                </c:pt>
                <c:pt idx="1000">
                  <c:v>-1120</c:v>
                </c:pt>
                <c:pt idx="1001">
                  <c:v>-1120</c:v>
                </c:pt>
                <c:pt idx="1002">
                  <c:v>-1120</c:v>
                </c:pt>
                <c:pt idx="1003">
                  <c:v>-1120</c:v>
                </c:pt>
                <c:pt idx="1004">
                  <c:v>-1100</c:v>
                </c:pt>
                <c:pt idx="1005">
                  <c:v>-1100</c:v>
                </c:pt>
                <c:pt idx="1006">
                  <c:v>-1100</c:v>
                </c:pt>
                <c:pt idx="1007">
                  <c:v>-1100</c:v>
                </c:pt>
                <c:pt idx="1008">
                  <c:v>-1100</c:v>
                </c:pt>
                <c:pt idx="1009">
                  <c:v>-1100</c:v>
                </c:pt>
                <c:pt idx="1010">
                  <c:v>-1080</c:v>
                </c:pt>
                <c:pt idx="1011">
                  <c:v>-1080</c:v>
                </c:pt>
                <c:pt idx="1012">
                  <c:v>-1080</c:v>
                </c:pt>
                <c:pt idx="1013">
                  <c:v>-1080</c:v>
                </c:pt>
                <c:pt idx="1014">
                  <c:v>-1080</c:v>
                </c:pt>
                <c:pt idx="1015">
                  <c:v>-1080</c:v>
                </c:pt>
                <c:pt idx="1016">
                  <c:v>-1060</c:v>
                </c:pt>
                <c:pt idx="1017">
                  <c:v>-1060</c:v>
                </c:pt>
                <c:pt idx="1018">
                  <c:v>-1060</c:v>
                </c:pt>
                <c:pt idx="1019">
                  <c:v>-1060</c:v>
                </c:pt>
                <c:pt idx="1020">
                  <c:v>-1040</c:v>
                </c:pt>
                <c:pt idx="1021">
                  <c:v>-1040</c:v>
                </c:pt>
                <c:pt idx="1022">
                  <c:v>-1040</c:v>
                </c:pt>
                <c:pt idx="1023">
                  <c:v>-1020</c:v>
                </c:pt>
                <c:pt idx="1024">
                  <c:v>-1020</c:v>
                </c:pt>
                <c:pt idx="1025">
                  <c:v>-1020</c:v>
                </c:pt>
                <c:pt idx="1026">
                  <c:v>-1000</c:v>
                </c:pt>
                <c:pt idx="1027">
                  <c:v>-1000</c:v>
                </c:pt>
                <c:pt idx="1028">
                  <c:v>-1000</c:v>
                </c:pt>
                <c:pt idx="1029">
                  <c:v>-980</c:v>
                </c:pt>
                <c:pt idx="1030">
                  <c:v>-980</c:v>
                </c:pt>
                <c:pt idx="1031">
                  <c:v>-980</c:v>
                </c:pt>
                <c:pt idx="1032">
                  <c:v>-980</c:v>
                </c:pt>
                <c:pt idx="1033">
                  <c:v>-960</c:v>
                </c:pt>
                <c:pt idx="1034">
                  <c:v>-960</c:v>
                </c:pt>
                <c:pt idx="1035">
                  <c:v>-960</c:v>
                </c:pt>
                <c:pt idx="1036">
                  <c:v>-960</c:v>
                </c:pt>
                <c:pt idx="1037">
                  <c:v>-940</c:v>
                </c:pt>
                <c:pt idx="1038">
                  <c:v>-940</c:v>
                </c:pt>
                <c:pt idx="1039">
                  <c:v>-940</c:v>
                </c:pt>
                <c:pt idx="1040">
                  <c:v>-940</c:v>
                </c:pt>
                <c:pt idx="1041">
                  <c:v>-920</c:v>
                </c:pt>
                <c:pt idx="1042">
                  <c:v>-920</c:v>
                </c:pt>
                <c:pt idx="1043">
                  <c:v>-920</c:v>
                </c:pt>
                <c:pt idx="1044">
                  <c:v>-920</c:v>
                </c:pt>
                <c:pt idx="1045">
                  <c:v>-920</c:v>
                </c:pt>
                <c:pt idx="1046">
                  <c:v>-900</c:v>
                </c:pt>
                <c:pt idx="1047">
                  <c:v>-900</c:v>
                </c:pt>
                <c:pt idx="1048">
                  <c:v>-900</c:v>
                </c:pt>
                <c:pt idx="1049">
                  <c:v>-900</c:v>
                </c:pt>
                <c:pt idx="1050">
                  <c:v>-880</c:v>
                </c:pt>
                <c:pt idx="1051">
                  <c:v>-880</c:v>
                </c:pt>
                <c:pt idx="1052">
                  <c:v>-880</c:v>
                </c:pt>
                <c:pt idx="1053">
                  <c:v>-880</c:v>
                </c:pt>
                <c:pt idx="1054">
                  <c:v>-860</c:v>
                </c:pt>
                <c:pt idx="1055">
                  <c:v>-860</c:v>
                </c:pt>
                <c:pt idx="1056">
                  <c:v>-860</c:v>
                </c:pt>
                <c:pt idx="1057">
                  <c:v>-860</c:v>
                </c:pt>
                <c:pt idx="1058">
                  <c:v>-840</c:v>
                </c:pt>
                <c:pt idx="1059">
                  <c:v>-840</c:v>
                </c:pt>
                <c:pt idx="1060">
                  <c:v>-840</c:v>
                </c:pt>
                <c:pt idx="1061">
                  <c:v>-840</c:v>
                </c:pt>
                <c:pt idx="1062">
                  <c:v>-820</c:v>
                </c:pt>
                <c:pt idx="1063">
                  <c:v>-820</c:v>
                </c:pt>
                <c:pt idx="1064">
                  <c:v>-820</c:v>
                </c:pt>
                <c:pt idx="1065">
                  <c:v>-820</c:v>
                </c:pt>
                <c:pt idx="1066">
                  <c:v>-800</c:v>
                </c:pt>
                <c:pt idx="1067">
                  <c:v>-800</c:v>
                </c:pt>
                <c:pt idx="1068">
                  <c:v>-800</c:v>
                </c:pt>
                <c:pt idx="1069">
                  <c:v>-800</c:v>
                </c:pt>
                <c:pt idx="1070">
                  <c:v>-800</c:v>
                </c:pt>
                <c:pt idx="1071">
                  <c:v>-800</c:v>
                </c:pt>
                <c:pt idx="1072">
                  <c:v>-800</c:v>
                </c:pt>
                <c:pt idx="1073">
                  <c:v>-780</c:v>
                </c:pt>
                <c:pt idx="1074">
                  <c:v>-780</c:v>
                </c:pt>
                <c:pt idx="1075">
                  <c:v>-780</c:v>
                </c:pt>
                <c:pt idx="1076">
                  <c:v>-780</c:v>
                </c:pt>
                <c:pt idx="1077">
                  <c:v>-780</c:v>
                </c:pt>
                <c:pt idx="1078">
                  <c:v>-780</c:v>
                </c:pt>
                <c:pt idx="1079">
                  <c:v>-760</c:v>
                </c:pt>
                <c:pt idx="1080">
                  <c:v>-760</c:v>
                </c:pt>
                <c:pt idx="1081">
                  <c:v>-760</c:v>
                </c:pt>
                <c:pt idx="1082">
                  <c:v>-740</c:v>
                </c:pt>
                <c:pt idx="1083">
                  <c:v>-740</c:v>
                </c:pt>
                <c:pt idx="1084">
                  <c:v>-740</c:v>
                </c:pt>
                <c:pt idx="1085">
                  <c:v>-720</c:v>
                </c:pt>
                <c:pt idx="1086">
                  <c:v>-720</c:v>
                </c:pt>
                <c:pt idx="1087">
                  <c:v>-720</c:v>
                </c:pt>
                <c:pt idx="1088">
                  <c:v>-700</c:v>
                </c:pt>
                <c:pt idx="1089">
                  <c:v>-700</c:v>
                </c:pt>
                <c:pt idx="1090">
                  <c:v>-700</c:v>
                </c:pt>
                <c:pt idx="1091">
                  <c:v>-700</c:v>
                </c:pt>
                <c:pt idx="1092">
                  <c:v>-680</c:v>
                </c:pt>
                <c:pt idx="1093">
                  <c:v>-680</c:v>
                </c:pt>
                <c:pt idx="1094">
                  <c:v>-680</c:v>
                </c:pt>
                <c:pt idx="1095">
                  <c:v>-680</c:v>
                </c:pt>
                <c:pt idx="1096">
                  <c:v>-660</c:v>
                </c:pt>
                <c:pt idx="1097">
                  <c:v>-660</c:v>
                </c:pt>
                <c:pt idx="1098">
                  <c:v>-660</c:v>
                </c:pt>
                <c:pt idx="1099">
                  <c:v>-660</c:v>
                </c:pt>
                <c:pt idx="1100">
                  <c:v>-660</c:v>
                </c:pt>
                <c:pt idx="1101">
                  <c:v>-660</c:v>
                </c:pt>
                <c:pt idx="1102">
                  <c:v>-660</c:v>
                </c:pt>
                <c:pt idx="1103">
                  <c:v>-640</c:v>
                </c:pt>
                <c:pt idx="1104">
                  <c:v>-640</c:v>
                </c:pt>
                <c:pt idx="1105">
                  <c:v>-640</c:v>
                </c:pt>
                <c:pt idx="1106">
                  <c:v>-640</c:v>
                </c:pt>
                <c:pt idx="1107">
                  <c:v>-640</c:v>
                </c:pt>
                <c:pt idx="1108">
                  <c:v>-640</c:v>
                </c:pt>
                <c:pt idx="1109">
                  <c:v>-640</c:v>
                </c:pt>
                <c:pt idx="1110">
                  <c:v>-640</c:v>
                </c:pt>
                <c:pt idx="1111">
                  <c:v>-640</c:v>
                </c:pt>
                <c:pt idx="1112">
                  <c:v>-640</c:v>
                </c:pt>
                <c:pt idx="1113">
                  <c:v>-640</c:v>
                </c:pt>
                <c:pt idx="1114">
                  <c:v>-640</c:v>
                </c:pt>
                <c:pt idx="1115">
                  <c:v>-640</c:v>
                </c:pt>
                <c:pt idx="1116">
                  <c:v>-620</c:v>
                </c:pt>
                <c:pt idx="1117">
                  <c:v>-620</c:v>
                </c:pt>
                <c:pt idx="1118">
                  <c:v>-620</c:v>
                </c:pt>
                <c:pt idx="1119">
                  <c:v>-620</c:v>
                </c:pt>
                <c:pt idx="1120">
                  <c:v>-620</c:v>
                </c:pt>
                <c:pt idx="1121">
                  <c:v>-600</c:v>
                </c:pt>
                <c:pt idx="1122">
                  <c:v>-600</c:v>
                </c:pt>
                <c:pt idx="1123">
                  <c:v>-600</c:v>
                </c:pt>
                <c:pt idx="1124">
                  <c:v>-600</c:v>
                </c:pt>
                <c:pt idx="1125">
                  <c:v>-580</c:v>
                </c:pt>
                <c:pt idx="1126">
                  <c:v>-580</c:v>
                </c:pt>
                <c:pt idx="1127">
                  <c:v>-580</c:v>
                </c:pt>
                <c:pt idx="1128">
                  <c:v>-580</c:v>
                </c:pt>
                <c:pt idx="1129">
                  <c:v>-560</c:v>
                </c:pt>
                <c:pt idx="1130">
                  <c:v>-560</c:v>
                </c:pt>
                <c:pt idx="1131">
                  <c:v>-560</c:v>
                </c:pt>
                <c:pt idx="1132">
                  <c:v>-560</c:v>
                </c:pt>
                <c:pt idx="1133">
                  <c:v>-540</c:v>
                </c:pt>
                <c:pt idx="1134">
                  <c:v>-540</c:v>
                </c:pt>
                <c:pt idx="1135">
                  <c:v>-540</c:v>
                </c:pt>
                <c:pt idx="1136">
                  <c:v>-540</c:v>
                </c:pt>
                <c:pt idx="1137">
                  <c:v>-520</c:v>
                </c:pt>
                <c:pt idx="1138">
                  <c:v>-520</c:v>
                </c:pt>
                <c:pt idx="1139">
                  <c:v>-520</c:v>
                </c:pt>
                <c:pt idx="1140">
                  <c:v>-520</c:v>
                </c:pt>
                <c:pt idx="1141">
                  <c:v>-500</c:v>
                </c:pt>
                <c:pt idx="1142">
                  <c:v>-500</c:v>
                </c:pt>
                <c:pt idx="1143">
                  <c:v>-500</c:v>
                </c:pt>
                <c:pt idx="1144">
                  <c:v>-500</c:v>
                </c:pt>
                <c:pt idx="1145">
                  <c:v>-500</c:v>
                </c:pt>
                <c:pt idx="1146">
                  <c:v>-500</c:v>
                </c:pt>
                <c:pt idx="1147">
                  <c:v>-480</c:v>
                </c:pt>
                <c:pt idx="1148">
                  <c:v>-480</c:v>
                </c:pt>
                <c:pt idx="1149">
                  <c:v>-480</c:v>
                </c:pt>
                <c:pt idx="1150">
                  <c:v>-480</c:v>
                </c:pt>
                <c:pt idx="1151">
                  <c:v>-480</c:v>
                </c:pt>
                <c:pt idx="1152">
                  <c:v>-480</c:v>
                </c:pt>
                <c:pt idx="1153">
                  <c:v>-460</c:v>
                </c:pt>
                <c:pt idx="1154">
                  <c:v>-460</c:v>
                </c:pt>
                <c:pt idx="1155">
                  <c:v>-460</c:v>
                </c:pt>
                <c:pt idx="1156">
                  <c:v>-460</c:v>
                </c:pt>
                <c:pt idx="1157">
                  <c:v>-460</c:v>
                </c:pt>
                <c:pt idx="1158">
                  <c:v>-460</c:v>
                </c:pt>
                <c:pt idx="1159">
                  <c:v>-460</c:v>
                </c:pt>
                <c:pt idx="1160">
                  <c:v>-460</c:v>
                </c:pt>
                <c:pt idx="1161">
                  <c:v>-460</c:v>
                </c:pt>
                <c:pt idx="1162">
                  <c:v>-460</c:v>
                </c:pt>
                <c:pt idx="1163">
                  <c:v>-460</c:v>
                </c:pt>
                <c:pt idx="1164">
                  <c:v>-460</c:v>
                </c:pt>
                <c:pt idx="1165">
                  <c:v>-440</c:v>
                </c:pt>
                <c:pt idx="1166">
                  <c:v>-440</c:v>
                </c:pt>
                <c:pt idx="1167">
                  <c:v>-440</c:v>
                </c:pt>
                <c:pt idx="1168">
                  <c:v>-440</c:v>
                </c:pt>
                <c:pt idx="1169">
                  <c:v>-440</c:v>
                </c:pt>
                <c:pt idx="1170">
                  <c:v>-440</c:v>
                </c:pt>
                <c:pt idx="1171">
                  <c:v>-440</c:v>
                </c:pt>
                <c:pt idx="1172">
                  <c:v>-440</c:v>
                </c:pt>
                <c:pt idx="1173">
                  <c:v>-440</c:v>
                </c:pt>
                <c:pt idx="1174">
                  <c:v>-440</c:v>
                </c:pt>
                <c:pt idx="1175">
                  <c:v>-440</c:v>
                </c:pt>
                <c:pt idx="1176">
                  <c:v>-440</c:v>
                </c:pt>
                <c:pt idx="1177">
                  <c:v>-440</c:v>
                </c:pt>
                <c:pt idx="1178">
                  <c:v>-420</c:v>
                </c:pt>
                <c:pt idx="1179">
                  <c:v>-420</c:v>
                </c:pt>
                <c:pt idx="1180">
                  <c:v>-420</c:v>
                </c:pt>
                <c:pt idx="1181">
                  <c:v>-420</c:v>
                </c:pt>
                <c:pt idx="1182">
                  <c:v>-420</c:v>
                </c:pt>
                <c:pt idx="1183">
                  <c:v>-420</c:v>
                </c:pt>
                <c:pt idx="1184">
                  <c:v>-420</c:v>
                </c:pt>
                <c:pt idx="1185">
                  <c:v>-420</c:v>
                </c:pt>
                <c:pt idx="1186">
                  <c:v>-420</c:v>
                </c:pt>
                <c:pt idx="1187">
                  <c:v>-420</c:v>
                </c:pt>
                <c:pt idx="1188">
                  <c:v>-420</c:v>
                </c:pt>
                <c:pt idx="1189">
                  <c:v>-420</c:v>
                </c:pt>
                <c:pt idx="1190">
                  <c:v>-420</c:v>
                </c:pt>
                <c:pt idx="1191">
                  <c:v>-400</c:v>
                </c:pt>
                <c:pt idx="1192">
                  <c:v>-400</c:v>
                </c:pt>
                <c:pt idx="1193">
                  <c:v>-400</c:v>
                </c:pt>
                <c:pt idx="1194">
                  <c:v>-400</c:v>
                </c:pt>
                <c:pt idx="1195">
                  <c:v>-400</c:v>
                </c:pt>
                <c:pt idx="1196">
                  <c:v>-400</c:v>
                </c:pt>
                <c:pt idx="1197">
                  <c:v>-400</c:v>
                </c:pt>
                <c:pt idx="1198">
                  <c:v>-380</c:v>
                </c:pt>
                <c:pt idx="1199">
                  <c:v>-380</c:v>
                </c:pt>
                <c:pt idx="1200">
                  <c:v>-380</c:v>
                </c:pt>
                <c:pt idx="1201">
                  <c:v>-380</c:v>
                </c:pt>
                <c:pt idx="1202">
                  <c:v>-380</c:v>
                </c:pt>
                <c:pt idx="1203">
                  <c:v>-380</c:v>
                </c:pt>
                <c:pt idx="1204">
                  <c:v>-360</c:v>
                </c:pt>
                <c:pt idx="1205">
                  <c:v>-360</c:v>
                </c:pt>
                <c:pt idx="1206">
                  <c:v>-360</c:v>
                </c:pt>
                <c:pt idx="1207">
                  <c:v>-360</c:v>
                </c:pt>
                <c:pt idx="1208">
                  <c:v>-360</c:v>
                </c:pt>
                <c:pt idx="1209">
                  <c:v>-360</c:v>
                </c:pt>
                <c:pt idx="1210">
                  <c:v>-340</c:v>
                </c:pt>
                <c:pt idx="1211">
                  <c:v>-340</c:v>
                </c:pt>
                <c:pt idx="1212">
                  <c:v>-340</c:v>
                </c:pt>
                <c:pt idx="1213">
                  <c:v>-340</c:v>
                </c:pt>
                <c:pt idx="1214">
                  <c:v>-340</c:v>
                </c:pt>
                <c:pt idx="1215">
                  <c:v>-340</c:v>
                </c:pt>
                <c:pt idx="1216">
                  <c:v>-320</c:v>
                </c:pt>
                <c:pt idx="1217">
                  <c:v>-320</c:v>
                </c:pt>
                <c:pt idx="1218">
                  <c:v>-320</c:v>
                </c:pt>
                <c:pt idx="1219">
                  <c:v>-320</c:v>
                </c:pt>
                <c:pt idx="1220">
                  <c:v>-320</c:v>
                </c:pt>
                <c:pt idx="1221">
                  <c:v>-320</c:v>
                </c:pt>
                <c:pt idx="1222">
                  <c:v>-320</c:v>
                </c:pt>
                <c:pt idx="1223">
                  <c:v>-320</c:v>
                </c:pt>
                <c:pt idx="1224">
                  <c:v>-320</c:v>
                </c:pt>
                <c:pt idx="1225">
                  <c:v>-320</c:v>
                </c:pt>
                <c:pt idx="1226">
                  <c:v>-320</c:v>
                </c:pt>
                <c:pt idx="1227">
                  <c:v>-320</c:v>
                </c:pt>
                <c:pt idx="1228">
                  <c:v>-300</c:v>
                </c:pt>
                <c:pt idx="1229">
                  <c:v>-300</c:v>
                </c:pt>
                <c:pt idx="1230">
                  <c:v>-300</c:v>
                </c:pt>
                <c:pt idx="1231">
                  <c:v>-300</c:v>
                </c:pt>
                <c:pt idx="1232">
                  <c:v>-300</c:v>
                </c:pt>
                <c:pt idx="1233">
                  <c:v>-300</c:v>
                </c:pt>
                <c:pt idx="1234">
                  <c:v>-300</c:v>
                </c:pt>
                <c:pt idx="1235">
                  <c:v>-300</c:v>
                </c:pt>
                <c:pt idx="1236">
                  <c:v>-280</c:v>
                </c:pt>
                <c:pt idx="1237">
                  <c:v>-280</c:v>
                </c:pt>
                <c:pt idx="1238">
                  <c:v>-280</c:v>
                </c:pt>
                <c:pt idx="1239">
                  <c:v>-280</c:v>
                </c:pt>
                <c:pt idx="1240">
                  <c:v>-280</c:v>
                </c:pt>
                <c:pt idx="1241">
                  <c:v>-260</c:v>
                </c:pt>
                <c:pt idx="1242">
                  <c:v>-260</c:v>
                </c:pt>
                <c:pt idx="1243">
                  <c:v>-260</c:v>
                </c:pt>
                <c:pt idx="1244">
                  <c:v>-260</c:v>
                </c:pt>
                <c:pt idx="1245">
                  <c:v>-240</c:v>
                </c:pt>
                <c:pt idx="1246">
                  <c:v>-240</c:v>
                </c:pt>
                <c:pt idx="1247">
                  <c:v>-240</c:v>
                </c:pt>
                <c:pt idx="1248">
                  <c:v>-240</c:v>
                </c:pt>
                <c:pt idx="1249">
                  <c:v>-220</c:v>
                </c:pt>
                <c:pt idx="1250">
                  <c:v>-220</c:v>
                </c:pt>
                <c:pt idx="1251">
                  <c:v>-220</c:v>
                </c:pt>
                <c:pt idx="1252">
                  <c:v>-220</c:v>
                </c:pt>
                <c:pt idx="1253">
                  <c:v>-220</c:v>
                </c:pt>
                <c:pt idx="1254">
                  <c:v>-200</c:v>
                </c:pt>
                <c:pt idx="1255">
                  <c:v>-200</c:v>
                </c:pt>
                <c:pt idx="1256">
                  <c:v>-200</c:v>
                </c:pt>
                <c:pt idx="1257">
                  <c:v>-200</c:v>
                </c:pt>
                <c:pt idx="1258">
                  <c:v>-200</c:v>
                </c:pt>
                <c:pt idx="1259">
                  <c:v>-200</c:v>
                </c:pt>
                <c:pt idx="1260">
                  <c:v>-200</c:v>
                </c:pt>
                <c:pt idx="1261">
                  <c:v>-200</c:v>
                </c:pt>
                <c:pt idx="1262">
                  <c:v>-200</c:v>
                </c:pt>
                <c:pt idx="1263">
                  <c:v>-180</c:v>
                </c:pt>
                <c:pt idx="1264">
                  <c:v>-180</c:v>
                </c:pt>
                <c:pt idx="1265">
                  <c:v>-180</c:v>
                </c:pt>
                <c:pt idx="1266">
                  <c:v>-180</c:v>
                </c:pt>
                <c:pt idx="1267">
                  <c:v>-180</c:v>
                </c:pt>
                <c:pt idx="1268">
                  <c:v>-180</c:v>
                </c:pt>
                <c:pt idx="1269">
                  <c:v>-180</c:v>
                </c:pt>
                <c:pt idx="1270">
                  <c:v>-180</c:v>
                </c:pt>
                <c:pt idx="1271">
                  <c:v>-180</c:v>
                </c:pt>
                <c:pt idx="1272">
                  <c:v>-180</c:v>
                </c:pt>
                <c:pt idx="1273">
                  <c:v>-180</c:v>
                </c:pt>
                <c:pt idx="1274">
                  <c:v>-180</c:v>
                </c:pt>
                <c:pt idx="1275">
                  <c:v>-180</c:v>
                </c:pt>
                <c:pt idx="1276">
                  <c:v>-180</c:v>
                </c:pt>
                <c:pt idx="1277">
                  <c:v>-180</c:v>
                </c:pt>
                <c:pt idx="1278">
                  <c:v>-180</c:v>
                </c:pt>
                <c:pt idx="1279">
                  <c:v>-180</c:v>
                </c:pt>
                <c:pt idx="1280">
                  <c:v>-180</c:v>
                </c:pt>
                <c:pt idx="1281">
                  <c:v>-180</c:v>
                </c:pt>
                <c:pt idx="1282">
                  <c:v>-180</c:v>
                </c:pt>
                <c:pt idx="1283">
                  <c:v>-180</c:v>
                </c:pt>
                <c:pt idx="1284">
                  <c:v>-180</c:v>
                </c:pt>
                <c:pt idx="1285">
                  <c:v>-160</c:v>
                </c:pt>
                <c:pt idx="1286">
                  <c:v>-160</c:v>
                </c:pt>
                <c:pt idx="1287">
                  <c:v>-160</c:v>
                </c:pt>
                <c:pt idx="1288">
                  <c:v>-160</c:v>
                </c:pt>
                <c:pt idx="1289">
                  <c:v>-160</c:v>
                </c:pt>
                <c:pt idx="1290">
                  <c:v>-160</c:v>
                </c:pt>
                <c:pt idx="1291">
                  <c:v>-140</c:v>
                </c:pt>
                <c:pt idx="1292">
                  <c:v>-140</c:v>
                </c:pt>
                <c:pt idx="1293">
                  <c:v>-140</c:v>
                </c:pt>
                <c:pt idx="1294">
                  <c:v>-140</c:v>
                </c:pt>
                <c:pt idx="1295">
                  <c:v>-140</c:v>
                </c:pt>
                <c:pt idx="1296">
                  <c:v>-140</c:v>
                </c:pt>
                <c:pt idx="1297">
                  <c:v>-140</c:v>
                </c:pt>
                <c:pt idx="1298">
                  <c:v>-140</c:v>
                </c:pt>
                <c:pt idx="1299">
                  <c:v>-140</c:v>
                </c:pt>
                <c:pt idx="1300">
                  <c:v>-140</c:v>
                </c:pt>
                <c:pt idx="1301">
                  <c:v>-140</c:v>
                </c:pt>
                <c:pt idx="1302">
                  <c:v>-140</c:v>
                </c:pt>
                <c:pt idx="1303">
                  <c:v>-140</c:v>
                </c:pt>
                <c:pt idx="1304">
                  <c:v>-140</c:v>
                </c:pt>
                <c:pt idx="1305">
                  <c:v>-140</c:v>
                </c:pt>
                <c:pt idx="1306">
                  <c:v>-140</c:v>
                </c:pt>
                <c:pt idx="1307">
                  <c:v>-140</c:v>
                </c:pt>
                <c:pt idx="1308">
                  <c:v>-140</c:v>
                </c:pt>
                <c:pt idx="1309">
                  <c:v>-140</c:v>
                </c:pt>
                <c:pt idx="1310">
                  <c:v>-140</c:v>
                </c:pt>
                <c:pt idx="1311">
                  <c:v>-140</c:v>
                </c:pt>
                <c:pt idx="1312">
                  <c:v>-140</c:v>
                </c:pt>
                <c:pt idx="1313">
                  <c:v>-140</c:v>
                </c:pt>
                <c:pt idx="1314">
                  <c:v>-140</c:v>
                </c:pt>
                <c:pt idx="1315">
                  <c:v>-140</c:v>
                </c:pt>
                <c:pt idx="1316">
                  <c:v>-120</c:v>
                </c:pt>
                <c:pt idx="1317">
                  <c:v>-120</c:v>
                </c:pt>
                <c:pt idx="1318">
                  <c:v>-120</c:v>
                </c:pt>
                <c:pt idx="1319">
                  <c:v>-120</c:v>
                </c:pt>
                <c:pt idx="1320">
                  <c:v>-120</c:v>
                </c:pt>
                <c:pt idx="1321">
                  <c:v>-120</c:v>
                </c:pt>
                <c:pt idx="1322">
                  <c:v>-100</c:v>
                </c:pt>
                <c:pt idx="1323">
                  <c:v>-100</c:v>
                </c:pt>
                <c:pt idx="1324">
                  <c:v>-100</c:v>
                </c:pt>
                <c:pt idx="1325">
                  <c:v>-100</c:v>
                </c:pt>
                <c:pt idx="1326">
                  <c:v>-100</c:v>
                </c:pt>
                <c:pt idx="1327">
                  <c:v>-100</c:v>
                </c:pt>
                <c:pt idx="1328">
                  <c:v>-80</c:v>
                </c:pt>
                <c:pt idx="1329">
                  <c:v>-80</c:v>
                </c:pt>
                <c:pt idx="1330">
                  <c:v>-80</c:v>
                </c:pt>
                <c:pt idx="1331">
                  <c:v>-80</c:v>
                </c:pt>
                <c:pt idx="1332">
                  <c:v>-80</c:v>
                </c:pt>
                <c:pt idx="1333">
                  <c:v>-80</c:v>
                </c:pt>
                <c:pt idx="1334">
                  <c:v>-80</c:v>
                </c:pt>
                <c:pt idx="1335">
                  <c:v>-80</c:v>
                </c:pt>
                <c:pt idx="1336">
                  <c:v>-80</c:v>
                </c:pt>
                <c:pt idx="1337">
                  <c:v>-80</c:v>
                </c:pt>
                <c:pt idx="1338">
                  <c:v>-80</c:v>
                </c:pt>
                <c:pt idx="1339">
                  <c:v>-80</c:v>
                </c:pt>
                <c:pt idx="1340">
                  <c:v>-80</c:v>
                </c:pt>
                <c:pt idx="1341">
                  <c:v>-80</c:v>
                </c:pt>
                <c:pt idx="1342">
                  <c:v>-80</c:v>
                </c:pt>
                <c:pt idx="1343">
                  <c:v>-80</c:v>
                </c:pt>
                <c:pt idx="1344">
                  <c:v>-80</c:v>
                </c:pt>
                <c:pt idx="1345">
                  <c:v>-80</c:v>
                </c:pt>
                <c:pt idx="1346">
                  <c:v>-80</c:v>
                </c:pt>
                <c:pt idx="1347">
                  <c:v>-80</c:v>
                </c:pt>
                <c:pt idx="1348">
                  <c:v>-60</c:v>
                </c:pt>
                <c:pt idx="1349">
                  <c:v>-60</c:v>
                </c:pt>
                <c:pt idx="1350">
                  <c:v>-60</c:v>
                </c:pt>
                <c:pt idx="1351">
                  <c:v>-60</c:v>
                </c:pt>
                <c:pt idx="1352">
                  <c:v>-60</c:v>
                </c:pt>
                <c:pt idx="1353">
                  <c:v>-60</c:v>
                </c:pt>
                <c:pt idx="1354">
                  <c:v>-40</c:v>
                </c:pt>
                <c:pt idx="1355">
                  <c:v>-40</c:v>
                </c:pt>
                <c:pt idx="1356">
                  <c:v>-40</c:v>
                </c:pt>
                <c:pt idx="1357">
                  <c:v>-40</c:v>
                </c:pt>
                <c:pt idx="1358">
                  <c:v>-40</c:v>
                </c:pt>
                <c:pt idx="1359">
                  <c:v>-40</c:v>
                </c:pt>
                <c:pt idx="1360">
                  <c:v>-40</c:v>
                </c:pt>
                <c:pt idx="1361">
                  <c:v>-40</c:v>
                </c:pt>
                <c:pt idx="1362">
                  <c:v>-40</c:v>
                </c:pt>
                <c:pt idx="1363">
                  <c:v>-40</c:v>
                </c:pt>
                <c:pt idx="1364">
                  <c:v>-40</c:v>
                </c:pt>
                <c:pt idx="1365">
                  <c:v>-40</c:v>
                </c:pt>
                <c:pt idx="1366">
                  <c:v>-40</c:v>
                </c:pt>
                <c:pt idx="1367">
                  <c:v>-40</c:v>
                </c:pt>
                <c:pt idx="1368">
                  <c:v>-40</c:v>
                </c:pt>
                <c:pt idx="1369">
                  <c:v>-40</c:v>
                </c:pt>
                <c:pt idx="1370">
                  <c:v>-40</c:v>
                </c:pt>
                <c:pt idx="1371">
                  <c:v>-40</c:v>
                </c:pt>
                <c:pt idx="1372">
                  <c:v>-40</c:v>
                </c:pt>
                <c:pt idx="1373">
                  <c:v>-40</c:v>
                </c:pt>
                <c:pt idx="1374">
                  <c:v>-40</c:v>
                </c:pt>
                <c:pt idx="1375">
                  <c:v>-40</c:v>
                </c:pt>
                <c:pt idx="1376">
                  <c:v>-40</c:v>
                </c:pt>
                <c:pt idx="1377">
                  <c:v>-40</c:v>
                </c:pt>
                <c:pt idx="1378">
                  <c:v>-20</c:v>
                </c:pt>
                <c:pt idx="1379">
                  <c:v>-20</c:v>
                </c:pt>
                <c:pt idx="1380">
                  <c:v>-20</c:v>
                </c:pt>
                <c:pt idx="1381">
                  <c:v>-20</c:v>
                </c:pt>
                <c:pt idx="1382">
                  <c:v>-20</c:v>
                </c:pt>
                <c:pt idx="1383">
                  <c:v>-20</c:v>
                </c:pt>
                <c:pt idx="1384">
                  <c:v>-20</c:v>
                </c:pt>
                <c:pt idx="1385">
                  <c:v>-20</c:v>
                </c:pt>
                <c:pt idx="1386">
                  <c:v>-20</c:v>
                </c:pt>
                <c:pt idx="1387">
                  <c:v>-20</c:v>
                </c:pt>
                <c:pt idx="1388">
                  <c:v>-20</c:v>
                </c:pt>
                <c:pt idx="1389">
                  <c:v>-20</c:v>
                </c:pt>
                <c:pt idx="1390">
                  <c:v>-20</c:v>
                </c:pt>
                <c:pt idx="1391">
                  <c:v>-20</c:v>
                </c:pt>
                <c:pt idx="1392">
                  <c:v>-20</c:v>
                </c:pt>
                <c:pt idx="1393">
                  <c:v>-20</c:v>
                </c:pt>
                <c:pt idx="1394">
                  <c:v>-20</c:v>
                </c:pt>
                <c:pt idx="1395">
                  <c:v>-20</c:v>
                </c:pt>
                <c:pt idx="1396">
                  <c:v>-20</c:v>
                </c:pt>
                <c:pt idx="1397">
                  <c:v>-20</c:v>
                </c:pt>
                <c:pt idx="1398">
                  <c:v>-20</c:v>
                </c:pt>
                <c:pt idx="1399">
                  <c:v>-20</c:v>
                </c:pt>
                <c:pt idx="1400">
                  <c:v>-20</c:v>
                </c:pt>
                <c:pt idx="1401">
                  <c:v>-20</c:v>
                </c:pt>
                <c:pt idx="1402">
                  <c:v>-20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20</c:v>
                </c:pt>
                <c:pt idx="1429">
                  <c:v>20</c:v>
                </c:pt>
                <c:pt idx="1430">
                  <c:v>20</c:v>
                </c:pt>
                <c:pt idx="1431">
                  <c:v>20</c:v>
                </c:pt>
                <c:pt idx="1432">
                  <c:v>20</c:v>
                </c:pt>
                <c:pt idx="1433">
                  <c:v>20</c:v>
                </c:pt>
                <c:pt idx="1434">
                  <c:v>20</c:v>
                </c:pt>
                <c:pt idx="1435">
                  <c:v>20</c:v>
                </c:pt>
                <c:pt idx="1436">
                  <c:v>20</c:v>
                </c:pt>
                <c:pt idx="1437">
                  <c:v>20</c:v>
                </c:pt>
                <c:pt idx="1438">
                  <c:v>20</c:v>
                </c:pt>
                <c:pt idx="1439">
                  <c:v>20</c:v>
                </c:pt>
                <c:pt idx="1440">
                  <c:v>40</c:v>
                </c:pt>
                <c:pt idx="1441">
                  <c:v>40</c:v>
                </c:pt>
                <c:pt idx="1442">
                  <c:v>40</c:v>
                </c:pt>
                <c:pt idx="1443">
                  <c:v>40</c:v>
                </c:pt>
                <c:pt idx="1444">
                  <c:v>40</c:v>
                </c:pt>
                <c:pt idx="1445">
                  <c:v>40</c:v>
                </c:pt>
                <c:pt idx="1446">
                  <c:v>40</c:v>
                </c:pt>
                <c:pt idx="1447">
                  <c:v>40</c:v>
                </c:pt>
                <c:pt idx="1448">
                  <c:v>40</c:v>
                </c:pt>
                <c:pt idx="1449">
                  <c:v>40</c:v>
                </c:pt>
                <c:pt idx="1450">
                  <c:v>40</c:v>
                </c:pt>
                <c:pt idx="1451">
                  <c:v>40</c:v>
                </c:pt>
                <c:pt idx="1452">
                  <c:v>40</c:v>
                </c:pt>
                <c:pt idx="1453">
                  <c:v>40</c:v>
                </c:pt>
                <c:pt idx="1454">
                  <c:v>40</c:v>
                </c:pt>
                <c:pt idx="1455">
                  <c:v>40</c:v>
                </c:pt>
                <c:pt idx="1456">
                  <c:v>40</c:v>
                </c:pt>
                <c:pt idx="1457">
                  <c:v>40</c:v>
                </c:pt>
                <c:pt idx="1458">
                  <c:v>40</c:v>
                </c:pt>
                <c:pt idx="1459">
                  <c:v>40</c:v>
                </c:pt>
                <c:pt idx="1460">
                  <c:v>40</c:v>
                </c:pt>
                <c:pt idx="1461">
                  <c:v>40</c:v>
                </c:pt>
                <c:pt idx="1462">
                  <c:v>40</c:v>
                </c:pt>
                <c:pt idx="1463">
                  <c:v>40</c:v>
                </c:pt>
                <c:pt idx="1464">
                  <c:v>40</c:v>
                </c:pt>
                <c:pt idx="1465">
                  <c:v>40</c:v>
                </c:pt>
                <c:pt idx="1466">
                  <c:v>40</c:v>
                </c:pt>
                <c:pt idx="1467">
                  <c:v>40</c:v>
                </c:pt>
                <c:pt idx="1468">
                  <c:v>40</c:v>
                </c:pt>
                <c:pt idx="1469">
                  <c:v>40</c:v>
                </c:pt>
                <c:pt idx="1470">
                  <c:v>40</c:v>
                </c:pt>
                <c:pt idx="1471">
                  <c:v>40</c:v>
                </c:pt>
                <c:pt idx="1472">
                  <c:v>40</c:v>
                </c:pt>
                <c:pt idx="1473">
                  <c:v>40</c:v>
                </c:pt>
                <c:pt idx="1474">
                  <c:v>40</c:v>
                </c:pt>
                <c:pt idx="1475">
                  <c:v>40</c:v>
                </c:pt>
                <c:pt idx="1476">
                  <c:v>40</c:v>
                </c:pt>
                <c:pt idx="1477">
                  <c:v>40</c:v>
                </c:pt>
                <c:pt idx="1478">
                  <c:v>40</c:v>
                </c:pt>
                <c:pt idx="1479">
                  <c:v>40</c:v>
                </c:pt>
                <c:pt idx="1480">
                  <c:v>40</c:v>
                </c:pt>
                <c:pt idx="1481">
                  <c:v>40</c:v>
                </c:pt>
                <c:pt idx="1482">
                  <c:v>40</c:v>
                </c:pt>
                <c:pt idx="1483">
                  <c:v>40</c:v>
                </c:pt>
                <c:pt idx="1484">
                  <c:v>40</c:v>
                </c:pt>
                <c:pt idx="1485">
                  <c:v>40</c:v>
                </c:pt>
                <c:pt idx="1486">
                  <c:v>40</c:v>
                </c:pt>
                <c:pt idx="1487">
                  <c:v>40</c:v>
                </c:pt>
                <c:pt idx="1488">
                  <c:v>40</c:v>
                </c:pt>
                <c:pt idx="1489">
                  <c:v>40</c:v>
                </c:pt>
                <c:pt idx="1490">
                  <c:v>60</c:v>
                </c:pt>
                <c:pt idx="1491">
                  <c:v>60</c:v>
                </c:pt>
                <c:pt idx="1492">
                  <c:v>60</c:v>
                </c:pt>
                <c:pt idx="1493">
                  <c:v>60</c:v>
                </c:pt>
                <c:pt idx="1494">
                  <c:v>40</c:v>
                </c:pt>
                <c:pt idx="1495">
                  <c:v>40</c:v>
                </c:pt>
                <c:pt idx="1496">
                  <c:v>40</c:v>
                </c:pt>
                <c:pt idx="1497">
                  <c:v>40</c:v>
                </c:pt>
                <c:pt idx="1498">
                  <c:v>40</c:v>
                </c:pt>
                <c:pt idx="1499">
                  <c:v>40</c:v>
                </c:pt>
                <c:pt idx="1500">
                  <c:v>40</c:v>
                </c:pt>
                <c:pt idx="1501">
                  <c:v>40</c:v>
                </c:pt>
                <c:pt idx="1502">
                  <c:v>40</c:v>
                </c:pt>
                <c:pt idx="1503">
                  <c:v>40</c:v>
                </c:pt>
                <c:pt idx="1504">
                  <c:v>40</c:v>
                </c:pt>
                <c:pt idx="1505">
                  <c:v>40</c:v>
                </c:pt>
                <c:pt idx="1506">
                  <c:v>40</c:v>
                </c:pt>
                <c:pt idx="1507">
                  <c:v>40</c:v>
                </c:pt>
                <c:pt idx="1508">
                  <c:v>40</c:v>
                </c:pt>
                <c:pt idx="1509">
                  <c:v>40</c:v>
                </c:pt>
                <c:pt idx="1510">
                  <c:v>40</c:v>
                </c:pt>
                <c:pt idx="1511">
                  <c:v>40</c:v>
                </c:pt>
                <c:pt idx="1512">
                  <c:v>40</c:v>
                </c:pt>
                <c:pt idx="1513">
                  <c:v>40</c:v>
                </c:pt>
                <c:pt idx="1514">
                  <c:v>40</c:v>
                </c:pt>
                <c:pt idx="1515">
                  <c:v>60</c:v>
                </c:pt>
                <c:pt idx="1516">
                  <c:v>60</c:v>
                </c:pt>
                <c:pt idx="1517">
                  <c:v>60</c:v>
                </c:pt>
                <c:pt idx="1518">
                  <c:v>60</c:v>
                </c:pt>
                <c:pt idx="1519">
                  <c:v>60</c:v>
                </c:pt>
                <c:pt idx="1520">
                  <c:v>60</c:v>
                </c:pt>
                <c:pt idx="1521">
                  <c:v>60</c:v>
                </c:pt>
                <c:pt idx="1522">
                  <c:v>60</c:v>
                </c:pt>
                <c:pt idx="1523">
                  <c:v>60</c:v>
                </c:pt>
                <c:pt idx="1524">
                  <c:v>60</c:v>
                </c:pt>
                <c:pt idx="1525">
                  <c:v>60</c:v>
                </c:pt>
                <c:pt idx="1526">
                  <c:v>60</c:v>
                </c:pt>
                <c:pt idx="1527">
                  <c:v>60</c:v>
                </c:pt>
                <c:pt idx="1528">
                  <c:v>60</c:v>
                </c:pt>
                <c:pt idx="1529">
                  <c:v>60</c:v>
                </c:pt>
                <c:pt idx="1530">
                  <c:v>60</c:v>
                </c:pt>
                <c:pt idx="1531">
                  <c:v>60</c:v>
                </c:pt>
                <c:pt idx="1532">
                  <c:v>60</c:v>
                </c:pt>
                <c:pt idx="1533">
                  <c:v>60</c:v>
                </c:pt>
                <c:pt idx="1534">
                  <c:v>60</c:v>
                </c:pt>
                <c:pt idx="1535">
                  <c:v>60</c:v>
                </c:pt>
                <c:pt idx="1536">
                  <c:v>60</c:v>
                </c:pt>
                <c:pt idx="1537">
                  <c:v>60</c:v>
                </c:pt>
                <c:pt idx="1538">
                  <c:v>60</c:v>
                </c:pt>
                <c:pt idx="1539">
                  <c:v>60</c:v>
                </c:pt>
                <c:pt idx="1540">
                  <c:v>60</c:v>
                </c:pt>
                <c:pt idx="1541">
                  <c:v>80</c:v>
                </c:pt>
                <c:pt idx="1542">
                  <c:v>80</c:v>
                </c:pt>
                <c:pt idx="1543">
                  <c:v>80</c:v>
                </c:pt>
                <c:pt idx="1544">
                  <c:v>80</c:v>
                </c:pt>
                <c:pt idx="1545">
                  <c:v>80</c:v>
                </c:pt>
                <c:pt idx="1546">
                  <c:v>80</c:v>
                </c:pt>
                <c:pt idx="1547">
                  <c:v>80</c:v>
                </c:pt>
                <c:pt idx="1548">
                  <c:v>80</c:v>
                </c:pt>
                <c:pt idx="1549">
                  <c:v>80</c:v>
                </c:pt>
                <c:pt idx="1550">
                  <c:v>80</c:v>
                </c:pt>
                <c:pt idx="1551">
                  <c:v>100</c:v>
                </c:pt>
                <c:pt idx="1552">
                  <c:v>100</c:v>
                </c:pt>
                <c:pt idx="1553">
                  <c:v>100</c:v>
                </c:pt>
                <c:pt idx="1554">
                  <c:v>100</c:v>
                </c:pt>
                <c:pt idx="1555">
                  <c:v>100</c:v>
                </c:pt>
                <c:pt idx="1556">
                  <c:v>100</c:v>
                </c:pt>
                <c:pt idx="1557">
                  <c:v>80</c:v>
                </c:pt>
                <c:pt idx="1558">
                  <c:v>80</c:v>
                </c:pt>
                <c:pt idx="1559">
                  <c:v>80</c:v>
                </c:pt>
                <c:pt idx="1560">
                  <c:v>80</c:v>
                </c:pt>
                <c:pt idx="1561">
                  <c:v>80</c:v>
                </c:pt>
                <c:pt idx="1562">
                  <c:v>80</c:v>
                </c:pt>
                <c:pt idx="1563">
                  <c:v>80</c:v>
                </c:pt>
                <c:pt idx="1564">
                  <c:v>80</c:v>
                </c:pt>
                <c:pt idx="1565">
                  <c:v>80</c:v>
                </c:pt>
                <c:pt idx="1566">
                  <c:v>80</c:v>
                </c:pt>
                <c:pt idx="1567">
                  <c:v>80</c:v>
                </c:pt>
                <c:pt idx="1568">
                  <c:v>80</c:v>
                </c:pt>
                <c:pt idx="1569">
                  <c:v>80</c:v>
                </c:pt>
                <c:pt idx="1570">
                  <c:v>80</c:v>
                </c:pt>
                <c:pt idx="1571">
                  <c:v>60</c:v>
                </c:pt>
                <c:pt idx="1572">
                  <c:v>60</c:v>
                </c:pt>
                <c:pt idx="1573">
                  <c:v>60</c:v>
                </c:pt>
                <c:pt idx="1574">
                  <c:v>60</c:v>
                </c:pt>
                <c:pt idx="1575">
                  <c:v>80</c:v>
                </c:pt>
                <c:pt idx="1576">
                  <c:v>80</c:v>
                </c:pt>
                <c:pt idx="1577">
                  <c:v>80</c:v>
                </c:pt>
                <c:pt idx="1578">
                  <c:v>80</c:v>
                </c:pt>
                <c:pt idx="1579">
                  <c:v>80</c:v>
                </c:pt>
                <c:pt idx="1580">
                  <c:v>80</c:v>
                </c:pt>
                <c:pt idx="1581">
                  <c:v>80</c:v>
                </c:pt>
                <c:pt idx="1582">
                  <c:v>80</c:v>
                </c:pt>
                <c:pt idx="1583">
                  <c:v>80</c:v>
                </c:pt>
                <c:pt idx="1584">
                  <c:v>80</c:v>
                </c:pt>
                <c:pt idx="1585">
                  <c:v>80</c:v>
                </c:pt>
                <c:pt idx="1586">
                  <c:v>80</c:v>
                </c:pt>
                <c:pt idx="1587">
                  <c:v>80</c:v>
                </c:pt>
                <c:pt idx="1588">
                  <c:v>80</c:v>
                </c:pt>
                <c:pt idx="1589">
                  <c:v>80</c:v>
                </c:pt>
                <c:pt idx="1590">
                  <c:v>100</c:v>
                </c:pt>
                <c:pt idx="1591">
                  <c:v>100</c:v>
                </c:pt>
                <c:pt idx="1592">
                  <c:v>100</c:v>
                </c:pt>
                <c:pt idx="1593">
                  <c:v>100</c:v>
                </c:pt>
                <c:pt idx="1594">
                  <c:v>80</c:v>
                </c:pt>
                <c:pt idx="1595">
                  <c:v>80</c:v>
                </c:pt>
                <c:pt idx="1596">
                  <c:v>80</c:v>
                </c:pt>
                <c:pt idx="1597">
                  <c:v>80</c:v>
                </c:pt>
                <c:pt idx="1598">
                  <c:v>80</c:v>
                </c:pt>
                <c:pt idx="1599">
                  <c:v>80</c:v>
                </c:pt>
                <c:pt idx="1600">
                  <c:v>80</c:v>
                </c:pt>
                <c:pt idx="1601">
                  <c:v>80</c:v>
                </c:pt>
                <c:pt idx="1602">
                  <c:v>80</c:v>
                </c:pt>
                <c:pt idx="1603">
                  <c:v>80</c:v>
                </c:pt>
                <c:pt idx="1604">
                  <c:v>80</c:v>
                </c:pt>
                <c:pt idx="1605">
                  <c:v>80</c:v>
                </c:pt>
                <c:pt idx="1606">
                  <c:v>80</c:v>
                </c:pt>
                <c:pt idx="1607">
                  <c:v>80</c:v>
                </c:pt>
                <c:pt idx="1608">
                  <c:v>80</c:v>
                </c:pt>
                <c:pt idx="1609">
                  <c:v>60</c:v>
                </c:pt>
                <c:pt idx="1610">
                  <c:v>60</c:v>
                </c:pt>
                <c:pt idx="1611">
                  <c:v>60</c:v>
                </c:pt>
                <c:pt idx="1612">
                  <c:v>60</c:v>
                </c:pt>
                <c:pt idx="1613">
                  <c:v>80</c:v>
                </c:pt>
                <c:pt idx="1614">
                  <c:v>80</c:v>
                </c:pt>
                <c:pt idx="1615">
                  <c:v>80</c:v>
                </c:pt>
                <c:pt idx="1616">
                  <c:v>80</c:v>
                </c:pt>
                <c:pt idx="1617">
                  <c:v>80</c:v>
                </c:pt>
                <c:pt idx="1618">
                  <c:v>80</c:v>
                </c:pt>
                <c:pt idx="1619">
                  <c:v>80</c:v>
                </c:pt>
                <c:pt idx="1620">
                  <c:v>80</c:v>
                </c:pt>
                <c:pt idx="1621">
                  <c:v>80</c:v>
                </c:pt>
                <c:pt idx="1622">
                  <c:v>80</c:v>
                </c:pt>
                <c:pt idx="1623">
                  <c:v>80</c:v>
                </c:pt>
                <c:pt idx="1624">
                  <c:v>80</c:v>
                </c:pt>
                <c:pt idx="1625">
                  <c:v>80</c:v>
                </c:pt>
                <c:pt idx="1626">
                  <c:v>80</c:v>
                </c:pt>
                <c:pt idx="1627">
                  <c:v>100</c:v>
                </c:pt>
                <c:pt idx="1628">
                  <c:v>100</c:v>
                </c:pt>
                <c:pt idx="1629">
                  <c:v>100</c:v>
                </c:pt>
                <c:pt idx="1630">
                  <c:v>100</c:v>
                </c:pt>
                <c:pt idx="1631">
                  <c:v>100</c:v>
                </c:pt>
                <c:pt idx="1632">
                  <c:v>80</c:v>
                </c:pt>
                <c:pt idx="1633">
                  <c:v>80</c:v>
                </c:pt>
                <c:pt idx="1634">
                  <c:v>80</c:v>
                </c:pt>
                <c:pt idx="1635">
                  <c:v>80</c:v>
                </c:pt>
                <c:pt idx="1636">
                  <c:v>80</c:v>
                </c:pt>
                <c:pt idx="1637">
                  <c:v>80</c:v>
                </c:pt>
                <c:pt idx="1638">
                  <c:v>80</c:v>
                </c:pt>
                <c:pt idx="1639">
                  <c:v>80</c:v>
                </c:pt>
                <c:pt idx="1640">
                  <c:v>80</c:v>
                </c:pt>
                <c:pt idx="1641">
                  <c:v>80</c:v>
                </c:pt>
                <c:pt idx="1642">
                  <c:v>80</c:v>
                </c:pt>
                <c:pt idx="1643">
                  <c:v>80</c:v>
                </c:pt>
                <c:pt idx="1644">
                  <c:v>80</c:v>
                </c:pt>
                <c:pt idx="1645">
                  <c:v>80</c:v>
                </c:pt>
                <c:pt idx="1646">
                  <c:v>80</c:v>
                </c:pt>
                <c:pt idx="1647">
                  <c:v>80</c:v>
                </c:pt>
                <c:pt idx="1648">
                  <c:v>80</c:v>
                </c:pt>
                <c:pt idx="1649">
                  <c:v>80</c:v>
                </c:pt>
                <c:pt idx="1650">
                  <c:v>80</c:v>
                </c:pt>
                <c:pt idx="1651">
                  <c:v>80</c:v>
                </c:pt>
                <c:pt idx="1652">
                  <c:v>80</c:v>
                </c:pt>
                <c:pt idx="1653">
                  <c:v>80</c:v>
                </c:pt>
                <c:pt idx="1654">
                  <c:v>80</c:v>
                </c:pt>
                <c:pt idx="1655">
                  <c:v>80</c:v>
                </c:pt>
                <c:pt idx="1656">
                  <c:v>80</c:v>
                </c:pt>
                <c:pt idx="1657">
                  <c:v>80</c:v>
                </c:pt>
                <c:pt idx="1658">
                  <c:v>80</c:v>
                </c:pt>
                <c:pt idx="1659">
                  <c:v>80</c:v>
                </c:pt>
                <c:pt idx="1660">
                  <c:v>80</c:v>
                </c:pt>
                <c:pt idx="1661">
                  <c:v>80</c:v>
                </c:pt>
                <c:pt idx="1662">
                  <c:v>80</c:v>
                </c:pt>
                <c:pt idx="1663">
                  <c:v>80</c:v>
                </c:pt>
                <c:pt idx="1664">
                  <c:v>80</c:v>
                </c:pt>
                <c:pt idx="1665">
                  <c:v>80</c:v>
                </c:pt>
                <c:pt idx="1666">
                  <c:v>80</c:v>
                </c:pt>
                <c:pt idx="1667">
                  <c:v>80</c:v>
                </c:pt>
                <c:pt idx="1668">
                  <c:v>80</c:v>
                </c:pt>
                <c:pt idx="1669">
                  <c:v>80</c:v>
                </c:pt>
                <c:pt idx="1670">
                  <c:v>80</c:v>
                </c:pt>
                <c:pt idx="1671">
                  <c:v>80</c:v>
                </c:pt>
                <c:pt idx="1672">
                  <c:v>80</c:v>
                </c:pt>
                <c:pt idx="1673">
                  <c:v>80</c:v>
                </c:pt>
                <c:pt idx="1674">
                  <c:v>80</c:v>
                </c:pt>
                <c:pt idx="1675">
                  <c:v>80</c:v>
                </c:pt>
                <c:pt idx="1676">
                  <c:v>80</c:v>
                </c:pt>
                <c:pt idx="1677">
                  <c:v>100</c:v>
                </c:pt>
                <c:pt idx="1678">
                  <c:v>100</c:v>
                </c:pt>
                <c:pt idx="1679">
                  <c:v>100</c:v>
                </c:pt>
                <c:pt idx="1680">
                  <c:v>100</c:v>
                </c:pt>
                <c:pt idx="1681">
                  <c:v>100</c:v>
                </c:pt>
                <c:pt idx="1682">
                  <c:v>80</c:v>
                </c:pt>
                <c:pt idx="1683">
                  <c:v>80</c:v>
                </c:pt>
                <c:pt idx="1684">
                  <c:v>80</c:v>
                </c:pt>
                <c:pt idx="1685">
                  <c:v>80</c:v>
                </c:pt>
                <c:pt idx="1686">
                  <c:v>80</c:v>
                </c:pt>
                <c:pt idx="1687">
                  <c:v>80</c:v>
                </c:pt>
                <c:pt idx="1688">
                  <c:v>80</c:v>
                </c:pt>
                <c:pt idx="1689">
                  <c:v>80</c:v>
                </c:pt>
                <c:pt idx="1690">
                  <c:v>80</c:v>
                </c:pt>
                <c:pt idx="1691">
                  <c:v>80</c:v>
                </c:pt>
                <c:pt idx="1692">
                  <c:v>80</c:v>
                </c:pt>
                <c:pt idx="1693">
                  <c:v>80</c:v>
                </c:pt>
                <c:pt idx="1694">
                  <c:v>80</c:v>
                </c:pt>
                <c:pt idx="1695">
                  <c:v>80</c:v>
                </c:pt>
                <c:pt idx="1696">
                  <c:v>80</c:v>
                </c:pt>
                <c:pt idx="1697">
                  <c:v>80</c:v>
                </c:pt>
                <c:pt idx="1698">
                  <c:v>80</c:v>
                </c:pt>
                <c:pt idx="1699">
                  <c:v>80</c:v>
                </c:pt>
                <c:pt idx="1700">
                  <c:v>80</c:v>
                </c:pt>
                <c:pt idx="1701">
                  <c:v>80</c:v>
                </c:pt>
                <c:pt idx="1702">
                  <c:v>80</c:v>
                </c:pt>
                <c:pt idx="1703">
                  <c:v>80</c:v>
                </c:pt>
                <c:pt idx="1704">
                  <c:v>100</c:v>
                </c:pt>
                <c:pt idx="1705">
                  <c:v>100</c:v>
                </c:pt>
                <c:pt idx="1706">
                  <c:v>100</c:v>
                </c:pt>
                <c:pt idx="1707">
                  <c:v>100</c:v>
                </c:pt>
                <c:pt idx="1708">
                  <c:v>100</c:v>
                </c:pt>
                <c:pt idx="1709">
                  <c:v>120</c:v>
                </c:pt>
                <c:pt idx="1710">
                  <c:v>120</c:v>
                </c:pt>
                <c:pt idx="1711">
                  <c:v>120</c:v>
                </c:pt>
                <c:pt idx="1712">
                  <c:v>120</c:v>
                </c:pt>
                <c:pt idx="1713">
                  <c:v>120</c:v>
                </c:pt>
                <c:pt idx="1714">
                  <c:v>120</c:v>
                </c:pt>
                <c:pt idx="1715">
                  <c:v>120</c:v>
                </c:pt>
                <c:pt idx="1716">
                  <c:v>140</c:v>
                </c:pt>
                <c:pt idx="1717">
                  <c:v>140</c:v>
                </c:pt>
                <c:pt idx="1718">
                  <c:v>140</c:v>
                </c:pt>
                <c:pt idx="1719">
                  <c:v>140</c:v>
                </c:pt>
                <c:pt idx="1720">
                  <c:v>120</c:v>
                </c:pt>
                <c:pt idx="1721">
                  <c:v>120</c:v>
                </c:pt>
                <c:pt idx="1722">
                  <c:v>120</c:v>
                </c:pt>
                <c:pt idx="1723">
                  <c:v>120</c:v>
                </c:pt>
                <c:pt idx="1724">
                  <c:v>120</c:v>
                </c:pt>
                <c:pt idx="1725">
                  <c:v>120</c:v>
                </c:pt>
                <c:pt idx="1726">
                  <c:v>120</c:v>
                </c:pt>
                <c:pt idx="1727">
                  <c:v>120</c:v>
                </c:pt>
                <c:pt idx="1728">
                  <c:v>120</c:v>
                </c:pt>
                <c:pt idx="1729">
                  <c:v>120</c:v>
                </c:pt>
                <c:pt idx="1730">
                  <c:v>120</c:v>
                </c:pt>
                <c:pt idx="1731">
                  <c:v>120</c:v>
                </c:pt>
                <c:pt idx="1732">
                  <c:v>120</c:v>
                </c:pt>
                <c:pt idx="1733">
                  <c:v>120</c:v>
                </c:pt>
                <c:pt idx="1734">
                  <c:v>100</c:v>
                </c:pt>
                <c:pt idx="1735">
                  <c:v>100</c:v>
                </c:pt>
                <c:pt idx="1736">
                  <c:v>100</c:v>
                </c:pt>
                <c:pt idx="1737">
                  <c:v>100</c:v>
                </c:pt>
                <c:pt idx="1738">
                  <c:v>120</c:v>
                </c:pt>
                <c:pt idx="1739">
                  <c:v>120</c:v>
                </c:pt>
                <c:pt idx="1740">
                  <c:v>120</c:v>
                </c:pt>
                <c:pt idx="1741">
                  <c:v>120</c:v>
                </c:pt>
                <c:pt idx="1742">
                  <c:v>120</c:v>
                </c:pt>
                <c:pt idx="1743">
                  <c:v>120</c:v>
                </c:pt>
                <c:pt idx="1744">
                  <c:v>120</c:v>
                </c:pt>
                <c:pt idx="1745">
                  <c:v>120</c:v>
                </c:pt>
                <c:pt idx="1746">
                  <c:v>120</c:v>
                </c:pt>
                <c:pt idx="1747">
                  <c:v>120</c:v>
                </c:pt>
                <c:pt idx="1748">
                  <c:v>120</c:v>
                </c:pt>
                <c:pt idx="1749">
                  <c:v>120</c:v>
                </c:pt>
                <c:pt idx="1750">
                  <c:v>120</c:v>
                </c:pt>
                <c:pt idx="1751">
                  <c:v>140</c:v>
                </c:pt>
                <c:pt idx="1752">
                  <c:v>140</c:v>
                </c:pt>
                <c:pt idx="1753">
                  <c:v>140</c:v>
                </c:pt>
                <c:pt idx="1754">
                  <c:v>140</c:v>
                </c:pt>
                <c:pt idx="1755">
                  <c:v>140</c:v>
                </c:pt>
                <c:pt idx="1756">
                  <c:v>120</c:v>
                </c:pt>
                <c:pt idx="1757">
                  <c:v>120</c:v>
                </c:pt>
                <c:pt idx="1758">
                  <c:v>120</c:v>
                </c:pt>
                <c:pt idx="1759">
                  <c:v>120</c:v>
                </c:pt>
                <c:pt idx="1760">
                  <c:v>120</c:v>
                </c:pt>
                <c:pt idx="1761">
                  <c:v>120</c:v>
                </c:pt>
                <c:pt idx="1762">
                  <c:v>100</c:v>
                </c:pt>
                <c:pt idx="1763">
                  <c:v>100</c:v>
                </c:pt>
                <c:pt idx="1764">
                  <c:v>100</c:v>
                </c:pt>
                <c:pt idx="1765">
                  <c:v>100</c:v>
                </c:pt>
                <c:pt idx="1766">
                  <c:v>100</c:v>
                </c:pt>
                <c:pt idx="1767">
                  <c:v>100</c:v>
                </c:pt>
                <c:pt idx="1768">
                  <c:v>100</c:v>
                </c:pt>
                <c:pt idx="1769">
                  <c:v>100</c:v>
                </c:pt>
                <c:pt idx="1770">
                  <c:v>100</c:v>
                </c:pt>
                <c:pt idx="1771">
                  <c:v>80</c:v>
                </c:pt>
                <c:pt idx="1772">
                  <c:v>80</c:v>
                </c:pt>
                <c:pt idx="1773">
                  <c:v>80</c:v>
                </c:pt>
                <c:pt idx="1774">
                  <c:v>100</c:v>
                </c:pt>
                <c:pt idx="1775">
                  <c:v>100</c:v>
                </c:pt>
                <c:pt idx="1776">
                  <c:v>100</c:v>
                </c:pt>
                <c:pt idx="1777">
                  <c:v>100</c:v>
                </c:pt>
                <c:pt idx="1778">
                  <c:v>100</c:v>
                </c:pt>
                <c:pt idx="1779">
                  <c:v>100</c:v>
                </c:pt>
                <c:pt idx="1780">
                  <c:v>100</c:v>
                </c:pt>
                <c:pt idx="1781">
                  <c:v>100</c:v>
                </c:pt>
                <c:pt idx="1782">
                  <c:v>100</c:v>
                </c:pt>
                <c:pt idx="1783">
                  <c:v>100</c:v>
                </c:pt>
                <c:pt idx="1784">
                  <c:v>100</c:v>
                </c:pt>
                <c:pt idx="1785">
                  <c:v>100</c:v>
                </c:pt>
                <c:pt idx="1786">
                  <c:v>100</c:v>
                </c:pt>
                <c:pt idx="1787">
                  <c:v>100</c:v>
                </c:pt>
                <c:pt idx="1788">
                  <c:v>100</c:v>
                </c:pt>
                <c:pt idx="1789">
                  <c:v>100</c:v>
                </c:pt>
                <c:pt idx="1790">
                  <c:v>100</c:v>
                </c:pt>
                <c:pt idx="1791">
                  <c:v>100</c:v>
                </c:pt>
                <c:pt idx="1792">
                  <c:v>100</c:v>
                </c:pt>
                <c:pt idx="1793">
                  <c:v>100</c:v>
                </c:pt>
                <c:pt idx="1794">
                  <c:v>100</c:v>
                </c:pt>
                <c:pt idx="1795">
                  <c:v>100</c:v>
                </c:pt>
                <c:pt idx="1796">
                  <c:v>100</c:v>
                </c:pt>
                <c:pt idx="1797">
                  <c:v>100</c:v>
                </c:pt>
                <c:pt idx="1798">
                  <c:v>100</c:v>
                </c:pt>
                <c:pt idx="1799">
                  <c:v>100</c:v>
                </c:pt>
                <c:pt idx="1800">
                  <c:v>100</c:v>
                </c:pt>
                <c:pt idx="1801">
                  <c:v>100</c:v>
                </c:pt>
                <c:pt idx="1802">
                  <c:v>100</c:v>
                </c:pt>
                <c:pt idx="1803">
                  <c:v>100</c:v>
                </c:pt>
                <c:pt idx="1804">
                  <c:v>100</c:v>
                </c:pt>
                <c:pt idx="1805">
                  <c:v>100</c:v>
                </c:pt>
                <c:pt idx="1806">
                  <c:v>100</c:v>
                </c:pt>
                <c:pt idx="1807">
                  <c:v>100</c:v>
                </c:pt>
                <c:pt idx="1808">
                  <c:v>100</c:v>
                </c:pt>
                <c:pt idx="1809">
                  <c:v>100</c:v>
                </c:pt>
                <c:pt idx="1810">
                  <c:v>100</c:v>
                </c:pt>
                <c:pt idx="1811">
                  <c:v>100</c:v>
                </c:pt>
                <c:pt idx="1812">
                  <c:v>100</c:v>
                </c:pt>
                <c:pt idx="1813">
                  <c:v>100</c:v>
                </c:pt>
                <c:pt idx="1814">
                  <c:v>100</c:v>
                </c:pt>
                <c:pt idx="1815">
                  <c:v>120</c:v>
                </c:pt>
                <c:pt idx="1816">
                  <c:v>120</c:v>
                </c:pt>
                <c:pt idx="1817">
                  <c:v>120</c:v>
                </c:pt>
                <c:pt idx="1818">
                  <c:v>120</c:v>
                </c:pt>
                <c:pt idx="1819">
                  <c:v>120</c:v>
                </c:pt>
                <c:pt idx="1820">
                  <c:v>120</c:v>
                </c:pt>
                <c:pt idx="1821">
                  <c:v>120</c:v>
                </c:pt>
                <c:pt idx="1822">
                  <c:v>120</c:v>
                </c:pt>
                <c:pt idx="1823">
                  <c:v>120</c:v>
                </c:pt>
                <c:pt idx="1824">
                  <c:v>120</c:v>
                </c:pt>
                <c:pt idx="1825">
                  <c:v>120</c:v>
                </c:pt>
                <c:pt idx="1826">
                  <c:v>120</c:v>
                </c:pt>
                <c:pt idx="1827">
                  <c:v>120</c:v>
                </c:pt>
                <c:pt idx="1828">
                  <c:v>120</c:v>
                </c:pt>
                <c:pt idx="1829">
                  <c:v>120</c:v>
                </c:pt>
                <c:pt idx="1830">
                  <c:v>120</c:v>
                </c:pt>
                <c:pt idx="1831">
                  <c:v>120</c:v>
                </c:pt>
                <c:pt idx="1832">
                  <c:v>120</c:v>
                </c:pt>
                <c:pt idx="1833">
                  <c:v>120</c:v>
                </c:pt>
                <c:pt idx="1834">
                  <c:v>120</c:v>
                </c:pt>
                <c:pt idx="1835">
                  <c:v>120</c:v>
                </c:pt>
                <c:pt idx="1836">
                  <c:v>120</c:v>
                </c:pt>
                <c:pt idx="1837">
                  <c:v>120</c:v>
                </c:pt>
                <c:pt idx="1838">
                  <c:v>120</c:v>
                </c:pt>
                <c:pt idx="1839">
                  <c:v>120</c:v>
                </c:pt>
                <c:pt idx="1840">
                  <c:v>120</c:v>
                </c:pt>
                <c:pt idx="1841">
                  <c:v>120</c:v>
                </c:pt>
                <c:pt idx="1842">
                  <c:v>120</c:v>
                </c:pt>
                <c:pt idx="1843">
                  <c:v>100</c:v>
                </c:pt>
                <c:pt idx="1844">
                  <c:v>100</c:v>
                </c:pt>
                <c:pt idx="1845">
                  <c:v>100</c:v>
                </c:pt>
                <c:pt idx="1846">
                  <c:v>100</c:v>
                </c:pt>
                <c:pt idx="1847">
                  <c:v>100</c:v>
                </c:pt>
                <c:pt idx="1848">
                  <c:v>100</c:v>
                </c:pt>
                <c:pt idx="1849">
                  <c:v>80</c:v>
                </c:pt>
                <c:pt idx="1850">
                  <c:v>80</c:v>
                </c:pt>
                <c:pt idx="1851">
                  <c:v>80</c:v>
                </c:pt>
                <c:pt idx="1852">
                  <c:v>80</c:v>
                </c:pt>
                <c:pt idx="1853">
                  <c:v>80</c:v>
                </c:pt>
                <c:pt idx="1854">
                  <c:v>80</c:v>
                </c:pt>
                <c:pt idx="1855">
                  <c:v>80</c:v>
                </c:pt>
                <c:pt idx="1856">
                  <c:v>80</c:v>
                </c:pt>
                <c:pt idx="1857">
                  <c:v>80</c:v>
                </c:pt>
                <c:pt idx="1858">
                  <c:v>80</c:v>
                </c:pt>
                <c:pt idx="1859">
                  <c:v>80</c:v>
                </c:pt>
                <c:pt idx="1860">
                  <c:v>80</c:v>
                </c:pt>
                <c:pt idx="1861">
                  <c:v>80</c:v>
                </c:pt>
                <c:pt idx="1862">
                  <c:v>80</c:v>
                </c:pt>
                <c:pt idx="1863">
                  <c:v>80</c:v>
                </c:pt>
                <c:pt idx="1864">
                  <c:v>80</c:v>
                </c:pt>
                <c:pt idx="1865">
                  <c:v>100</c:v>
                </c:pt>
                <c:pt idx="1866">
                  <c:v>100</c:v>
                </c:pt>
                <c:pt idx="1867">
                  <c:v>100</c:v>
                </c:pt>
                <c:pt idx="1868">
                  <c:v>100</c:v>
                </c:pt>
                <c:pt idx="1869">
                  <c:v>100</c:v>
                </c:pt>
                <c:pt idx="1870">
                  <c:v>80</c:v>
                </c:pt>
                <c:pt idx="1871">
                  <c:v>80</c:v>
                </c:pt>
                <c:pt idx="1872">
                  <c:v>80</c:v>
                </c:pt>
                <c:pt idx="1873">
                  <c:v>80</c:v>
                </c:pt>
                <c:pt idx="1874">
                  <c:v>80</c:v>
                </c:pt>
                <c:pt idx="1875">
                  <c:v>80</c:v>
                </c:pt>
                <c:pt idx="1876">
                  <c:v>80</c:v>
                </c:pt>
                <c:pt idx="1877">
                  <c:v>80</c:v>
                </c:pt>
                <c:pt idx="1878">
                  <c:v>80</c:v>
                </c:pt>
                <c:pt idx="1879">
                  <c:v>80</c:v>
                </c:pt>
                <c:pt idx="1880">
                  <c:v>80</c:v>
                </c:pt>
                <c:pt idx="1881">
                  <c:v>60</c:v>
                </c:pt>
                <c:pt idx="1882">
                  <c:v>60</c:v>
                </c:pt>
                <c:pt idx="1883">
                  <c:v>60</c:v>
                </c:pt>
                <c:pt idx="1884">
                  <c:v>60</c:v>
                </c:pt>
                <c:pt idx="1885">
                  <c:v>60</c:v>
                </c:pt>
                <c:pt idx="1886">
                  <c:v>60</c:v>
                </c:pt>
                <c:pt idx="1887">
                  <c:v>60</c:v>
                </c:pt>
                <c:pt idx="1888">
                  <c:v>60</c:v>
                </c:pt>
                <c:pt idx="1889">
                  <c:v>60</c:v>
                </c:pt>
                <c:pt idx="1890">
                  <c:v>60</c:v>
                </c:pt>
                <c:pt idx="1891">
                  <c:v>60</c:v>
                </c:pt>
                <c:pt idx="1892">
                  <c:v>60</c:v>
                </c:pt>
                <c:pt idx="1893">
                  <c:v>60</c:v>
                </c:pt>
                <c:pt idx="1894">
                  <c:v>60</c:v>
                </c:pt>
                <c:pt idx="1895">
                  <c:v>60</c:v>
                </c:pt>
                <c:pt idx="1896">
                  <c:v>60</c:v>
                </c:pt>
                <c:pt idx="1897">
                  <c:v>60</c:v>
                </c:pt>
                <c:pt idx="1898">
                  <c:v>60</c:v>
                </c:pt>
                <c:pt idx="1899">
                  <c:v>60</c:v>
                </c:pt>
                <c:pt idx="1900">
                  <c:v>60</c:v>
                </c:pt>
                <c:pt idx="1901">
                  <c:v>60</c:v>
                </c:pt>
                <c:pt idx="1902">
                  <c:v>60</c:v>
                </c:pt>
                <c:pt idx="1903">
                  <c:v>60</c:v>
                </c:pt>
                <c:pt idx="1904">
                  <c:v>80</c:v>
                </c:pt>
                <c:pt idx="1905">
                  <c:v>80</c:v>
                </c:pt>
                <c:pt idx="1906">
                  <c:v>80</c:v>
                </c:pt>
                <c:pt idx="1907">
                  <c:v>80</c:v>
                </c:pt>
                <c:pt idx="1908">
                  <c:v>80</c:v>
                </c:pt>
                <c:pt idx="1909">
                  <c:v>80</c:v>
                </c:pt>
                <c:pt idx="1910">
                  <c:v>100</c:v>
                </c:pt>
                <c:pt idx="1911">
                  <c:v>100</c:v>
                </c:pt>
                <c:pt idx="1912">
                  <c:v>100</c:v>
                </c:pt>
                <c:pt idx="1913">
                  <c:v>100</c:v>
                </c:pt>
                <c:pt idx="1914">
                  <c:v>100</c:v>
                </c:pt>
                <c:pt idx="1915">
                  <c:v>100</c:v>
                </c:pt>
                <c:pt idx="1916">
                  <c:v>120</c:v>
                </c:pt>
                <c:pt idx="1917">
                  <c:v>120</c:v>
                </c:pt>
                <c:pt idx="1918">
                  <c:v>120</c:v>
                </c:pt>
                <c:pt idx="1919">
                  <c:v>120</c:v>
                </c:pt>
                <c:pt idx="1920">
                  <c:v>120</c:v>
                </c:pt>
                <c:pt idx="1921">
                  <c:v>120</c:v>
                </c:pt>
                <c:pt idx="1922">
                  <c:v>120</c:v>
                </c:pt>
                <c:pt idx="1923">
                  <c:v>120</c:v>
                </c:pt>
                <c:pt idx="1924">
                  <c:v>120</c:v>
                </c:pt>
                <c:pt idx="1925">
                  <c:v>120</c:v>
                </c:pt>
                <c:pt idx="1926">
                  <c:v>120</c:v>
                </c:pt>
                <c:pt idx="1927">
                  <c:v>120</c:v>
                </c:pt>
                <c:pt idx="1928">
                  <c:v>120</c:v>
                </c:pt>
                <c:pt idx="1929">
                  <c:v>120</c:v>
                </c:pt>
                <c:pt idx="1930">
                  <c:v>120</c:v>
                </c:pt>
                <c:pt idx="1931">
                  <c:v>100</c:v>
                </c:pt>
                <c:pt idx="1932">
                  <c:v>100</c:v>
                </c:pt>
                <c:pt idx="1933">
                  <c:v>100</c:v>
                </c:pt>
                <c:pt idx="1934">
                  <c:v>100</c:v>
                </c:pt>
                <c:pt idx="1935">
                  <c:v>100</c:v>
                </c:pt>
                <c:pt idx="1936">
                  <c:v>100</c:v>
                </c:pt>
                <c:pt idx="1937">
                  <c:v>100</c:v>
                </c:pt>
                <c:pt idx="1938">
                  <c:v>100</c:v>
                </c:pt>
                <c:pt idx="1939">
                  <c:v>100</c:v>
                </c:pt>
                <c:pt idx="1940">
                  <c:v>100</c:v>
                </c:pt>
                <c:pt idx="1941">
                  <c:v>100</c:v>
                </c:pt>
                <c:pt idx="1942">
                  <c:v>100</c:v>
                </c:pt>
                <c:pt idx="1943">
                  <c:v>100</c:v>
                </c:pt>
                <c:pt idx="1944">
                  <c:v>100</c:v>
                </c:pt>
                <c:pt idx="1945">
                  <c:v>100</c:v>
                </c:pt>
                <c:pt idx="1946">
                  <c:v>80</c:v>
                </c:pt>
                <c:pt idx="1947">
                  <c:v>80</c:v>
                </c:pt>
                <c:pt idx="1948">
                  <c:v>80</c:v>
                </c:pt>
                <c:pt idx="1949">
                  <c:v>80</c:v>
                </c:pt>
                <c:pt idx="1950">
                  <c:v>100</c:v>
                </c:pt>
                <c:pt idx="1951">
                  <c:v>100</c:v>
                </c:pt>
                <c:pt idx="1952">
                  <c:v>100</c:v>
                </c:pt>
                <c:pt idx="1953">
                  <c:v>100</c:v>
                </c:pt>
                <c:pt idx="1954">
                  <c:v>100</c:v>
                </c:pt>
                <c:pt idx="1955">
                  <c:v>100</c:v>
                </c:pt>
                <c:pt idx="1956">
                  <c:v>100</c:v>
                </c:pt>
                <c:pt idx="1957">
                  <c:v>100</c:v>
                </c:pt>
                <c:pt idx="1958">
                  <c:v>100</c:v>
                </c:pt>
                <c:pt idx="1959">
                  <c:v>100</c:v>
                </c:pt>
                <c:pt idx="1960">
                  <c:v>100</c:v>
                </c:pt>
                <c:pt idx="1961">
                  <c:v>100</c:v>
                </c:pt>
                <c:pt idx="1962">
                  <c:v>100</c:v>
                </c:pt>
                <c:pt idx="1963">
                  <c:v>100</c:v>
                </c:pt>
                <c:pt idx="1964">
                  <c:v>100</c:v>
                </c:pt>
                <c:pt idx="1965">
                  <c:v>120</c:v>
                </c:pt>
                <c:pt idx="1966">
                  <c:v>120</c:v>
                </c:pt>
                <c:pt idx="1967">
                  <c:v>120</c:v>
                </c:pt>
                <c:pt idx="1968">
                  <c:v>120</c:v>
                </c:pt>
                <c:pt idx="1969">
                  <c:v>120</c:v>
                </c:pt>
                <c:pt idx="1970">
                  <c:v>120</c:v>
                </c:pt>
                <c:pt idx="1971">
                  <c:v>120</c:v>
                </c:pt>
                <c:pt idx="1972">
                  <c:v>120</c:v>
                </c:pt>
                <c:pt idx="1973">
                  <c:v>120</c:v>
                </c:pt>
                <c:pt idx="1974">
                  <c:v>120</c:v>
                </c:pt>
                <c:pt idx="1975">
                  <c:v>120</c:v>
                </c:pt>
                <c:pt idx="1976">
                  <c:v>120</c:v>
                </c:pt>
                <c:pt idx="1977">
                  <c:v>120</c:v>
                </c:pt>
                <c:pt idx="1978">
                  <c:v>120</c:v>
                </c:pt>
                <c:pt idx="1979">
                  <c:v>120</c:v>
                </c:pt>
                <c:pt idx="1980">
                  <c:v>120</c:v>
                </c:pt>
                <c:pt idx="1981">
                  <c:v>100</c:v>
                </c:pt>
                <c:pt idx="1982">
                  <c:v>100</c:v>
                </c:pt>
                <c:pt idx="1983">
                  <c:v>100</c:v>
                </c:pt>
                <c:pt idx="1984">
                  <c:v>100</c:v>
                </c:pt>
                <c:pt idx="1985">
                  <c:v>100</c:v>
                </c:pt>
                <c:pt idx="1986">
                  <c:v>100</c:v>
                </c:pt>
                <c:pt idx="1987">
                  <c:v>100</c:v>
                </c:pt>
                <c:pt idx="1988">
                  <c:v>100</c:v>
                </c:pt>
                <c:pt idx="1989">
                  <c:v>100</c:v>
                </c:pt>
                <c:pt idx="1990">
                  <c:v>100</c:v>
                </c:pt>
                <c:pt idx="1991">
                  <c:v>100</c:v>
                </c:pt>
                <c:pt idx="1992">
                  <c:v>100</c:v>
                </c:pt>
                <c:pt idx="1993">
                  <c:v>100</c:v>
                </c:pt>
                <c:pt idx="1994">
                  <c:v>100</c:v>
                </c:pt>
                <c:pt idx="1995">
                  <c:v>100</c:v>
                </c:pt>
                <c:pt idx="1996">
                  <c:v>100</c:v>
                </c:pt>
                <c:pt idx="1997">
                  <c:v>100</c:v>
                </c:pt>
                <c:pt idx="1998">
                  <c:v>100</c:v>
                </c:pt>
                <c:pt idx="1999">
                  <c:v>100</c:v>
                </c:pt>
                <c:pt idx="2000">
                  <c:v>100</c:v>
                </c:pt>
                <c:pt idx="2001">
                  <c:v>100</c:v>
                </c:pt>
                <c:pt idx="2002">
                  <c:v>100</c:v>
                </c:pt>
                <c:pt idx="2003">
                  <c:v>120</c:v>
                </c:pt>
                <c:pt idx="2004">
                  <c:v>120</c:v>
                </c:pt>
                <c:pt idx="2005">
                  <c:v>120</c:v>
                </c:pt>
                <c:pt idx="2006">
                  <c:v>120</c:v>
                </c:pt>
                <c:pt idx="2007">
                  <c:v>120</c:v>
                </c:pt>
                <c:pt idx="2008">
                  <c:v>120</c:v>
                </c:pt>
                <c:pt idx="2009">
                  <c:v>120</c:v>
                </c:pt>
                <c:pt idx="2010">
                  <c:v>120</c:v>
                </c:pt>
                <c:pt idx="2011">
                  <c:v>120</c:v>
                </c:pt>
                <c:pt idx="2012">
                  <c:v>120</c:v>
                </c:pt>
                <c:pt idx="2013">
                  <c:v>120</c:v>
                </c:pt>
                <c:pt idx="2014">
                  <c:v>120</c:v>
                </c:pt>
                <c:pt idx="2015">
                  <c:v>120</c:v>
                </c:pt>
                <c:pt idx="2016">
                  <c:v>120</c:v>
                </c:pt>
                <c:pt idx="2017">
                  <c:v>120</c:v>
                </c:pt>
                <c:pt idx="2018">
                  <c:v>120</c:v>
                </c:pt>
                <c:pt idx="2019">
                  <c:v>100</c:v>
                </c:pt>
                <c:pt idx="2020">
                  <c:v>100</c:v>
                </c:pt>
                <c:pt idx="2021">
                  <c:v>100</c:v>
                </c:pt>
                <c:pt idx="2022">
                  <c:v>100</c:v>
                </c:pt>
                <c:pt idx="2023">
                  <c:v>100</c:v>
                </c:pt>
                <c:pt idx="2024">
                  <c:v>100</c:v>
                </c:pt>
                <c:pt idx="2025">
                  <c:v>100</c:v>
                </c:pt>
                <c:pt idx="2026">
                  <c:v>100</c:v>
                </c:pt>
                <c:pt idx="2027">
                  <c:v>100</c:v>
                </c:pt>
                <c:pt idx="2028">
                  <c:v>100</c:v>
                </c:pt>
                <c:pt idx="2029">
                  <c:v>100</c:v>
                </c:pt>
                <c:pt idx="2030">
                  <c:v>100</c:v>
                </c:pt>
                <c:pt idx="2031">
                  <c:v>100</c:v>
                </c:pt>
                <c:pt idx="2032">
                  <c:v>100</c:v>
                </c:pt>
                <c:pt idx="2033">
                  <c:v>100</c:v>
                </c:pt>
                <c:pt idx="2034">
                  <c:v>100</c:v>
                </c:pt>
                <c:pt idx="2035">
                  <c:v>100</c:v>
                </c:pt>
                <c:pt idx="2036">
                  <c:v>100</c:v>
                </c:pt>
                <c:pt idx="2037">
                  <c:v>100</c:v>
                </c:pt>
                <c:pt idx="2038">
                  <c:v>100</c:v>
                </c:pt>
                <c:pt idx="2039">
                  <c:v>100</c:v>
                </c:pt>
                <c:pt idx="2040">
                  <c:v>100</c:v>
                </c:pt>
                <c:pt idx="2041">
                  <c:v>100</c:v>
                </c:pt>
                <c:pt idx="2042">
                  <c:v>100</c:v>
                </c:pt>
                <c:pt idx="2043">
                  <c:v>100</c:v>
                </c:pt>
                <c:pt idx="2044">
                  <c:v>80</c:v>
                </c:pt>
                <c:pt idx="2045">
                  <c:v>80</c:v>
                </c:pt>
                <c:pt idx="2046">
                  <c:v>80</c:v>
                </c:pt>
                <c:pt idx="2047">
                  <c:v>80</c:v>
                </c:pt>
                <c:pt idx="2048">
                  <c:v>80</c:v>
                </c:pt>
                <c:pt idx="2049">
                  <c:v>80</c:v>
                </c:pt>
                <c:pt idx="2050">
                  <c:v>80</c:v>
                </c:pt>
                <c:pt idx="2051">
                  <c:v>80</c:v>
                </c:pt>
                <c:pt idx="2052">
                  <c:v>80</c:v>
                </c:pt>
                <c:pt idx="2053">
                  <c:v>80</c:v>
                </c:pt>
                <c:pt idx="2054">
                  <c:v>80</c:v>
                </c:pt>
                <c:pt idx="2055">
                  <c:v>80</c:v>
                </c:pt>
                <c:pt idx="2056">
                  <c:v>80</c:v>
                </c:pt>
                <c:pt idx="2057">
                  <c:v>60</c:v>
                </c:pt>
                <c:pt idx="2058">
                  <c:v>60</c:v>
                </c:pt>
                <c:pt idx="2059">
                  <c:v>60</c:v>
                </c:pt>
                <c:pt idx="2060">
                  <c:v>60</c:v>
                </c:pt>
                <c:pt idx="2061">
                  <c:v>60</c:v>
                </c:pt>
                <c:pt idx="2062">
                  <c:v>60</c:v>
                </c:pt>
                <c:pt idx="2063">
                  <c:v>60</c:v>
                </c:pt>
                <c:pt idx="2064">
                  <c:v>60</c:v>
                </c:pt>
                <c:pt idx="2065">
                  <c:v>80</c:v>
                </c:pt>
                <c:pt idx="2066">
                  <c:v>80</c:v>
                </c:pt>
                <c:pt idx="2067">
                  <c:v>80</c:v>
                </c:pt>
                <c:pt idx="2068">
                  <c:v>80</c:v>
                </c:pt>
                <c:pt idx="2069">
                  <c:v>80</c:v>
                </c:pt>
                <c:pt idx="2070">
                  <c:v>80</c:v>
                </c:pt>
                <c:pt idx="2071">
                  <c:v>80</c:v>
                </c:pt>
                <c:pt idx="2072">
                  <c:v>80</c:v>
                </c:pt>
                <c:pt idx="2073">
                  <c:v>100</c:v>
                </c:pt>
                <c:pt idx="2074">
                  <c:v>100</c:v>
                </c:pt>
                <c:pt idx="2075">
                  <c:v>100</c:v>
                </c:pt>
                <c:pt idx="2076">
                  <c:v>100</c:v>
                </c:pt>
                <c:pt idx="2077">
                  <c:v>100</c:v>
                </c:pt>
                <c:pt idx="2078">
                  <c:v>100</c:v>
                </c:pt>
                <c:pt idx="2079">
                  <c:v>120</c:v>
                </c:pt>
                <c:pt idx="2080">
                  <c:v>120</c:v>
                </c:pt>
                <c:pt idx="2081">
                  <c:v>120</c:v>
                </c:pt>
                <c:pt idx="2082">
                  <c:v>120</c:v>
                </c:pt>
                <c:pt idx="2083">
                  <c:v>120</c:v>
                </c:pt>
                <c:pt idx="2084">
                  <c:v>120</c:v>
                </c:pt>
                <c:pt idx="2085">
                  <c:v>120</c:v>
                </c:pt>
                <c:pt idx="2086">
                  <c:v>120</c:v>
                </c:pt>
                <c:pt idx="2087">
                  <c:v>120</c:v>
                </c:pt>
                <c:pt idx="2088">
                  <c:v>120</c:v>
                </c:pt>
                <c:pt idx="2089">
                  <c:v>120</c:v>
                </c:pt>
                <c:pt idx="2090">
                  <c:v>120</c:v>
                </c:pt>
                <c:pt idx="2091">
                  <c:v>120</c:v>
                </c:pt>
                <c:pt idx="2092">
                  <c:v>120</c:v>
                </c:pt>
                <c:pt idx="2093">
                  <c:v>120</c:v>
                </c:pt>
                <c:pt idx="2094">
                  <c:v>120</c:v>
                </c:pt>
                <c:pt idx="2095">
                  <c:v>120</c:v>
                </c:pt>
                <c:pt idx="2096">
                  <c:v>120</c:v>
                </c:pt>
                <c:pt idx="2097">
                  <c:v>120</c:v>
                </c:pt>
                <c:pt idx="2098">
                  <c:v>120</c:v>
                </c:pt>
                <c:pt idx="2099">
                  <c:v>120</c:v>
                </c:pt>
                <c:pt idx="2100">
                  <c:v>120</c:v>
                </c:pt>
                <c:pt idx="2101">
                  <c:v>120</c:v>
                </c:pt>
                <c:pt idx="2102">
                  <c:v>120</c:v>
                </c:pt>
                <c:pt idx="2103">
                  <c:v>120</c:v>
                </c:pt>
                <c:pt idx="2104">
                  <c:v>120</c:v>
                </c:pt>
                <c:pt idx="2105">
                  <c:v>120</c:v>
                </c:pt>
                <c:pt idx="2106">
                  <c:v>120</c:v>
                </c:pt>
                <c:pt idx="2107">
                  <c:v>120</c:v>
                </c:pt>
                <c:pt idx="2108">
                  <c:v>120</c:v>
                </c:pt>
                <c:pt idx="2109">
                  <c:v>120</c:v>
                </c:pt>
                <c:pt idx="2110">
                  <c:v>120</c:v>
                </c:pt>
                <c:pt idx="2111">
                  <c:v>120</c:v>
                </c:pt>
                <c:pt idx="2112">
                  <c:v>120</c:v>
                </c:pt>
                <c:pt idx="2113">
                  <c:v>120</c:v>
                </c:pt>
                <c:pt idx="2114">
                  <c:v>120</c:v>
                </c:pt>
                <c:pt idx="2115">
                  <c:v>120</c:v>
                </c:pt>
                <c:pt idx="2116">
                  <c:v>140</c:v>
                </c:pt>
                <c:pt idx="2117">
                  <c:v>140</c:v>
                </c:pt>
                <c:pt idx="2118">
                  <c:v>140</c:v>
                </c:pt>
                <c:pt idx="2119">
                  <c:v>140</c:v>
                </c:pt>
                <c:pt idx="2120">
                  <c:v>140</c:v>
                </c:pt>
                <c:pt idx="2121">
                  <c:v>140</c:v>
                </c:pt>
                <c:pt idx="2122">
                  <c:v>140</c:v>
                </c:pt>
                <c:pt idx="2123">
                  <c:v>140</c:v>
                </c:pt>
                <c:pt idx="2124">
                  <c:v>140</c:v>
                </c:pt>
                <c:pt idx="2125">
                  <c:v>140</c:v>
                </c:pt>
                <c:pt idx="2126">
                  <c:v>160</c:v>
                </c:pt>
                <c:pt idx="2127">
                  <c:v>160</c:v>
                </c:pt>
                <c:pt idx="2128">
                  <c:v>160</c:v>
                </c:pt>
                <c:pt idx="2129">
                  <c:v>160</c:v>
                </c:pt>
                <c:pt idx="2130">
                  <c:v>160</c:v>
                </c:pt>
                <c:pt idx="2131">
                  <c:v>160</c:v>
                </c:pt>
                <c:pt idx="2132">
                  <c:v>160</c:v>
                </c:pt>
                <c:pt idx="2133">
                  <c:v>140</c:v>
                </c:pt>
                <c:pt idx="2134">
                  <c:v>140</c:v>
                </c:pt>
                <c:pt idx="2135">
                  <c:v>140</c:v>
                </c:pt>
                <c:pt idx="2136">
                  <c:v>140</c:v>
                </c:pt>
                <c:pt idx="2137">
                  <c:v>140</c:v>
                </c:pt>
                <c:pt idx="2138">
                  <c:v>140</c:v>
                </c:pt>
                <c:pt idx="2139">
                  <c:v>140</c:v>
                </c:pt>
                <c:pt idx="2140">
                  <c:v>140</c:v>
                </c:pt>
                <c:pt idx="2141">
                  <c:v>140</c:v>
                </c:pt>
                <c:pt idx="2142">
                  <c:v>140</c:v>
                </c:pt>
                <c:pt idx="2143">
                  <c:v>120</c:v>
                </c:pt>
                <c:pt idx="2144">
                  <c:v>120</c:v>
                </c:pt>
                <c:pt idx="2145">
                  <c:v>120</c:v>
                </c:pt>
                <c:pt idx="2146">
                  <c:v>120</c:v>
                </c:pt>
                <c:pt idx="2147">
                  <c:v>120</c:v>
                </c:pt>
                <c:pt idx="2148">
                  <c:v>120</c:v>
                </c:pt>
                <c:pt idx="2149">
                  <c:v>120</c:v>
                </c:pt>
                <c:pt idx="2150">
                  <c:v>120</c:v>
                </c:pt>
                <c:pt idx="2151">
                  <c:v>120</c:v>
                </c:pt>
                <c:pt idx="2152">
                  <c:v>120</c:v>
                </c:pt>
                <c:pt idx="2153">
                  <c:v>120</c:v>
                </c:pt>
                <c:pt idx="2154">
                  <c:v>120</c:v>
                </c:pt>
                <c:pt idx="2155">
                  <c:v>120</c:v>
                </c:pt>
                <c:pt idx="2156">
                  <c:v>120</c:v>
                </c:pt>
                <c:pt idx="2157">
                  <c:v>120</c:v>
                </c:pt>
                <c:pt idx="2158">
                  <c:v>120</c:v>
                </c:pt>
                <c:pt idx="2159">
                  <c:v>120</c:v>
                </c:pt>
                <c:pt idx="2160">
                  <c:v>120</c:v>
                </c:pt>
                <c:pt idx="2161">
                  <c:v>120</c:v>
                </c:pt>
                <c:pt idx="2162">
                  <c:v>120</c:v>
                </c:pt>
                <c:pt idx="2163">
                  <c:v>120</c:v>
                </c:pt>
                <c:pt idx="2164">
                  <c:v>120</c:v>
                </c:pt>
                <c:pt idx="2165">
                  <c:v>140</c:v>
                </c:pt>
                <c:pt idx="2166">
                  <c:v>140</c:v>
                </c:pt>
                <c:pt idx="2167">
                  <c:v>140</c:v>
                </c:pt>
                <c:pt idx="2168">
                  <c:v>140</c:v>
                </c:pt>
                <c:pt idx="2169">
                  <c:v>140</c:v>
                </c:pt>
                <c:pt idx="2170">
                  <c:v>140</c:v>
                </c:pt>
                <c:pt idx="2171">
                  <c:v>140</c:v>
                </c:pt>
                <c:pt idx="2172">
                  <c:v>140</c:v>
                </c:pt>
                <c:pt idx="2173">
                  <c:v>140</c:v>
                </c:pt>
                <c:pt idx="2174">
                  <c:v>140</c:v>
                </c:pt>
                <c:pt idx="2175">
                  <c:v>140</c:v>
                </c:pt>
                <c:pt idx="2176">
                  <c:v>140</c:v>
                </c:pt>
                <c:pt idx="2177">
                  <c:v>140</c:v>
                </c:pt>
                <c:pt idx="2178">
                  <c:v>140</c:v>
                </c:pt>
                <c:pt idx="2179">
                  <c:v>140</c:v>
                </c:pt>
                <c:pt idx="2180">
                  <c:v>140</c:v>
                </c:pt>
                <c:pt idx="2181">
                  <c:v>140</c:v>
                </c:pt>
                <c:pt idx="2182">
                  <c:v>120</c:v>
                </c:pt>
                <c:pt idx="2183">
                  <c:v>120</c:v>
                </c:pt>
                <c:pt idx="2184">
                  <c:v>120</c:v>
                </c:pt>
                <c:pt idx="2185">
                  <c:v>120</c:v>
                </c:pt>
                <c:pt idx="2186">
                  <c:v>120</c:v>
                </c:pt>
                <c:pt idx="2187">
                  <c:v>120</c:v>
                </c:pt>
                <c:pt idx="2188">
                  <c:v>120</c:v>
                </c:pt>
                <c:pt idx="2189">
                  <c:v>120</c:v>
                </c:pt>
                <c:pt idx="2190">
                  <c:v>120</c:v>
                </c:pt>
                <c:pt idx="2191">
                  <c:v>120</c:v>
                </c:pt>
                <c:pt idx="2192">
                  <c:v>120</c:v>
                </c:pt>
                <c:pt idx="2193">
                  <c:v>100</c:v>
                </c:pt>
                <c:pt idx="2194">
                  <c:v>100</c:v>
                </c:pt>
                <c:pt idx="2195">
                  <c:v>100</c:v>
                </c:pt>
                <c:pt idx="2196">
                  <c:v>100</c:v>
                </c:pt>
                <c:pt idx="2197">
                  <c:v>100</c:v>
                </c:pt>
                <c:pt idx="2198">
                  <c:v>100</c:v>
                </c:pt>
                <c:pt idx="2199">
                  <c:v>100</c:v>
                </c:pt>
                <c:pt idx="2200">
                  <c:v>100</c:v>
                </c:pt>
                <c:pt idx="2201">
                  <c:v>100</c:v>
                </c:pt>
                <c:pt idx="2202">
                  <c:v>100</c:v>
                </c:pt>
                <c:pt idx="2203">
                  <c:v>100</c:v>
                </c:pt>
                <c:pt idx="2204">
                  <c:v>100</c:v>
                </c:pt>
                <c:pt idx="2205">
                  <c:v>100</c:v>
                </c:pt>
                <c:pt idx="2206">
                  <c:v>100</c:v>
                </c:pt>
                <c:pt idx="2207">
                  <c:v>100</c:v>
                </c:pt>
                <c:pt idx="2208">
                  <c:v>100</c:v>
                </c:pt>
                <c:pt idx="2209">
                  <c:v>80</c:v>
                </c:pt>
                <c:pt idx="2210">
                  <c:v>80</c:v>
                </c:pt>
                <c:pt idx="2211">
                  <c:v>80</c:v>
                </c:pt>
                <c:pt idx="2212">
                  <c:v>80</c:v>
                </c:pt>
                <c:pt idx="2213">
                  <c:v>100</c:v>
                </c:pt>
                <c:pt idx="2214">
                  <c:v>100</c:v>
                </c:pt>
                <c:pt idx="2215">
                  <c:v>100</c:v>
                </c:pt>
                <c:pt idx="2216">
                  <c:v>100</c:v>
                </c:pt>
                <c:pt idx="2217">
                  <c:v>100</c:v>
                </c:pt>
                <c:pt idx="2218">
                  <c:v>100</c:v>
                </c:pt>
                <c:pt idx="2219">
                  <c:v>100</c:v>
                </c:pt>
                <c:pt idx="2220">
                  <c:v>100</c:v>
                </c:pt>
                <c:pt idx="2221">
                  <c:v>100</c:v>
                </c:pt>
                <c:pt idx="2222">
                  <c:v>100</c:v>
                </c:pt>
                <c:pt idx="2223">
                  <c:v>100</c:v>
                </c:pt>
                <c:pt idx="2224">
                  <c:v>100</c:v>
                </c:pt>
                <c:pt idx="2225">
                  <c:v>100</c:v>
                </c:pt>
                <c:pt idx="2226">
                  <c:v>100</c:v>
                </c:pt>
                <c:pt idx="2227">
                  <c:v>100</c:v>
                </c:pt>
                <c:pt idx="2228">
                  <c:v>120</c:v>
                </c:pt>
                <c:pt idx="2229">
                  <c:v>120</c:v>
                </c:pt>
                <c:pt idx="2230">
                  <c:v>120</c:v>
                </c:pt>
                <c:pt idx="2231">
                  <c:v>120</c:v>
                </c:pt>
                <c:pt idx="2232">
                  <c:v>120</c:v>
                </c:pt>
                <c:pt idx="2233">
                  <c:v>120</c:v>
                </c:pt>
                <c:pt idx="2234">
                  <c:v>120</c:v>
                </c:pt>
                <c:pt idx="2235">
                  <c:v>120</c:v>
                </c:pt>
                <c:pt idx="2236">
                  <c:v>120</c:v>
                </c:pt>
                <c:pt idx="2237">
                  <c:v>120</c:v>
                </c:pt>
                <c:pt idx="2238">
                  <c:v>120</c:v>
                </c:pt>
                <c:pt idx="2239">
                  <c:v>120</c:v>
                </c:pt>
                <c:pt idx="2240">
                  <c:v>120</c:v>
                </c:pt>
                <c:pt idx="2241">
                  <c:v>120</c:v>
                </c:pt>
                <c:pt idx="2242">
                  <c:v>120</c:v>
                </c:pt>
                <c:pt idx="2243">
                  <c:v>120</c:v>
                </c:pt>
                <c:pt idx="2244">
                  <c:v>120</c:v>
                </c:pt>
                <c:pt idx="2245">
                  <c:v>120</c:v>
                </c:pt>
                <c:pt idx="2246">
                  <c:v>120</c:v>
                </c:pt>
                <c:pt idx="2247">
                  <c:v>120</c:v>
                </c:pt>
                <c:pt idx="2248">
                  <c:v>120</c:v>
                </c:pt>
                <c:pt idx="2249">
                  <c:v>120</c:v>
                </c:pt>
                <c:pt idx="2250">
                  <c:v>120</c:v>
                </c:pt>
                <c:pt idx="2251">
                  <c:v>120</c:v>
                </c:pt>
                <c:pt idx="2252">
                  <c:v>120</c:v>
                </c:pt>
                <c:pt idx="2253">
                  <c:v>140</c:v>
                </c:pt>
                <c:pt idx="2254">
                  <c:v>140</c:v>
                </c:pt>
                <c:pt idx="2255">
                  <c:v>140</c:v>
                </c:pt>
                <c:pt idx="2256">
                  <c:v>140</c:v>
                </c:pt>
                <c:pt idx="2257">
                  <c:v>140</c:v>
                </c:pt>
                <c:pt idx="2258">
                  <c:v>140</c:v>
                </c:pt>
                <c:pt idx="2259">
                  <c:v>140</c:v>
                </c:pt>
                <c:pt idx="2260">
                  <c:v>140</c:v>
                </c:pt>
                <c:pt idx="2261">
                  <c:v>140</c:v>
                </c:pt>
                <c:pt idx="2262">
                  <c:v>140</c:v>
                </c:pt>
                <c:pt idx="2263">
                  <c:v>140</c:v>
                </c:pt>
                <c:pt idx="2264">
                  <c:v>140</c:v>
                </c:pt>
                <c:pt idx="2265">
                  <c:v>140</c:v>
                </c:pt>
                <c:pt idx="2266">
                  <c:v>140</c:v>
                </c:pt>
                <c:pt idx="2267">
                  <c:v>140</c:v>
                </c:pt>
                <c:pt idx="2268">
                  <c:v>140</c:v>
                </c:pt>
                <c:pt idx="2269">
                  <c:v>140</c:v>
                </c:pt>
                <c:pt idx="2270">
                  <c:v>140</c:v>
                </c:pt>
                <c:pt idx="2271">
                  <c:v>140</c:v>
                </c:pt>
                <c:pt idx="2272">
                  <c:v>140</c:v>
                </c:pt>
                <c:pt idx="2273">
                  <c:v>140</c:v>
                </c:pt>
                <c:pt idx="2274">
                  <c:v>140</c:v>
                </c:pt>
                <c:pt idx="2275">
                  <c:v>140</c:v>
                </c:pt>
                <c:pt idx="2276">
                  <c:v>140</c:v>
                </c:pt>
                <c:pt idx="2277">
                  <c:v>140</c:v>
                </c:pt>
                <c:pt idx="2278">
                  <c:v>140</c:v>
                </c:pt>
                <c:pt idx="2279">
                  <c:v>140</c:v>
                </c:pt>
                <c:pt idx="2280">
                  <c:v>140</c:v>
                </c:pt>
                <c:pt idx="2281">
                  <c:v>120</c:v>
                </c:pt>
                <c:pt idx="2282">
                  <c:v>120</c:v>
                </c:pt>
                <c:pt idx="2283">
                  <c:v>120</c:v>
                </c:pt>
                <c:pt idx="2284">
                  <c:v>120</c:v>
                </c:pt>
                <c:pt idx="2285">
                  <c:v>120</c:v>
                </c:pt>
                <c:pt idx="2286">
                  <c:v>120</c:v>
                </c:pt>
                <c:pt idx="2287">
                  <c:v>120</c:v>
                </c:pt>
                <c:pt idx="2288">
                  <c:v>120</c:v>
                </c:pt>
                <c:pt idx="2289">
                  <c:v>120</c:v>
                </c:pt>
                <c:pt idx="2290">
                  <c:v>120</c:v>
                </c:pt>
                <c:pt idx="2291">
                  <c:v>120</c:v>
                </c:pt>
                <c:pt idx="2292">
                  <c:v>120</c:v>
                </c:pt>
                <c:pt idx="2293">
                  <c:v>120</c:v>
                </c:pt>
                <c:pt idx="2294">
                  <c:v>120</c:v>
                </c:pt>
                <c:pt idx="2295">
                  <c:v>120</c:v>
                </c:pt>
                <c:pt idx="2296">
                  <c:v>120</c:v>
                </c:pt>
                <c:pt idx="2297">
                  <c:v>120</c:v>
                </c:pt>
                <c:pt idx="2298">
                  <c:v>120</c:v>
                </c:pt>
                <c:pt idx="2299">
                  <c:v>120</c:v>
                </c:pt>
                <c:pt idx="2300">
                  <c:v>120</c:v>
                </c:pt>
                <c:pt idx="2301">
                  <c:v>120</c:v>
                </c:pt>
                <c:pt idx="2302">
                  <c:v>120</c:v>
                </c:pt>
                <c:pt idx="2303">
                  <c:v>140</c:v>
                </c:pt>
                <c:pt idx="2304">
                  <c:v>140</c:v>
                </c:pt>
                <c:pt idx="2305">
                  <c:v>140</c:v>
                </c:pt>
                <c:pt idx="2306">
                  <c:v>140</c:v>
                </c:pt>
                <c:pt idx="2307">
                  <c:v>140</c:v>
                </c:pt>
                <c:pt idx="2308">
                  <c:v>140</c:v>
                </c:pt>
                <c:pt idx="2309">
                  <c:v>140</c:v>
                </c:pt>
                <c:pt idx="2310">
                  <c:v>140</c:v>
                </c:pt>
                <c:pt idx="2311">
                  <c:v>140</c:v>
                </c:pt>
                <c:pt idx="2312">
                  <c:v>140</c:v>
                </c:pt>
                <c:pt idx="2313">
                  <c:v>140</c:v>
                </c:pt>
                <c:pt idx="2314">
                  <c:v>160</c:v>
                </c:pt>
                <c:pt idx="2315">
                  <c:v>160</c:v>
                </c:pt>
                <c:pt idx="2316">
                  <c:v>160</c:v>
                </c:pt>
                <c:pt idx="2317">
                  <c:v>160</c:v>
                </c:pt>
                <c:pt idx="2318">
                  <c:v>160</c:v>
                </c:pt>
                <c:pt idx="2319">
                  <c:v>140</c:v>
                </c:pt>
                <c:pt idx="2320">
                  <c:v>140</c:v>
                </c:pt>
                <c:pt idx="2321">
                  <c:v>140</c:v>
                </c:pt>
                <c:pt idx="2322">
                  <c:v>140</c:v>
                </c:pt>
                <c:pt idx="2323">
                  <c:v>140</c:v>
                </c:pt>
                <c:pt idx="2324">
                  <c:v>140</c:v>
                </c:pt>
                <c:pt idx="2325">
                  <c:v>140</c:v>
                </c:pt>
                <c:pt idx="2326">
                  <c:v>140</c:v>
                </c:pt>
                <c:pt idx="2327">
                  <c:v>140</c:v>
                </c:pt>
                <c:pt idx="2328">
                  <c:v>140</c:v>
                </c:pt>
                <c:pt idx="2329">
                  <c:v>140</c:v>
                </c:pt>
                <c:pt idx="2330">
                  <c:v>140</c:v>
                </c:pt>
                <c:pt idx="2331">
                  <c:v>140</c:v>
                </c:pt>
                <c:pt idx="2332">
                  <c:v>140</c:v>
                </c:pt>
                <c:pt idx="2333">
                  <c:v>140</c:v>
                </c:pt>
                <c:pt idx="2334">
                  <c:v>140</c:v>
                </c:pt>
                <c:pt idx="2335">
                  <c:v>140</c:v>
                </c:pt>
                <c:pt idx="2336">
                  <c:v>140</c:v>
                </c:pt>
                <c:pt idx="2337">
                  <c:v>140</c:v>
                </c:pt>
                <c:pt idx="2338">
                  <c:v>140</c:v>
                </c:pt>
                <c:pt idx="2339">
                  <c:v>140</c:v>
                </c:pt>
                <c:pt idx="2340">
                  <c:v>140</c:v>
                </c:pt>
                <c:pt idx="2341">
                  <c:v>140</c:v>
                </c:pt>
                <c:pt idx="2342">
                  <c:v>140</c:v>
                </c:pt>
                <c:pt idx="2343">
                  <c:v>140</c:v>
                </c:pt>
                <c:pt idx="2344">
                  <c:v>140</c:v>
                </c:pt>
                <c:pt idx="2345">
                  <c:v>140</c:v>
                </c:pt>
                <c:pt idx="2346">
                  <c:v>140</c:v>
                </c:pt>
                <c:pt idx="2347">
                  <c:v>140</c:v>
                </c:pt>
                <c:pt idx="2348">
                  <c:v>140</c:v>
                </c:pt>
                <c:pt idx="2349">
                  <c:v>140</c:v>
                </c:pt>
                <c:pt idx="2350">
                  <c:v>140</c:v>
                </c:pt>
                <c:pt idx="2351">
                  <c:v>140</c:v>
                </c:pt>
                <c:pt idx="2352">
                  <c:v>140</c:v>
                </c:pt>
                <c:pt idx="2353">
                  <c:v>140</c:v>
                </c:pt>
                <c:pt idx="2354">
                  <c:v>140</c:v>
                </c:pt>
                <c:pt idx="2355">
                  <c:v>140</c:v>
                </c:pt>
                <c:pt idx="2356">
                  <c:v>120</c:v>
                </c:pt>
                <c:pt idx="2357">
                  <c:v>120</c:v>
                </c:pt>
                <c:pt idx="2358">
                  <c:v>120</c:v>
                </c:pt>
                <c:pt idx="2359">
                  <c:v>120</c:v>
                </c:pt>
                <c:pt idx="2360">
                  <c:v>120</c:v>
                </c:pt>
                <c:pt idx="2361">
                  <c:v>120</c:v>
                </c:pt>
                <c:pt idx="2362">
                  <c:v>120</c:v>
                </c:pt>
                <c:pt idx="2363">
                  <c:v>120</c:v>
                </c:pt>
                <c:pt idx="2364">
                  <c:v>120</c:v>
                </c:pt>
                <c:pt idx="2365">
                  <c:v>120</c:v>
                </c:pt>
                <c:pt idx="2366">
                  <c:v>120</c:v>
                </c:pt>
                <c:pt idx="2367">
                  <c:v>120</c:v>
                </c:pt>
                <c:pt idx="2368">
                  <c:v>120</c:v>
                </c:pt>
                <c:pt idx="2369">
                  <c:v>120</c:v>
                </c:pt>
                <c:pt idx="2370">
                  <c:v>120</c:v>
                </c:pt>
                <c:pt idx="2371">
                  <c:v>120</c:v>
                </c:pt>
                <c:pt idx="2372">
                  <c:v>120</c:v>
                </c:pt>
                <c:pt idx="2373">
                  <c:v>120</c:v>
                </c:pt>
                <c:pt idx="2374">
                  <c:v>120</c:v>
                </c:pt>
                <c:pt idx="2375">
                  <c:v>120</c:v>
                </c:pt>
                <c:pt idx="2376">
                  <c:v>120</c:v>
                </c:pt>
                <c:pt idx="2377">
                  <c:v>120</c:v>
                </c:pt>
                <c:pt idx="2378">
                  <c:v>140</c:v>
                </c:pt>
                <c:pt idx="2379">
                  <c:v>140</c:v>
                </c:pt>
                <c:pt idx="2380">
                  <c:v>140</c:v>
                </c:pt>
                <c:pt idx="2381">
                  <c:v>140</c:v>
                </c:pt>
                <c:pt idx="2382">
                  <c:v>140</c:v>
                </c:pt>
                <c:pt idx="2383">
                  <c:v>140</c:v>
                </c:pt>
                <c:pt idx="2384">
                  <c:v>140</c:v>
                </c:pt>
                <c:pt idx="2385">
                  <c:v>140</c:v>
                </c:pt>
                <c:pt idx="2386">
                  <c:v>140</c:v>
                </c:pt>
                <c:pt idx="2387">
                  <c:v>140</c:v>
                </c:pt>
                <c:pt idx="2388">
                  <c:v>140</c:v>
                </c:pt>
                <c:pt idx="2389">
                  <c:v>140</c:v>
                </c:pt>
                <c:pt idx="2390">
                  <c:v>140</c:v>
                </c:pt>
                <c:pt idx="2391">
                  <c:v>140</c:v>
                </c:pt>
                <c:pt idx="2392">
                  <c:v>140</c:v>
                </c:pt>
                <c:pt idx="2393">
                  <c:v>140</c:v>
                </c:pt>
                <c:pt idx="2394">
                  <c:v>120</c:v>
                </c:pt>
                <c:pt idx="2395">
                  <c:v>120</c:v>
                </c:pt>
                <c:pt idx="2396">
                  <c:v>120</c:v>
                </c:pt>
                <c:pt idx="2397">
                  <c:v>120</c:v>
                </c:pt>
                <c:pt idx="2398">
                  <c:v>120</c:v>
                </c:pt>
                <c:pt idx="2399">
                  <c:v>120</c:v>
                </c:pt>
                <c:pt idx="2400">
                  <c:v>120</c:v>
                </c:pt>
                <c:pt idx="2401">
                  <c:v>120</c:v>
                </c:pt>
                <c:pt idx="2402">
                  <c:v>120</c:v>
                </c:pt>
                <c:pt idx="2403">
                  <c:v>120</c:v>
                </c:pt>
                <c:pt idx="2404">
                  <c:v>120</c:v>
                </c:pt>
                <c:pt idx="2405">
                  <c:v>120</c:v>
                </c:pt>
                <c:pt idx="2406">
                  <c:v>120</c:v>
                </c:pt>
                <c:pt idx="2407">
                  <c:v>120</c:v>
                </c:pt>
                <c:pt idx="2408">
                  <c:v>120</c:v>
                </c:pt>
                <c:pt idx="2409">
                  <c:v>120</c:v>
                </c:pt>
                <c:pt idx="2410">
                  <c:v>120</c:v>
                </c:pt>
                <c:pt idx="2411">
                  <c:v>120</c:v>
                </c:pt>
                <c:pt idx="2412">
                  <c:v>120</c:v>
                </c:pt>
                <c:pt idx="2413">
                  <c:v>120</c:v>
                </c:pt>
                <c:pt idx="2414">
                  <c:v>120</c:v>
                </c:pt>
                <c:pt idx="2415">
                  <c:v>140</c:v>
                </c:pt>
                <c:pt idx="2416">
                  <c:v>140</c:v>
                </c:pt>
                <c:pt idx="2417">
                  <c:v>140</c:v>
                </c:pt>
                <c:pt idx="2418">
                  <c:v>140</c:v>
                </c:pt>
                <c:pt idx="2419">
                  <c:v>140</c:v>
                </c:pt>
                <c:pt idx="2420">
                  <c:v>140</c:v>
                </c:pt>
                <c:pt idx="2421">
                  <c:v>140</c:v>
                </c:pt>
                <c:pt idx="2422">
                  <c:v>140</c:v>
                </c:pt>
                <c:pt idx="2423">
                  <c:v>140</c:v>
                </c:pt>
                <c:pt idx="2424">
                  <c:v>140</c:v>
                </c:pt>
                <c:pt idx="2425">
                  <c:v>140</c:v>
                </c:pt>
                <c:pt idx="2426">
                  <c:v>140</c:v>
                </c:pt>
                <c:pt idx="2427">
                  <c:v>140</c:v>
                </c:pt>
                <c:pt idx="2428">
                  <c:v>140</c:v>
                </c:pt>
                <c:pt idx="2429">
                  <c:v>140</c:v>
                </c:pt>
                <c:pt idx="2430">
                  <c:v>140</c:v>
                </c:pt>
                <c:pt idx="2431">
                  <c:v>120</c:v>
                </c:pt>
                <c:pt idx="2432">
                  <c:v>120</c:v>
                </c:pt>
                <c:pt idx="2433">
                  <c:v>120</c:v>
                </c:pt>
                <c:pt idx="2434">
                  <c:v>120</c:v>
                </c:pt>
                <c:pt idx="2435">
                  <c:v>120</c:v>
                </c:pt>
                <c:pt idx="2436">
                  <c:v>120</c:v>
                </c:pt>
                <c:pt idx="2437">
                  <c:v>120</c:v>
                </c:pt>
                <c:pt idx="2438">
                  <c:v>120</c:v>
                </c:pt>
                <c:pt idx="2439">
                  <c:v>120</c:v>
                </c:pt>
                <c:pt idx="2440">
                  <c:v>120</c:v>
                </c:pt>
                <c:pt idx="2441">
                  <c:v>120</c:v>
                </c:pt>
                <c:pt idx="2442">
                  <c:v>120</c:v>
                </c:pt>
                <c:pt idx="2443">
                  <c:v>120</c:v>
                </c:pt>
                <c:pt idx="2444">
                  <c:v>120</c:v>
                </c:pt>
                <c:pt idx="2445">
                  <c:v>120</c:v>
                </c:pt>
                <c:pt idx="2446">
                  <c:v>120</c:v>
                </c:pt>
                <c:pt idx="2447">
                  <c:v>120</c:v>
                </c:pt>
                <c:pt idx="2448">
                  <c:v>120</c:v>
                </c:pt>
                <c:pt idx="2449">
                  <c:v>120</c:v>
                </c:pt>
                <c:pt idx="2450">
                  <c:v>120</c:v>
                </c:pt>
                <c:pt idx="2451">
                  <c:v>120</c:v>
                </c:pt>
                <c:pt idx="2452">
                  <c:v>120</c:v>
                </c:pt>
                <c:pt idx="2453">
                  <c:v>120</c:v>
                </c:pt>
                <c:pt idx="2454">
                  <c:v>120</c:v>
                </c:pt>
                <c:pt idx="2455">
                  <c:v>120</c:v>
                </c:pt>
                <c:pt idx="2456">
                  <c:v>120</c:v>
                </c:pt>
                <c:pt idx="2457">
                  <c:v>120</c:v>
                </c:pt>
                <c:pt idx="2458">
                  <c:v>120</c:v>
                </c:pt>
                <c:pt idx="2459">
                  <c:v>120</c:v>
                </c:pt>
                <c:pt idx="2460">
                  <c:v>120</c:v>
                </c:pt>
                <c:pt idx="2461">
                  <c:v>120</c:v>
                </c:pt>
                <c:pt idx="2462">
                  <c:v>120</c:v>
                </c:pt>
                <c:pt idx="2463">
                  <c:v>120</c:v>
                </c:pt>
                <c:pt idx="2464">
                  <c:v>120</c:v>
                </c:pt>
                <c:pt idx="2465">
                  <c:v>120</c:v>
                </c:pt>
                <c:pt idx="2466">
                  <c:v>120</c:v>
                </c:pt>
                <c:pt idx="2467">
                  <c:v>120</c:v>
                </c:pt>
                <c:pt idx="2468">
                  <c:v>100</c:v>
                </c:pt>
                <c:pt idx="2469">
                  <c:v>100</c:v>
                </c:pt>
                <c:pt idx="2470">
                  <c:v>100</c:v>
                </c:pt>
                <c:pt idx="2471">
                  <c:v>100</c:v>
                </c:pt>
                <c:pt idx="2472">
                  <c:v>100</c:v>
                </c:pt>
                <c:pt idx="2473">
                  <c:v>100</c:v>
                </c:pt>
                <c:pt idx="2474">
                  <c:v>100</c:v>
                </c:pt>
                <c:pt idx="2475">
                  <c:v>100</c:v>
                </c:pt>
                <c:pt idx="2476">
                  <c:v>100</c:v>
                </c:pt>
                <c:pt idx="2477">
                  <c:v>100</c:v>
                </c:pt>
                <c:pt idx="2478">
                  <c:v>100</c:v>
                </c:pt>
                <c:pt idx="2479">
                  <c:v>100</c:v>
                </c:pt>
                <c:pt idx="2480">
                  <c:v>100</c:v>
                </c:pt>
                <c:pt idx="2481">
                  <c:v>100</c:v>
                </c:pt>
                <c:pt idx="2482">
                  <c:v>100</c:v>
                </c:pt>
                <c:pt idx="2483">
                  <c:v>100</c:v>
                </c:pt>
                <c:pt idx="2484">
                  <c:v>100</c:v>
                </c:pt>
                <c:pt idx="2485">
                  <c:v>120</c:v>
                </c:pt>
                <c:pt idx="2486">
                  <c:v>120</c:v>
                </c:pt>
                <c:pt idx="2487">
                  <c:v>120</c:v>
                </c:pt>
                <c:pt idx="2488">
                  <c:v>120</c:v>
                </c:pt>
                <c:pt idx="2489">
                  <c:v>120</c:v>
                </c:pt>
                <c:pt idx="2490">
                  <c:v>120</c:v>
                </c:pt>
                <c:pt idx="2491">
                  <c:v>140</c:v>
                </c:pt>
                <c:pt idx="2492">
                  <c:v>140</c:v>
                </c:pt>
                <c:pt idx="2493">
                  <c:v>140</c:v>
                </c:pt>
                <c:pt idx="2494">
                  <c:v>140</c:v>
                </c:pt>
                <c:pt idx="2495">
                  <c:v>140</c:v>
                </c:pt>
                <c:pt idx="2496">
                  <c:v>140</c:v>
                </c:pt>
                <c:pt idx="2497">
                  <c:v>140</c:v>
                </c:pt>
                <c:pt idx="2498">
                  <c:v>140</c:v>
                </c:pt>
                <c:pt idx="2499">
                  <c:v>140</c:v>
                </c:pt>
              </c:numCache>
            </c:numRef>
          </c:yVal>
        </c:ser>
        <c:ser>
          <c:idx val="8"/>
          <c:order val="4"/>
          <c:tx>
            <c:v>5.79V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Sheet1!$C$1:$C$2500</c:f>
              <c:numCache>
                <c:formatCode>General</c:formatCode>
                <c:ptCount val="2500"/>
                <c:pt idx="0">
                  <c:v>84.800000000000011</c:v>
                </c:pt>
                <c:pt idx="1">
                  <c:v>84.84</c:v>
                </c:pt>
                <c:pt idx="2">
                  <c:v>84.88000000000001</c:v>
                </c:pt>
                <c:pt idx="3">
                  <c:v>84.92</c:v>
                </c:pt>
                <c:pt idx="4">
                  <c:v>84.960000000000008</c:v>
                </c:pt>
                <c:pt idx="5">
                  <c:v>85</c:v>
                </c:pt>
                <c:pt idx="6">
                  <c:v>85.04</c:v>
                </c:pt>
                <c:pt idx="7">
                  <c:v>85.08</c:v>
                </c:pt>
                <c:pt idx="8">
                  <c:v>85.11999999999999</c:v>
                </c:pt>
                <c:pt idx="9">
                  <c:v>85.16</c:v>
                </c:pt>
                <c:pt idx="10">
                  <c:v>85.199999999999989</c:v>
                </c:pt>
                <c:pt idx="11">
                  <c:v>85.24</c:v>
                </c:pt>
                <c:pt idx="12">
                  <c:v>85.28</c:v>
                </c:pt>
                <c:pt idx="13">
                  <c:v>85.32</c:v>
                </c:pt>
                <c:pt idx="14">
                  <c:v>85.36</c:v>
                </c:pt>
                <c:pt idx="15">
                  <c:v>85.399999999999991</c:v>
                </c:pt>
                <c:pt idx="16">
                  <c:v>85.44</c:v>
                </c:pt>
                <c:pt idx="17">
                  <c:v>85.47999999999999</c:v>
                </c:pt>
                <c:pt idx="18">
                  <c:v>85.52</c:v>
                </c:pt>
                <c:pt idx="19">
                  <c:v>85.56</c:v>
                </c:pt>
                <c:pt idx="20">
                  <c:v>85.6</c:v>
                </c:pt>
                <c:pt idx="21">
                  <c:v>85.64</c:v>
                </c:pt>
                <c:pt idx="22">
                  <c:v>85.679999999999993</c:v>
                </c:pt>
                <c:pt idx="23">
                  <c:v>85.72</c:v>
                </c:pt>
                <c:pt idx="24">
                  <c:v>85.759999999999991</c:v>
                </c:pt>
                <c:pt idx="25">
                  <c:v>85.8</c:v>
                </c:pt>
                <c:pt idx="26">
                  <c:v>85.84</c:v>
                </c:pt>
                <c:pt idx="27">
                  <c:v>85.88</c:v>
                </c:pt>
                <c:pt idx="28">
                  <c:v>85.92</c:v>
                </c:pt>
                <c:pt idx="29">
                  <c:v>85.96</c:v>
                </c:pt>
                <c:pt idx="30">
                  <c:v>86</c:v>
                </c:pt>
                <c:pt idx="31">
                  <c:v>86.039999999999992</c:v>
                </c:pt>
                <c:pt idx="32">
                  <c:v>86.08</c:v>
                </c:pt>
                <c:pt idx="33">
                  <c:v>86.12</c:v>
                </c:pt>
                <c:pt idx="34">
                  <c:v>86.16</c:v>
                </c:pt>
                <c:pt idx="35">
                  <c:v>86.2</c:v>
                </c:pt>
                <c:pt idx="36">
                  <c:v>86.24</c:v>
                </c:pt>
                <c:pt idx="37">
                  <c:v>86.28</c:v>
                </c:pt>
                <c:pt idx="38">
                  <c:v>86.32</c:v>
                </c:pt>
                <c:pt idx="39">
                  <c:v>86.36</c:v>
                </c:pt>
                <c:pt idx="40">
                  <c:v>86.4</c:v>
                </c:pt>
                <c:pt idx="41">
                  <c:v>86.44</c:v>
                </c:pt>
                <c:pt idx="42">
                  <c:v>86.48</c:v>
                </c:pt>
                <c:pt idx="43">
                  <c:v>86.52</c:v>
                </c:pt>
                <c:pt idx="44">
                  <c:v>86.56</c:v>
                </c:pt>
                <c:pt idx="45">
                  <c:v>86.6</c:v>
                </c:pt>
                <c:pt idx="46">
                  <c:v>86.64</c:v>
                </c:pt>
                <c:pt idx="47">
                  <c:v>86.68</c:v>
                </c:pt>
                <c:pt idx="48">
                  <c:v>86.72</c:v>
                </c:pt>
                <c:pt idx="49">
                  <c:v>86.76</c:v>
                </c:pt>
                <c:pt idx="50">
                  <c:v>86.8</c:v>
                </c:pt>
                <c:pt idx="51">
                  <c:v>86.84</c:v>
                </c:pt>
                <c:pt idx="52">
                  <c:v>86.88</c:v>
                </c:pt>
                <c:pt idx="53">
                  <c:v>86.92</c:v>
                </c:pt>
                <c:pt idx="54">
                  <c:v>86.960000000000008</c:v>
                </c:pt>
                <c:pt idx="55">
                  <c:v>87</c:v>
                </c:pt>
                <c:pt idx="56">
                  <c:v>87.04</c:v>
                </c:pt>
                <c:pt idx="57">
                  <c:v>87.08</c:v>
                </c:pt>
                <c:pt idx="58">
                  <c:v>87.12</c:v>
                </c:pt>
                <c:pt idx="59">
                  <c:v>87.16</c:v>
                </c:pt>
                <c:pt idx="60">
                  <c:v>87.2</c:v>
                </c:pt>
                <c:pt idx="61">
                  <c:v>87.240000000000009</c:v>
                </c:pt>
                <c:pt idx="62">
                  <c:v>87.28</c:v>
                </c:pt>
                <c:pt idx="63">
                  <c:v>87.320000000000007</c:v>
                </c:pt>
                <c:pt idx="64">
                  <c:v>87.36</c:v>
                </c:pt>
                <c:pt idx="65">
                  <c:v>87.4</c:v>
                </c:pt>
                <c:pt idx="66">
                  <c:v>87.44</c:v>
                </c:pt>
                <c:pt idx="67">
                  <c:v>87.48</c:v>
                </c:pt>
                <c:pt idx="68">
                  <c:v>87.52000000000001</c:v>
                </c:pt>
                <c:pt idx="69">
                  <c:v>87.56</c:v>
                </c:pt>
                <c:pt idx="70">
                  <c:v>87.600000000000009</c:v>
                </c:pt>
                <c:pt idx="71">
                  <c:v>87.64</c:v>
                </c:pt>
                <c:pt idx="72">
                  <c:v>87.68</c:v>
                </c:pt>
                <c:pt idx="73">
                  <c:v>87.72</c:v>
                </c:pt>
                <c:pt idx="74">
                  <c:v>87.76</c:v>
                </c:pt>
                <c:pt idx="75">
                  <c:v>87.800000000000011</c:v>
                </c:pt>
                <c:pt idx="76">
                  <c:v>87.84</c:v>
                </c:pt>
                <c:pt idx="77">
                  <c:v>87.88000000000001</c:v>
                </c:pt>
                <c:pt idx="78">
                  <c:v>87.92</c:v>
                </c:pt>
                <c:pt idx="79">
                  <c:v>87.960000000000008</c:v>
                </c:pt>
                <c:pt idx="80">
                  <c:v>88</c:v>
                </c:pt>
                <c:pt idx="81">
                  <c:v>88.04</c:v>
                </c:pt>
                <c:pt idx="82">
                  <c:v>88.08</c:v>
                </c:pt>
                <c:pt idx="83">
                  <c:v>88.12</c:v>
                </c:pt>
                <c:pt idx="84">
                  <c:v>88.16</c:v>
                </c:pt>
                <c:pt idx="85">
                  <c:v>88.199999999999989</c:v>
                </c:pt>
                <c:pt idx="86">
                  <c:v>88.24</c:v>
                </c:pt>
                <c:pt idx="87">
                  <c:v>88.279999999999987</c:v>
                </c:pt>
                <c:pt idx="88">
                  <c:v>88.32</c:v>
                </c:pt>
                <c:pt idx="89">
                  <c:v>88.36</c:v>
                </c:pt>
                <c:pt idx="90">
                  <c:v>88.399999999999991</c:v>
                </c:pt>
                <c:pt idx="91">
                  <c:v>88.44</c:v>
                </c:pt>
                <c:pt idx="92">
                  <c:v>88.47999999999999</c:v>
                </c:pt>
                <c:pt idx="93">
                  <c:v>88.52</c:v>
                </c:pt>
                <c:pt idx="94">
                  <c:v>88.559999999999988</c:v>
                </c:pt>
                <c:pt idx="95">
                  <c:v>88.6</c:v>
                </c:pt>
                <c:pt idx="96">
                  <c:v>88.64</c:v>
                </c:pt>
                <c:pt idx="97">
                  <c:v>88.679999999999993</c:v>
                </c:pt>
                <c:pt idx="98">
                  <c:v>88.72</c:v>
                </c:pt>
                <c:pt idx="99">
                  <c:v>88.759999999999991</c:v>
                </c:pt>
                <c:pt idx="100">
                  <c:v>88.8</c:v>
                </c:pt>
                <c:pt idx="101">
                  <c:v>88.839999999999989</c:v>
                </c:pt>
                <c:pt idx="102">
                  <c:v>88.88</c:v>
                </c:pt>
                <c:pt idx="103">
                  <c:v>88.92</c:v>
                </c:pt>
                <c:pt idx="104">
                  <c:v>88.96</c:v>
                </c:pt>
                <c:pt idx="105">
                  <c:v>89</c:v>
                </c:pt>
                <c:pt idx="106">
                  <c:v>89.039999999999992</c:v>
                </c:pt>
                <c:pt idx="107">
                  <c:v>89.08</c:v>
                </c:pt>
                <c:pt idx="108">
                  <c:v>89.12</c:v>
                </c:pt>
                <c:pt idx="109">
                  <c:v>89.16</c:v>
                </c:pt>
                <c:pt idx="110">
                  <c:v>89.2</c:v>
                </c:pt>
                <c:pt idx="111">
                  <c:v>89.24</c:v>
                </c:pt>
                <c:pt idx="112">
                  <c:v>89.28</c:v>
                </c:pt>
                <c:pt idx="113">
                  <c:v>89.32</c:v>
                </c:pt>
                <c:pt idx="114">
                  <c:v>89.36</c:v>
                </c:pt>
                <c:pt idx="115">
                  <c:v>89.4</c:v>
                </c:pt>
                <c:pt idx="116">
                  <c:v>89.44</c:v>
                </c:pt>
                <c:pt idx="117">
                  <c:v>89.48</c:v>
                </c:pt>
                <c:pt idx="118">
                  <c:v>89.52</c:v>
                </c:pt>
                <c:pt idx="119">
                  <c:v>89.56</c:v>
                </c:pt>
                <c:pt idx="120">
                  <c:v>89.6</c:v>
                </c:pt>
                <c:pt idx="121">
                  <c:v>89.64</c:v>
                </c:pt>
                <c:pt idx="122">
                  <c:v>89.68</c:v>
                </c:pt>
                <c:pt idx="123">
                  <c:v>89.72</c:v>
                </c:pt>
                <c:pt idx="124">
                  <c:v>89.76</c:v>
                </c:pt>
                <c:pt idx="125">
                  <c:v>89.8</c:v>
                </c:pt>
                <c:pt idx="126">
                  <c:v>89.84</c:v>
                </c:pt>
                <c:pt idx="127">
                  <c:v>89.88</c:v>
                </c:pt>
                <c:pt idx="128">
                  <c:v>89.92</c:v>
                </c:pt>
                <c:pt idx="129">
                  <c:v>89.960000000000008</c:v>
                </c:pt>
                <c:pt idx="130">
                  <c:v>90</c:v>
                </c:pt>
                <c:pt idx="131">
                  <c:v>90.04</c:v>
                </c:pt>
                <c:pt idx="132">
                  <c:v>90.08</c:v>
                </c:pt>
                <c:pt idx="133">
                  <c:v>90.12</c:v>
                </c:pt>
                <c:pt idx="134">
                  <c:v>90.16</c:v>
                </c:pt>
                <c:pt idx="135">
                  <c:v>90.2</c:v>
                </c:pt>
                <c:pt idx="136">
                  <c:v>90.240000000000009</c:v>
                </c:pt>
                <c:pt idx="137">
                  <c:v>90.28</c:v>
                </c:pt>
                <c:pt idx="138">
                  <c:v>90.320000000000007</c:v>
                </c:pt>
                <c:pt idx="139">
                  <c:v>90.36</c:v>
                </c:pt>
                <c:pt idx="140">
                  <c:v>90.4</c:v>
                </c:pt>
                <c:pt idx="141">
                  <c:v>90.44</c:v>
                </c:pt>
                <c:pt idx="142">
                  <c:v>90.48</c:v>
                </c:pt>
                <c:pt idx="143">
                  <c:v>90.52000000000001</c:v>
                </c:pt>
                <c:pt idx="144">
                  <c:v>90.56</c:v>
                </c:pt>
                <c:pt idx="145">
                  <c:v>90.600000000000009</c:v>
                </c:pt>
                <c:pt idx="146">
                  <c:v>90.64</c:v>
                </c:pt>
                <c:pt idx="147">
                  <c:v>90.68</c:v>
                </c:pt>
                <c:pt idx="148">
                  <c:v>90.72</c:v>
                </c:pt>
                <c:pt idx="149">
                  <c:v>90.76</c:v>
                </c:pt>
                <c:pt idx="150">
                  <c:v>90.800000000000011</c:v>
                </c:pt>
                <c:pt idx="151">
                  <c:v>90.84</c:v>
                </c:pt>
                <c:pt idx="152">
                  <c:v>90.88000000000001</c:v>
                </c:pt>
                <c:pt idx="153">
                  <c:v>90.92</c:v>
                </c:pt>
                <c:pt idx="154">
                  <c:v>90.960000000000008</c:v>
                </c:pt>
                <c:pt idx="155">
                  <c:v>91</c:v>
                </c:pt>
                <c:pt idx="156">
                  <c:v>91.04</c:v>
                </c:pt>
                <c:pt idx="157">
                  <c:v>91.080000000000013</c:v>
                </c:pt>
                <c:pt idx="158">
                  <c:v>91.12</c:v>
                </c:pt>
                <c:pt idx="159">
                  <c:v>91.16</c:v>
                </c:pt>
                <c:pt idx="160">
                  <c:v>91.2</c:v>
                </c:pt>
                <c:pt idx="161">
                  <c:v>91.24</c:v>
                </c:pt>
                <c:pt idx="162">
                  <c:v>91.28</c:v>
                </c:pt>
                <c:pt idx="163">
                  <c:v>91.32</c:v>
                </c:pt>
                <c:pt idx="164">
                  <c:v>91.36</c:v>
                </c:pt>
                <c:pt idx="165">
                  <c:v>91.399999999999991</c:v>
                </c:pt>
                <c:pt idx="166">
                  <c:v>91.44</c:v>
                </c:pt>
                <c:pt idx="167">
                  <c:v>91.47999999999999</c:v>
                </c:pt>
                <c:pt idx="168">
                  <c:v>91.52</c:v>
                </c:pt>
                <c:pt idx="169">
                  <c:v>91.559999999999988</c:v>
                </c:pt>
                <c:pt idx="170">
                  <c:v>91.6</c:v>
                </c:pt>
                <c:pt idx="171">
                  <c:v>91.64</c:v>
                </c:pt>
                <c:pt idx="172">
                  <c:v>91.679999999999993</c:v>
                </c:pt>
                <c:pt idx="173">
                  <c:v>91.72</c:v>
                </c:pt>
                <c:pt idx="174">
                  <c:v>91.759999999999991</c:v>
                </c:pt>
                <c:pt idx="175">
                  <c:v>91.8</c:v>
                </c:pt>
                <c:pt idx="176">
                  <c:v>91.839999999999989</c:v>
                </c:pt>
                <c:pt idx="177">
                  <c:v>91.88</c:v>
                </c:pt>
                <c:pt idx="178">
                  <c:v>91.92</c:v>
                </c:pt>
                <c:pt idx="179">
                  <c:v>91.96</c:v>
                </c:pt>
                <c:pt idx="180">
                  <c:v>92</c:v>
                </c:pt>
                <c:pt idx="181">
                  <c:v>92.039999999999992</c:v>
                </c:pt>
                <c:pt idx="182">
                  <c:v>92.08</c:v>
                </c:pt>
                <c:pt idx="183">
                  <c:v>92.11999999999999</c:v>
                </c:pt>
                <c:pt idx="184">
                  <c:v>92.16</c:v>
                </c:pt>
                <c:pt idx="185">
                  <c:v>92.2</c:v>
                </c:pt>
                <c:pt idx="186">
                  <c:v>92.24</c:v>
                </c:pt>
                <c:pt idx="187">
                  <c:v>92.28</c:v>
                </c:pt>
                <c:pt idx="188">
                  <c:v>92.32</c:v>
                </c:pt>
                <c:pt idx="189">
                  <c:v>92.36</c:v>
                </c:pt>
                <c:pt idx="190">
                  <c:v>92.399999999999991</c:v>
                </c:pt>
                <c:pt idx="191">
                  <c:v>92.44</c:v>
                </c:pt>
                <c:pt idx="192">
                  <c:v>92.48</c:v>
                </c:pt>
                <c:pt idx="193">
                  <c:v>92.52</c:v>
                </c:pt>
                <c:pt idx="194">
                  <c:v>92.56</c:v>
                </c:pt>
                <c:pt idx="195">
                  <c:v>92.6</c:v>
                </c:pt>
                <c:pt idx="196">
                  <c:v>92.64</c:v>
                </c:pt>
                <c:pt idx="197">
                  <c:v>92.679999999999993</c:v>
                </c:pt>
                <c:pt idx="198">
                  <c:v>92.72</c:v>
                </c:pt>
                <c:pt idx="199">
                  <c:v>92.76</c:v>
                </c:pt>
                <c:pt idx="200">
                  <c:v>92.8</c:v>
                </c:pt>
                <c:pt idx="201">
                  <c:v>92.84</c:v>
                </c:pt>
                <c:pt idx="202">
                  <c:v>92.88</c:v>
                </c:pt>
                <c:pt idx="203">
                  <c:v>92.92</c:v>
                </c:pt>
                <c:pt idx="204">
                  <c:v>92.960000000000008</c:v>
                </c:pt>
                <c:pt idx="205">
                  <c:v>93</c:v>
                </c:pt>
                <c:pt idx="206">
                  <c:v>93.04</c:v>
                </c:pt>
                <c:pt idx="207">
                  <c:v>93.08</c:v>
                </c:pt>
                <c:pt idx="208">
                  <c:v>93.12</c:v>
                </c:pt>
                <c:pt idx="209">
                  <c:v>93.16</c:v>
                </c:pt>
                <c:pt idx="210">
                  <c:v>93.2</c:v>
                </c:pt>
                <c:pt idx="211">
                  <c:v>93.240000000000009</c:v>
                </c:pt>
                <c:pt idx="212">
                  <c:v>93.28</c:v>
                </c:pt>
                <c:pt idx="213">
                  <c:v>93.320000000000007</c:v>
                </c:pt>
                <c:pt idx="214">
                  <c:v>93.36</c:v>
                </c:pt>
                <c:pt idx="215">
                  <c:v>93.4</c:v>
                </c:pt>
                <c:pt idx="216">
                  <c:v>93.44</c:v>
                </c:pt>
                <c:pt idx="217">
                  <c:v>93.48</c:v>
                </c:pt>
                <c:pt idx="218">
                  <c:v>93.52000000000001</c:v>
                </c:pt>
                <c:pt idx="219">
                  <c:v>93.56</c:v>
                </c:pt>
                <c:pt idx="220">
                  <c:v>93.600000000000009</c:v>
                </c:pt>
                <c:pt idx="221">
                  <c:v>93.64</c:v>
                </c:pt>
                <c:pt idx="222">
                  <c:v>93.68</c:v>
                </c:pt>
                <c:pt idx="223">
                  <c:v>93.72</c:v>
                </c:pt>
                <c:pt idx="224">
                  <c:v>93.76</c:v>
                </c:pt>
                <c:pt idx="225">
                  <c:v>93.800000000000011</c:v>
                </c:pt>
                <c:pt idx="226">
                  <c:v>93.84</c:v>
                </c:pt>
                <c:pt idx="227">
                  <c:v>93.88000000000001</c:v>
                </c:pt>
                <c:pt idx="228">
                  <c:v>93.92</c:v>
                </c:pt>
                <c:pt idx="229">
                  <c:v>93.960000000000008</c:v>
                </c:pt>
                <c:pt idx="230">
                  <c:v>94</c:v>
                </c:pt>
                <c:pt idx="231">
                  <c:v>94.04</c:v>
                </c:pt>
                <c:pt idx="232">
                  <c:v>94.080000000000013</c:v>
                </c:pt>
                <c:pt idx="233">
                  <c:v>94.12</c:v>
                </c:pt>
                <c:pt idx="234">
                  <c:v>94.160000000000011</c:v>
                </c:pt>
                <c:pt idx="235">
                  <c:v>94.2</c:v>
                </c:pt>
                <c:pt idx="236">
                  <c:v>94.240000000000009</c:v>
                </c:pt>
                <c:pt idx="237">
                  <c:v>94.28</c:v>
                </c:pt>
                <c:pt idx="238">
                  <c:v>94.32</c:v>
                </c:pt>
                <c:pt idx="239">
                  <c:v>94.36</c:v>
                </c:pt>
                <c:pt idx="240">
                  <c:v>94.399999999999991</c:v>
                </c:pt>
                <c:pt idx="241">
                  <c:v>94.44</c:v>
                </c:pt>
                <c:pt idx="242">
                  <c:v>94.47999999999999</c:v>
                </c:pt>
                <c:pt idx="243">
                  <c:v>94.52</c:v>
                </c:pt>
                <c:pt idx="244">
                  <c:v>94.559999999999988</c:v>
                </c:pt>
                <c:pt idx="245">
                  <c:v>94.6</c:v>
                </c:pt>
                <c:pt idx="246">
                  <c:v>94.64</c:v>
                </c:pt>
                <c:pt idx="247">
                  <c:v>94.679999999999993</c:v>
                </c:pt>
                <c:pt idx="248">
                  <c:v>94.72</c:v>
                </c:pt>
                <c:pt idx="249">
                  <c:v>94.759999999999991</c:v>
                </c:pt>
                <c:pt idx="250">
                  <c:v>94.8</c:v>
                </c:pt>
                <c:pt idx="251">
                  <c:v>94.839999999999989</c:v>
                </c:pt>
                <c:pt idx="252">
                  <c:v>94.88</c:v>
                </c:pt>
                <c:pt idx="253">
                  <c:v>94.92</c:v>
                </c:pt>
                <c:pt idx="254">
                  <c:v>94.96</c:v>
                </c:pt>
                <c:pt idx="255">
                  <c:v>95</c:v>
                </c:pt>
                <c:pt idx="256">
                  <c:v>95.039999999999992</c:v>
                </c:pt>
                <c:pt idx="257">
                  <c:v>95.08</c:v>
                </c:pt>
                <c:pt idx="258">
                  <c:v>95.11999999999999</c:v>
                </c:pt>
                <c:pt idx="259">
                  <c:v>95.16</c:v>
                </c:pt>
                <c:pt idx="260">
                  <c:v>95.2</c:v>
                </c:pt>
                <c:pt idx="261">
                  <c:v>95.24</c:v>
                </c:pt>
                <c:pt idx="262">
                  <c:v>95.28</c:v>
                </c:pt>
                <c:pt idx="263">
                  <c:v>95.32</c:v>
                </c:pt>
                <c:pt idx="264">
                  <c:v>95.36</c:v>
                </c:pt>
                <c:pt idx="265">
                  <c:v>95.399999999999991</c:v>
                </c:pt>
                <c:pt idx="266">
                  <c:v>95.44</c:v>
                </c:pt>
                <c:pt idx="267">
                  <c:v>95.48</c:v>
                </c:pt>
                <c:pt idx="268">
                  <c:v>95.52</c:v>
                </c:pt>
                <c:pt idx="269">
                  <c:v>95.56</c:v>
                </c:pt>
                <c:pt idx="270">
                  <c:v>95.6</c:v>
                </c:pt>
                <c:pt idx="271">
                  <c:v>95.64</c:v>
                </c:pt>
                <c:pt idx="272">
                  <c:v>95.679999999999993</c:v>
                </c:pt>
                <c:pt idx="273">
                  <c:v>95.72</c:v>
                </c:pt>
                <c:pt idx="274">
                  <c:v>95.76</c:v>
                </c:pt>
                <c:pt idx="275">
                  <c:v>95.8</c:v>
                </c:pt>
                <c:pt idx="276">
                  <c:v>95.84</c:v>
                </c:pt>
                <c:pt idx="277">
                  <c:v>95.88</c:v>
                </c:pt>
                <c:pt idx="278">
                  <c:v>95.92</c:v>
                </c:pt>
                <c:pt idx="279">
                  <c:v>95.96</c:v>
                </c:pt>
                <c:pt idx="280">
                  <c:v>96</c:v>
                </c:pt>
                <c:pt idx="281">
                  <c:v>96.04</c:v>
                </c:pt>
                <c:pt idx="282">
                  <c:v>96.08</c:v>
                </c:pt>
                <c:pt idx="283">
                  <c:v>96.12</c:v>
                </c:pt>
                <c:pt idx="284">
                  <c:v>96.16</c:v>
                </c:pt>
                <c:pt idx="285">
                  <c:v>96.2</c:v>
                </c:pt>
                <c:pt idx="286">
                  <c:v>96.24</c:v>
                </c:pt>
                <c:pt idx="287">
                  <c:v>96.28</c:v>
                </c:pt>
                <c:pt idx="288">
                  <c:v>96.320000000000007</c:v>
                </c:pt>
                <c:pt idx="289">
                  <c:v>96.36</c:v>
                </c:pt>
                <c:pt idx="290">
                  <c:v>96.4</c:v>
                </c:pt>
                <c:pt idx="291">
                  <c:v>96.44</c:v>
                </c:pt>
                <c:pt idx="292">
                  <c:v>96.48</c:v>
                </c:pt>
                <c:pt idx="293">
                  <c:v>96.52</c:v>
                </c:pt>
                <c:pt idx="294">
                  <c:v>96.56</c:v>
                </c:pt>
                <c:pt idx="295">
                  <c:v>96.600000000000009</c:v>
                </c:pt>
                <c:pt idx="296">
                  <c:v>96.64</c:v>
                </c:pt>
                <c:pt idx="297">
                  <c:v>96.68</c:v>
                </c:pt>
                <c:pt idx="298">
                  <c:v>96.72</c:v>
                </c:pt>
                <c:pt idx="299">
                  <c:v>96.76</c:v>
                </c:pt>
                <c:pt idx="300">
                  <c:v>96.800000000000011</c:v>
                </c:pt>
                <c:pt idx="301">
                  <c:v>96.84</c:v>
                </c:pt>
                <c:pt idx="302">
                  <c:v>96.88000000000001</c:v>
                </c:pt>
                <c:pt idx="303">
                  <c:v>96.92</c:v>
                </c:pt>
                <c:pt idx="304">
                  <c:v>96.960000000000008</c:v>
                </c:pt>
                <c:pt idx="305">
                  <c:v>97</c:v>
                </c:pt>
                <c:pt idx="306">
                  <c:v>97.04</c:v>
                </c:pt>
                <c:pt idx="307">
                  <c:v>97.080000000000013</c:v>
                </c:pt>
                <c:pt idx="308">
                  <c:v>97.12</c:v>
                </c:pt>
                <c:pt idx="309">
                  <c:v>97.160000000000011</c:v>
                </c:pt>
                <c:pt idx="310">
                  <c:v>97.2</c:v>
                </c:pt>
                <c:pt idx="311">
                  <c:v>97.240000000000009</c:v>
                </c:pt>
                <c:pt idx="312">
                  <c:v>97.28</c:v>
                </c:pt>
                <c:pt idx="313">
                  <c:v>97.320000000000007</c:v>
                </c:pt>
                <c:pt idx="314">
                  <c:v>97.36</c:v>
                </c:pt>
                <c:pt idx="315">
                  <c:v>97.4</c:v>
                </c:pt>
                <c:pt idx="316">
                  <c:v>97.44</c:v>
                </c:pt>
                <c:pt idx="317">
                  <c:v>97.47999999999999</c:v>
                </c:pt>
                <c:pt idx="318">
                  <c:v>97.52</c:v>
                </c:pt>
                <c:pt idx="319">
                  <c:v>97.559999999999988</c:v>
                </c:pt>
                <c:pt idx="320">
                  <c:v>97.6</c:v>
                </c:pt>
                <c:pt idx="321">
                  <c:v>97.64</c:v>
                </c:pt>
                <c:pt idx="322">
                  <c:v>97.679999999999993</c:v>
                </c:pt>
                <c:pt idx="323">
                  <c:v>97.72</c:v>
                </c:pt>
                <c:pt idx="324">
                  <c:v>97.759999999999991</c:v>
                </c:pt>
                <c:pt idx="325">
                  <c:v>97.8</c:v>
                </c:pt>
                <c:pt idx="326">
                  <c:v>97.839999999999989</c:v>
                </c:pt>
                <c:pt idx="327">
                  <c:v>97.88</c:v>
                </c:pt>
                <c:pt idx="328">
                  <c:v>97.92</c:v>
                </c:pt>
                <c:pt idx="329">
                  <c:v>97.96</c:v>
                </c:pt>
                <c:pt idx="330">
                  <c:v>98</c:v>
                </c:pt>
                <c:pt idx="331">
                  <c:v>98.039999999999992</c:v>
                </c:pt>
                <c:pt idx="332">
                  <c:v>98.08</c:v>
                </c:pt>
                <c:pt idx="333">
                  <c:v>98.11999999999999</c:v>
                </c:pt>
                <c:pt idx="334">
                  <c:v>98.16</c:v>
                </c:pt>
                <c:pt idx="335">
                  <c:v>98.2</c:v>
                </c:pt>
                <c:pt idx="336">
                  <c:v>98.24</c:v>
                </c:pt>
                <c:pt idx="337">
                  <c:v>98.28</c:v>
                </c:pt>
                <c:pt idx="338">
                  <c:v>98.32</c:v>
                </c:pt>
                <c:pt idx="339">
                  <c:v>98.36</c:v>
                </c:pt>
                <c:pt idx="340">
                  <c:v>98.399999999999991</c:v>
                </c:pt>
                <c:pt idx="341">
                  <c:v>98.44</c:v>
                </c:pt>
                <c:pt idx="342">
                  <c:v>98.48</c:v>
                </c:pt>
                <c:pt idx="343">
                  <c:v>98.52</c:v>
                </c:pt>
                <c:pt idx="344">
                  <c:v>98.56</c:v>
                </c:pt>
                <c:pt idx="345">
                  <c:v>98.6</c:v>
                </c:pt>
                <c:pt idx="346">
                  <c:v>98.64</c:v>
                </c:pt>
                <c:pt idx="347">
                  <c:v>98.679999999999993</c:v>
                </c:pt>
                <c:pt idx="348">
                  <c:v>98.72</c:v>
                </c:pt>
                <c:pt idx="349">
                  <c:v>98.76</c:v>
                </c:pt>
                <c:pt idx="350">
                  <c:v>98.8</c:v>
                </c:pt>
                <c:pt idx="351">
                  <c:v>98.84</c:v>
                </c:pt>
                <c:pt idx="352">
                  <c:v>98.88</c:v>
                </c:pt>
                <c:pt idx="353">
                  <c:v>98.92</c:v>
                </c:pt>
                <c:pt idx="354">
                  <c:v>98.96</c:v>
                </c:pt>
                <c:pt idx="355">
                  <c:v>99</c:v>
                </c:pt>
                <c:pt idx="356">
                  <c:v>99.04</c:v>
                </c:pt>
                <c:pt idx="357">
                  <c:v>99.08</c:v>
                </c:pt>
                <c:pt idx="358">
                  <c:v>99.12</c:v>
                </c:pt>
                <c:pt idx="359">
                  <c:v>99.16</c:v>
                </c:pt>
                <c:pt idx="360">
                  <c:v>99.2</c:v>
                </c:pt>
                <c:pt idx="361">
                  <c:v>99.24</c:v>
                </c:pt>
                <c:pt idx="362">
                  <c:v>99.28</c:v>
                </c:pt>
                <c:pt idx="363">
                  <c:v>99.320000000000007</c:v>
                </c:pt>
                <c:pt idx="364">
                  <c:v>99.36</c:v>
                </c:pt>
                <c:pt idx="365">
                  <c:v>99.4</c:v>
                </c:pt>
                <c:pt idx="366">
                  <c:v>99.44</c:v>
                </c:pt>
                <c:pt idx="367">
                  <c:v>99.48</c:v>
                </c:pt>
                <c:pt idx="368">
                  <c:v>99.52</c:v>
                </c:pt>
                <c:pt idx="369">
                  <c:v>99.56</c:v>
                </c:pt>
                <c:pt idx="370">
                  <c:v>99.600000000000009</c:v>
                </c:pt>
                <c:pt idx="371">
                  <c:v>99.64</c:v>
                </c:pt>
                <c:pt idx="372">
                  <c:v>99.68</c:v>
                </c:pt>
                <c:pt idx="373">
                  <c:v>99.72</c:v>
                </c:pt>
                <c:pt idx="374">
                  <c:v>99.76</c:v>
                </c:pt>
                <c:pt idx="375">
                  <c:v>99.8</c:v>
                </c:pt>
                <c:pt idx="376">
                  <c:v>99.84</c:v>
                </c:pt>
                <c:pt idx="377">
                  <c:v>99.88000000000001</c:v>
                </c:pt>
                <c:pt idx="378">
                  <c:v>99.92</c:v>
                </c:pt>
                <c:pt idx="379">
                  <c:v>99.960000000000008</c:v>
                </c:pt>
                <c:pt idx="380">
                  <c:v>100</c:v>
                </c:pt>
                <c:pt idx="381">
                  <c:v>100.04</c:v>
                </c:pt>
                <c:pt idx="382">
                  <c:v>100.08</c:v>
                </c:pt>
                <c:pt idx="383">
                  <c:v>100.12</c:v>
                </c:pt>
                <c:pt idx="384">
                  <c:v>100.16000000000001</c:v>
                </c:pt>
                <c:pt idx="385">
                  <c:v>100.2</c:v>
                </c:pt>
                <c:pt idx="386">
                  <c:v>100.24000000000001</c:v>
                </c:pt>
                <c:pt idx="387">
                  <c:v>100.28</c:v>
                </c:pt>
                <c:pt idx="388">
                  <c:v>100.32000000000001</c:v>
                </c:pt>
                <c:pt idx="389">
                  <c:v>100.36</c:v>
                </c:pt>
                <c:pt idx="390">
                  <c:v>100.4</c:v>
                </c:pt>
                <c:pt idx="391">
                  <c:v>100.44</c:v>
                </c:pt>
                <c:pt idx="392">
                  <c:v>100.48</c:v>
                </c:pt>
                <c:pt idx="393">
                  <c:v>100.52</c:v>
                </c:pt>
                <c:pt idx="394">
                  <c:v>100.56</c:v>
                </c:pt>
                <c:pt idx="395">
                  <c:v>100.6</c:v>
                </c:pt>
                <c:pt idx="396">
                  <c:v>100.64</c:v>
                </c:pt>
                <c:pt idx="397">
                  <c:v>100.67999999999999</c:v>
                </c:pt>
                <c:pt idx="398">
                  <c:v>100.72</c:v>
                </c:pt>
                <c:pt idx="399">
                  <c:v>100.75999999999999</c:v>
                </c:pt>
                <c:pt idx="400">
                  <c:v>100.8</c:v>
                </c:pt>
                <c:pt idx="401">
                  <c:v>100.83999999999999</c:v>
                </c:pt>
                <c:pt idx="402">
                  <c:v>100.88</c:v>
                </c:pt>
                <c:pt idx="403">
                  <c:v>100.92</c:v>
                </c:pt>
                <c:pt idx="404">
                  <c:v>100.96</c:v>
                </c:pt>
                <c:pt idx="405">
                  <c:v>101</c:v>
                </c:pt>
                <c:pt idx="406">
                  <c:v>101.03999999999999</c:v>
                </c:pt>
                <c:pt idx="407">
                  <c:v>101.08</c:v>
                </c:pt>
                <c:pt idx="408">
                  <c:v>101.11999999999999</c:v>
                </c:pt>
                <c:pt idx="409">
                  <c:v>101.16</c:v>
                </c:pt>
                <c:pt idx="410">
                  <c:v>101.2</c:v>
                </c:pt>
                <c:pt idx="411">
                  <c:v>101.24</c:v>
                </c:pt>
                <c:pt idx="412">
                  <c:v>101.28</c:v>
                </c:pt>
                <c:pt idx="413">
                  <c:v>101.32</c:v>
                </c:pt>
                <c:pt idx="414">
                  <c:v>101.36</c:v>
                </c:pt>
                <c:pt idx="415">
                  <c:v>101.39999999999999</c:v>
                </c:pt>
                <c:pt idx="416">
                  <c:v>101.44</c:v>
                </c:pt>
                <c:pt idx="417">
                  <c:v>101.48</c:v>
                </c:pt>
                <c:pt idx="418">
                  <c:v>101.52</c:v>
                </c:pt>
                <c:pt idx="419">
                  <c:v>101.56</c:v>
                </c:pt>
                <c:pt idx="420">
                  <c:v>101.6</c:v>
                </c:pt>
                <c:pt idx="421">
                  <c:v>101.64</c:v>
                </c:pt>
                <c:pt idx="422">
                  <c:v>101.67999999999999</c:v>
                </c:pt>
                <c:pt idx="423">
                  <c:v>101.72</c:v>
                </c:pt>
                <c:pt idx="424">
                  <c:v>101.76</c:v>
                </c:pt>
                <c:pt idx="425">
                  <c:v>101.8</c:v>
                </c:pt>
                <c:pt idx="426">
                  <c:v>101.84</c:v>
                </c:pt>
                <c:pt idx="427">
                  <c:v>101.88</c:v>
                </c:pt>
                <c:pt idx="428">
                  <c:v>101.92</c:v>
                </c:pt>
                <c:pt idx="429">
                  <c:v>101.96</c:v>
                </c:pt>
                <c:pt idx="430">
                  <c:v>102</c:v>
                </c:pt>
                <c:pt idx="431">
                  <c:v>102.04</c:v>
                </c:pt>
                <c:pt idx="432">
                  <c:v>102.08</c:v>
                </c:pt>
                <c:pt idx="433">
                  <c:v>102.12</c:v>
                </c:pt>
                <c:pt idx="434">
                  <c:v>102.16</c:v>
                </c:pt>
                <c:pt idx="435">
                  <c:v>102.2</c:v>
                </c:pt>
                <c:pt idx="436">
                  <c:v>102.24</c:v>
                </c:pt>
                <c:pt idx="437">
                  <c:v>102.28</c:v>
                </c:pt>
                <c:pt idx="438">
                  <c:v>102.32000000000001</c:v>
                </c:pt>
                <c:pt idx="439">
                  <c:v>102.36</c:v>
                </c:pt>
                <c:pt idx="440">
                  <c:v>102.4</c:v>
                </c:pt>
                <c:pt idx="441">
                  <c:v>102.44</c:v>
                </c:pt>
                <c:pt idx="442">
                  <c:v>102.48</c:v>
                </c:pt>
                <c:pt idx="443">
                  <c:v>102.52</c:v>
                </c:pt>
                <c:pt idx="444">
                  <c:v>102.56</c:v>
                </c:pt>
                <c:pt idx="445">
                  <c:v>102.60000000000001</c:v>
                </c:pt>
                <c:pt idx="446">
                  <c:v>102.64</c:v>
                </c:pt>
                <c:pt idx="447">
                  <c:v>102.68</c:v>
                </c:pt>
                <c:pt idx="448">
                  <c:v>102.72</c:v>
                </c:pt>
                <c:pt idx="449">
                  <c:v>102.76</c:v>
                </c:pt>
                <c:pt idx="450">
                  <c:v>102.8</c:v>
                </c:pt>
                <c:pt idx="451">
                  <c:v>102.84</c:v>
                </c:pt>
                <c:pt idx="452">
                  <c:v>102.88000000000001</c:v>
                </c:pt>
                <c:pt idx="453">
                  <c:v>102.92</c:v>
                </c:pt>
                <c:pt idx="454">
                  <c:v>102.96000000000001</c:v>
                </c:pt>
                <c:pt idx="455">
                  <c:v>103</c:v>
                </c:pt>
                <c:pt idx="456">
                  <c:v>103.04</c:v>
                </c:pt>
                <c:pt idx="457">
                  <c:v>103.08</c:v>
                </c:pt>
                <c:pt idx="458">
                  <c:v>103.12</c:v>
                </c:pt>
                <c:pt idx="459">
                  <c:v>103.16000000000001</c:v>
                </c:pt>
                <c:pt idx="460">
                  <c:v>103.2</c:v>
                </c:pt>
                <c:pt idx="461">
                  <c:v>103.24000000000001</c:v>
                </c:pt>
                <c:pt idx="462">
                  <c:v>103.28</c:v>
                </c:pt>
                <c:pt idx="463">
                  <c:v>103.32000000000001</c:v>
                </c:pt>
                <c:pt idx="464">
                  <c:v>103.36</c:v>
                </c:pt>
                <c:pt idx="465">
                  <c:v>103.4</c:v>
                </c:pt>
                <c:pt idx="466">
                  <c:v>103.44000000000001</c:v>
                </c:pt>
                <c:pt idx="467">
                  <c:v>103.48</c:v>
                </c:pt>
                <c:pt idx="468">
                  <c:v>103.52000000000001</c:v>
                </c:pt>
                <c:pt idx="469">
                  <c:v>103.56</c:v>
                </c:pt>
                <c:pt idx="470">
                  <c:v>103.6</c:v>
                </c:pt>
                <c:pt idx="471">
                  <c:v>103.64</c:v>
                </c:pt>
                <c:pt idx="472">
                  <c:v>103.67999999999999</c:v>
                </c:pt>
                <c:pt idx="473">
                  <c:v>103.72</c:v>
                </c:pt>
                <c:pt idx="474">
                  <c:v>103.75999999999999</c:v>
                </c:pt>
                <c:pt idx="475">
                  <c:v>103.8</c:v>
                </c:pt>
                <c:pt idx="476">
                  <c:v>103.83999999999999</c:v>
                </c:pt>
                <c:pt idx="477">
                  <c:v>103.88</c:v>
                </c:pt>
                <c:pt idx="478">
                  <c:v>103.91999999999999</c:v>
                </c:pt>
                <c:pt idx="479">
                  <c:v>103.96</c:v>
                </c:pt>
                <c:pt idx="480">
                  <c:v>104</c:v>
                </c:pt>
                <c:pt idx="481">
                  <c:v>104.03999999999999</c:v>
                </c:pt>
                <c:pt idx="482">
                  <c:v>104.08</c:v>
                </c:pt>
                <c:pt idx="483">
                  <c:v>104.11999999999999</c:v>
                </c:pt>
                <c:pt idx="484">
                  <c:v>104.16</c:v>
                </c:pt>
                <c:pt idx="485">
                  <c:v>104.2</c:v>
                </c:pt>
                <c:pt idx="486">
                  <c:v>104.24</c:v>
                </c:pt>
                <c:pt idx="487">
                  <c:v>104.28</c:v>
                </c:pt>
                <c:pt idx="488">
                  <c:v>104.32</c:v>
                </c:pt>
                <c:pt idx="489">
                  <c:v>104.36</c:v>
                </c:pt>
                <c:pt idx="490">
                  <c:v>104.39999999999999</c:v>
                </c:pt>
                <c:pt idx="491">
                  <c:v>104.44</c:v>
                </c:pt>
                <c:pt idx="492">
                  <c:v>104.48</c:v>
                </c:pt>
                <c:pt idx="493">
                  <c:v>104.52</c:v>
                </c:pt>
                <c:pt idx="494">
                  <c:v>104.56</c:v>
                </c:pt>
                <c:pt idx="495">
                  <c:v>104.6</c:v>
                </c:pt>
                <c:pt idx="496">
                  <c:v>104.64</c:v>
                </c:pt>
                <c:pt idx="497">
                  <c:v>104.67999999999999</c:v>
                </c:pt>
                <c:pt idx="498">
                  <c:v>104.72</c:v>
                </c:pt>
                <c:pt idx="499">
                  <c:v>104.76</c:v>
                </c:pt>
                <c:pt idx="500">
                  <c:v>104.8</c:v>
                </c:pt>
                <c:pt idx="501">
                  <c:v>104.84</c:v>
                </c:pt>
                <c:pt idx="502">
                  <c:v>104.88</c:v>
                </c:pt>
                <c:pt idx="503">
                  <c:v>104.92</c:v>
                </c:pt>
                <c:pt idx="504">
                  <c:v>104.96</c:v>
                </c:pt>
                <c:pt idx="505">
                  <c:v>105</c:v>
                </c:pt>
                <c:pt idx="506">
                  <c:v>105.04</c:v>
                </c:pt>
                <c:pt idx="507">
                  <c:v>105.08</c:v>
                </c:pt>
                <c:pt idx="508">
                  <c:v>105.12</c:v>
                </c:pt>
                <c:pt idx="509">
                  <c:v>105.16</c:v>
                </c:pt>
                <c:pt idx="510">
                  <c:v>105.2</c:v>
                </c:pt>
                <c:pt idx="511">
                  <c:v>105.24</c:v>
                </c:pt>
                <c:pt idx="512">
                  <c:v>105.28</c:v>
                </c:pt>
                <c:pt idx="513">
                  <c:v>105.32000000000001</c:v>
                </c:pt>
                <c:pt idx="514">
                  <c:v>105.36</c:v>
                </c:pt>
                <c:pt idx="515">
                  <c:v>105.4</c:v>
                </c:pt>
                <c:pt idx="516">
                  <c:v>105.44</c:v>
                </c:pt>
                <c:pt idx="517">
                  <c:v>105.48</c:v>
                </c:pt>
                <c:pt idx="518">
                  <c:v>105.52</c:v>
                </c:pt>
                <c:pt idx="519">
                  <c:v>105.56</c:v>
                </c:pt>
                <c:pt idx="520">
                  <c:v>105.60000000000001</c:v>
                </c:pt>
                <c:pt idx="521">
                  <c:v>105.64</c:v>
                </c:pt>
                <c:pt idx="522">
                  <c:v>105.68</c:v>
                </c:pt>
                <c:pt idx="523">
                  <c:v>105.72</c:v>
                </c:pt>
                <c:pt idx="524">
                  <c:v>105.76</c:v>
                </c:pt>
                <c:pt idx="525">
                  <c:v>105.8</c:v>
                </c:pt>
                <c:pt idx="526">
                  <c:v>105.84</c:v>
                </c:pt>
                <c:pt idx="527">
                  <c:v>105.88000000000001</c:v>
                </c:pt>
                <c:pt idx="528">
                  <c:v>105.92</c:v>
                </c:pt>
                <c:pt idx="529">
                  <c:v>105.96000000000001</c:v>
                </c:pt>
                <c:pt idx="530">
                  <c:v>106</c:v>
                </c:pt>
                <c:pt idx="531">
                  <c:v>106.04</c:v>
                </c:pt>
                <c:pt idx="532">
                  <c:v>106.08</c:v>
                </c:pt>
                <c:pt idx="533">
                  <c:v>106.12</c:v>
                </c:pt>
                <c:pt idx="534">
                  <c:v>106.16000000000001</c:v>
                </c:pt>
                <c:pt idx="535">
                  <c:v>106.2</c:v>
                </c:pt>
                <c:pt idx="536">
                  <c:v>106.24000000000001</c:v>
                </c:pt>
                <c:pt idx="537">
                  <c:v>106.28</c:v>
                </c:pt>
                <c:pt idx="538">
                  <c:v>106.32000000000001</c:v>
                </c:pt>
                <c:pt idx="539">
                  <c:v>106.36</c:v>
                </c:pt>
                <c:pt idx="540">
                  <c:v>106.4</c:v>
                </c:pt>
                <c:pt idx="541">
                  <c:v>106.44000000000001</c:v>
                </c:pt>
                <c:pt idx="542">
                  <c:v>106.48</c:v>
                </c:pt>
                <c:pt idx="543">
                  <c:v>106.52000000000001</c:v>
                </c:pt>
                <c:pt idx="544">
                  <c:v>106.56</c:v>
                </c:pt>
                <c:pt idx="545">
                  <c:v>106.60000000000001</c:v>
                </c:pt>
                <c:pt idx="546">
                  <c:v>106.64</c:v>
                </c:pt>
                <c:pt idx="547">
                  <c:v>106.67999999999999</c:v>
                </c:pt>
                <c:pt idx="548">
                  <c:v>106.72</c:v>
                </c:pt>
                <c:pt idx="549">
                  <c:v>106.75999999999999</c:v>
                </c:pt>
                <c:pt idx="550">
                  <c:v>106.8</c:v>
                </c:pt>
                <c:pt idx="551">
                  <c:v>106.83999999999999</c:v>
                </c:pt>
                <c:pt idx="552">
                  <c:v>106.88</c:v>
                </c:pt>
                <c:pt idx="553">
                  <c:v>106.91999999999999</c:v>
                </c:pt>
                <c:pt idx="554">
                  <c:v>106.96</c:v>
                </c:pt>
                <c:pt idx="555">
                  <c:v>107</c:v>
                </c:pt>
                <c:pt idx="556">
                  <c:v>107.03999999999999</c:v>
                </c:pt>
                <c:pt idx="557">
                  <c:v>107.08</c:v>
                </c:pt>
                <c:pt idx="558">
                  <c:v>107.11999999999999</c:v>
                </c:pt>
                <c:pt idx="559">
                  <c:v>107.16</c:v>
                </c:pt>
                <c:pt idx="560">
                  <c:v>107.19999999999999</c:v>
                </c:pt>
                <c:pt idx="561">
                  <c:v>107.24</c:v>
                </c:pt>
                <c:pt idx="562">
                  <c:v>107.28</c:v>
                </c:pt>
                <c:pt idx="563">
                  <c:v>107.32</c:v>
                </c:pt>
                <c:pt idx="564">
                  <c:v>107.36</c:v>
                </c:pt>
                <c:pt idx="565">
                  <c:v>107.39999999999999</c:v>
                </c:pt>
                <c:pt idx="566">
                  <c:v>107.44</c:v>
                </c:pt>
                <c:pt idx="567">
                  <c:v>107.47999999999999</c:v>
                </c:pt>
                <c:pt idx="568">
                  <c:v>107.52</c:v>
                </c:pt>
                <c:pt idx="569">
                  <c:v>107.56</c:v>
                </c:pt>
                <c:pt idx="570">
                  <c:v>107.6</c:v>
                </c:pt>
                <c:pt idx="571">
                  <c:v>107.64</c:v>
                </c:pt>
                <c:pt idx="572">
                  <c:v>107.67999999999999</c:v>
                </c:pt>
                <c:pt idx="573">
                  <c:v>107.72</c:v>
                </c:pt>
                <c:pt idx="574">
                  <c:v>107.75999999999999</c:v>
                </c:pt>
                <c:pt idx="575">
                  <c:v>107.8</c:v>
                </c:pt>
                <c:pt idx="576">
                  <c:v>107.84</c:v>
                </c:pt>
                <c:pt idx="577">
                  <c:v>107.88</c:v>
                </c:pt>
                <c:pt idx="578">
                  <c:v>107.92</c:v>
                </c:pt>
                <c:pt idx="579">
                  <c:v>107.96</c:v>
                </c:pt>
                <c:pt idx="580">
                  <c:v>108</c:v>
                </c:pt>
                <c:pt idx="581">
                  <c:v>108.04</c:v>
                </c:pt>
                <c:pt idx="582">
                  <c:v>108.08</c:v>
                </c:pt>
                <c:pt idx="583">
                  <c:v>108.12</c:v>
                </c:pt>
                <c:pt idx="584">
                  <c:v>108.16</c:v>
                </c:pt>
                <c:pt idx="585">
                  <c:v>108.2</c:v>
                </c:pt>
                <c:pt idx="586">
                  <c:v>108.24</c:v>
                </c:pt>
                <c:pt idx="587">
                  <c:v>108.28</c:v>
                </c:pt>
                <c:pt idx="588">
                  <c:v>108.32000000000001</c:v>
                </c:pt>
                <c:pt idx="589">
                  <c:v>108.36</c:v>
                </c:pt>
                <c:pt idx="590">
                  <c:v>108.4</c:v>
                </c:pt>
                <c:pt idx="591">
                  <c:v>108.44</c:v>
                </c:pt>
                <c:pt idx="592">
                  <c:v>108.48</c:v>
                </c:pt>
                <c:pt idx="593">
                  <c:v>108.52</c:v>
                </c:pt>
                <c:pt idx="594">
                  <c:v>108.56</c:v>
                </c:pt>
                <c:pt idx="595">
                  <c:v>108.60000000000001</c:v>
                </c:pt>
                <c:pt idx="596">
                  <c:v>108.64</c:v>
                </c:pt>
                <c:pt idx="597">
                  <c:v>108.68</c:v>
                </c:pt>
                <c:pt idx="598">
                  <c:v>108.72</c:v>
                </c:pt>
                <c:pt idx="599">
                  <c:v>108.76</c:v>
                </c:pt>
                <c:pt idx="600">
                  <c:v>108.8</c:v>
                </c:pt>
                <c:pt idx="601">
                  <c:v>108.84</c:v>
                </c:pt>
                <c:pt idx="602">
                  <c:v>108.88000000000001</c:v>
                </c:pt>
                <c:pt idx="603">
                  <c:v>108.92</c:v>
                </c:pt>
                <c:pt idx="604">
                  <c:v>108.96000000000001</c:v>
                </c:pt>
                <c:pt idx="605">
                  <c:v>109</c:v>
                </c:pt>
                <c:pt idx="606">
                  <c:v>109.04</c:v>
                </c:pt>
                <c:pt idx="607">
                  <c:v>109.08</c:v>
                </c:pt>
                <c:pt idx="608">
                  <c:v>109.12</c:v>
                </c:pt>
                <c:pt idx="609">
                  <c:v>109.16000000000001</c:v>
                </c:pt>
                <c:pt idx="610">
                  <c:v>109.2</c:v>
                </c:pt>
                <c:pt idx="611">
                  <c:v>109.24000000000001</c:v>
                </c:pt>
                <c:pt idx="612">
                  <c:v>109.28</c:v>
                </c:pt>
                <c:pt idx="613">
                  <c:v>109.32000000000001</c:v>
                </c:pt>
                <c:pt idx="614">
                  <c:v>109.36</c:v>
                </c:pt>
                <c:pt idx="615">
                  <c:v>109.4</c:v>
                </c:pt>
                <c:pt idx="616">
                  <c:v>109.44000000000001</c:v>
                </c:pt>
                <c:pt idx="617">
                  <c:v>109.48</c:v>
                </c:pt>
                <c:pt idx="618">
                  <c:v>109.52000000000001</c:v>
                </c:pt>
                <c:pt idx="619">
                  <c:v>109.56</c:v>
                </c:pt>
                <c:pt idx="620">
                  <c:v>109.60000000000001</c:v>
                </c:pt>
                <c:pt idx="621">
                  <c:v>109.64</c:v>
                </c:pt>
                <c:pt idx="622">
                  <c:v>109.68</c:v>
                </c:pt>
                <c:pt idx="623">
                  <c:v>109.72</c:v>
                </c:pt>
                <c:pt idx="624">
                  <c:v>109.76</c:v>
                </c:pt>
                <c:pt idx="625">
                  <c:v>109.8</c:v>
                </c:pt>
                <c:pt idx="626">
                  <c:v>109.83999999999999</c:v>
                </c:pt>
                <c:pt idx="627">
                  <c:v>109.88</c:v>
                </c:pt>
                <c:pt idx="628">
                  <c:v>109.91999999999999</c:v>
                </c:pt>
                <c:pt idx="629">
                  <c:v>109.96</c:v>
                </c:pt>
                <c:pt idx="630">
                  <c:v>110</c:v>
                </c:pt>
                <c:pt idx="631">
                  <c:v>110.03999999999999</c:v>
                </c:pt>
                <c:pt idx="632">
                  <c:v>110.08</c:v>
                </c:pt>
                <c:pt idx="633">
                  <c:v>110.11999999999999</c:v>
                </c:pt>
                <c:pt idx="634">
                  <c:v>110.16</c:v>
                </c:pt>
                <c:pt idx="635">
                  <c:v>110.19999999999999</c:v>
                </c:pt>
                <c:pt idx="636">
                  <c:v>110.24</c:v>
                </c:pt>
                <c:pt idx="637">
                  <c:v>110.28</c:v>
                </c:pt>
                <c:pt idx="638">
                  <c:v>110.32</c:v>
                </c:pt>
                <c:pt idx="639">
                  <c:v>110.36</c:v>
                </c:pt>
                <c:pt idx="640">
                  <c:v>110.39999999999999</c:v>
                </c:pt>
                <c:pt idx="641">
                  <c:v>110.44</c:v>
                </c:pt>
                <c:pt idx="642">
                  <c:v>110.47999999999999</c:v>
                </c:pt>
                <c:pt idx="643">
                  <c:v>110.52</c:v>
                </c:pt>
                <c:pt idx="644">
                  <c:v>110.56</c:v>
                </c:pt>
                <c:pt idx="645">
                  <c:v>110.6</c:v>
                </c:pt>
                <c:pt idx="646">
                  <c:v>110.64</c:v>
                </c:pt>
                <c:pt idx="647">
                  <c:v>110.67999999999999</c:v>
                </c:pt>
                <c:pt idx="648">
                  <c:v>110.72</c:v>
                </c:pt>
                <c:pt idx="649">
                  <c:v>110.75999999999999</c:v>
                </c:pt>
                <c:pt idx="650">
                  <c:v>110.8</c:v>
                </c:pt>
                <c:pt idx="651">
                  <c:v>110.84</c:v>
                </c:pt>
                <c:pt idx="652">
                  <c:v>110.88</c:v>
                </c:pt>
                <c:pt idx="653">
                  <c:v>110.92</c:v>
                </c:pt>
                <c:pt idx="654">
                  <c:v>110.96</c:v>
                </c:pt>
                <c:pt idx="655">
                  <c:v>111</c:v>
                </c:pt>
                <c:pt idx="656">
                  <c:v>111.03999999999999</c:v>
                </c:pt>
                <c:pt idx="657">
                  <c:v>111.08</c:v>
                </c:pt>
                <c:pt idx="658">
                  <c:v>111.12</c:v>
                </c:pt>
                <c:pt idx="659">
                  <c:v>111.16</c:v>
                </c:pt>
                <c:pt idx="660">
                  <c:v>111.2</c:v>
                </c:pt>
                <c:pt idx="661">
                  <c:v>111.24</c:v>
                </c:pt>
                <c:pt idx="662">
                  <c:v>111.28</c:v>
                </c:pt>
                <c:pt idx="663">
                  <c:v>111.32</c:v>
                </c:pt>
                <c:pt idx="664">
                  <c:v>111.36</c:v>
                </c:pt>
                <c:pt idx="665">
                  <c:v>111.4</c:v>
                </c:pt>
                <c:pt idx="666">
                  <c:v>111.44</c:v>
                </c:pt>
                <c:pt idx="667">
                  <c:v>111.48</c:v>
                </c:pt>
                <c:pt idx="668">
                  <c:v>111.52</c:v>
                </c:pt>
                <c:pt idx="669">
                  <c:v>111.56</c:v>
                </c:pt>
                <c:pt idx="670">
                  <c:v>111.6</c:v>
                </c:pt>
                <c:pt idx="671">
                  <c:v>111.64</c:v>
                </c:pt>
                <c:pt idx="672">
                  <c:v>111.68</c:v>
                </c:pt>
                <c:pt idx="673">
                  <c:v>111.72</c:v>
                </c:pt>
                <c:pt idx="674">
                  <c:v>111.76</c:v>
                </c:pt>
                <c:pt idx="675">
                  <c:v>111.8</c:v>
                </c:pt>
                <c:pt idx="676">
                  <c:v>111.84</c:v>
                </c:pt>
                <c:pt idx="677">
                  <c:v>111.88000000000001</c:v>
                </c:pt>
                <c:pt idx="678">
                  <c:v>111.92</c:v>
                </c:pt>
                <c:pt idx="679">
                  <c:v>111.96000000000001</c:v>
                </c:pt>
                <c:pt idx="680">
                  <c:v>112</c:v>
                </c:pt>
                <c:pt idx="681">
                  <c:v>112.04</c:v>
                </c:pt>
                <c:pt idx="682">
                  <c:v>112.08</c:v>
                </c:pt>
                <c:pt idx="683">
                  <c:v>112.12</c:v>
                </c:pt>
                <c:pt idx="684">
                  <c:v>112.16000000000001</c:v>
                </c:pt>
                <c:pt idx="685">
                  <c:v>112.2</c:v>
                </c:pt>
                <c:pt idx="686">
                  <c:v>112.24000000000001</c:v>
                </c:pt>
                <c:pt idx="687">
                  <c:v>112.28</c:v>
                </c:pt>
                <c:pt idx="688">
                  <c:v>112.32000000000001</c:v>
                </c:pt>
                <c:pt idx="689">
                  <c:v>112.36</c:v>
                </c:pt>
                <c:pt idx="690">
                  <c:v>112.4</c:v>
                </c:pt>
                <c:pt idx="691">
                  <c:v>112.44000000000001</c:v>
                </c:pt>
                <c:pt idx="692">
                  <c:v>112.48</c:v>
                </c:pt>
                <c:pt idx="693">
                  <c:v>112.52000000000001</c:v>
                </c:pt>
                <c:pt idx="694">
                  <c:v>112.56</c:v>
                </c:pt>
                <c:pt idx="695">
                  <c:v>112.60000000000001</c:v>
                </c:pt>
                <c:pt idx="696">
                  <c:v>112.64</c:v>
                </c:pt>
                <c:pt idx="697">
                  <c:v>112.68</c:v>
                </c:pt>
                <c:pt idx="698">
                  <c:v>112.72000000000001</c:v>
                </c:pt>
                <c:pt idx="699">
                  <c:v>112.76</c:v>
                </c:pt>
                <c:pt idx="700">
                  <c:v>112.8</c:v>
                </c:pt>
                <c:pt idx="701">
                  <c:v>112.84</c:v>
                </c:pt>
                <c:pt idx="702">
                  <c:v>112.88</c:v>
                </c:pt>
                <c:pt idx="703">
                  <c:v>112.92</c:v>
                </c:pt>
                <c:pt idx="704">
                  <c:v>112.96</c:v>
                </c:pt>
                <c:pt idx="705">
                  <c:v>113</c:v>
                </c:pt>
                <c:pt idx="706">
                  <c:v>113.03999999999999</c:v>
                </c:pt>
                <c:pt idx="707">
                  <c:v>113.08</c:v>
                </c:pt>
                <c:pt idx="708">
                  <c:v>113.11999999999999</c:v>
                </c:pt>
                <c:pt idx="709">
                  <c:v>113.16</c:v>
                </c:pt>
                <c:pt idx="710">
                  <c:v>113.19999999999999</c:v>
                </c:pt>
                <c:pt idx="711">
                  <c:v>113.24</c:v>
                </c:pt>
                <c:pt idx="712">
                  <c:v>113.28</c:v>
                </c:pt>
                <c:pt idx="713">
                  <c:v>113.32</c:v>
                </c:pt>
                <c:pt idx="714">
                  <c:v>113.36</c:v>
                </c:pt>
                <c:pt idx="715">
                  <c:v>113.39999999999999</c:v>
                </c:pt>
                <c:pt idx="716">
                  <c:v>113.44</c:v>
                </c:pt>
                <c:pt idx="717">
                  <c:v>113.47999999999999</c:v>
                </c:pt>
                <c:pt idx="718">
                  <c:v>113.52</c:v>
                </c:pt>
                <c:pt idx="719">
                  <c:v>113.56</c:v>
                </c:pt>
                <c:pt idx="720">
                  <c:v>113.6</c:v>
                </c:pt>
                <c:pt idx="721">
                  <c:v>113.64</c:v>
                </c:pt>
                <c:pt idx="722">
                  <c:v>113.67999999999999</c:v>
                </c:pt>
                <c:pt idx="723">
                  <c:v>113.72</c:v>
                </c:pt>
                <c:pt idx="724">
                  <c:v>113.75999999999999</c:v>
                </c:pt>
                <c:pt idx="725">
                  <c:v>113.8</c:v>
                </c:pt>
                <c:pt idx="726">
                  <c:v>113.84</c:v>
                </c:pt>
                <c:pt idx="727">
                  <c:v>113.88</c:v>
                </c:pt>
                <c:pt idx="728">
                  <c:v>113.92</c:v>
                </c:pt>
                <c:pt idx="729">
                  <c:v>113.96</c:v>
                </c:pt>
                <c:pt idx="730">
                  <c:v>114</c:v>
                </c:pt>
                <c:pt idx="731">
                  <c:v>114.03999999999999</c:v>
                </c:pt>
                <c:pt idx="732">
                  <c:v>114.08</c:v>
                </c:pt>
                <c:pt idx="733">
                  <c:v>114.12</c:v>
                </c:pt>
                <c:pt idx="734">
                  <c:v>114.16</c:v>
                </c:pt>
                <c:pt idx="735">
                  <c:v>114.2</c:v>
                </c:pt>
                <c:pt idx="736">
                  <c:v>114.24</c:v>
                </c:pt>
                <c:pt idx="737">
                  <c:v>114.28</c:v>
                </c:pt>
                <c:pt idx="738">
                  <c:v>114.32</c:v>
                </c:pt>
                <c:pt idx="739">
                  <c:v>114.36</c:v>
                </c:pt>
                <c:pt idx="740">
                  <c:v>114.4</c:v>
                </c:pt>
                <c:pt idx="741">
                  <c:v>114.44</c:v>
                </c:pt>
                <c:pt idx="742">
                  <c:v>114.48</c:v>
                </c:pt>
                <c:pt idx="743">
                  <c:v>114.52</c:v>
                </c:pt>
                <c:pt idx="744">
                  <c:v>114.56</c:v>
                </c:pt>
                <c:pt idx="745">
                  <c:v>114.6</c:v>
                </c:pt>
                <c:pt idx="746">
                  <c:v>114.64</c:v>
                </c:pt>
                <c:pt idx="747">
                  <c:v>114.68</c:v>
                </c:pt>
                <c:pt idx="748">
                  <c:v>114.72</c:v>
                </c:pt>
                <c:pt idx="749">
                  <c:v>114.76</c:v>
                </c:pt>
                <c:pt idx="750">
                  <c:v>114.8</c:v>
                </c:pt>
                <c:pt idx="751">
                  <c:v>114.84</c:v>
                </c:pt>
                <c:pt idx="752">
                  <c:v>114.88</c:v>
                </c:pt>
                <c:pt idx="753">
                  <c:v>114.92</c:v>
                </c:pt>
                <c:pt idx="754">
                  <c:v>114.96000000000001</c:v>
                </c:pt>
                <c:pt idx="755">
                  <c:v>115</c:v>
                </c:pt>
                <c:pt idx="756">
                  <c:v>115.04</c:v>
                </c:pt>
                <c:pt idx="757">
                  <c:v>115.08</c:v>
                </c:pt>
                <c:pt idx="758">
                  <c:v>115.12</c:v>
                </c:pt>
                <c:pt idx="759">
                  <c:v>115.16</c:v>
                </c:pt>
                <c:pt idx="760">
                  <c:v>115.2</c:v>
                </c:pt>
                <c:pt idx="761">
                  <c:v>115.24000000000001</c:v>
                </c:pt>
                <c:pt idx="762">
                  <c:v>115.28</c:v>
                </c:pt>
                <c:pt idx="763">
                  <c:v>115.32000000000001</c:v>
                </c:pt>
                <c:pt idx="764">
                  <c:v>115.36</c:v>
                </c:pt>
                <c:pt idx="765">
                  <c:v>115.4</c:v>
                </c:pt>
                <c:pt idx="766">
                  <c:v>115.44</c:v>
                </c:pt>
                <c:pt idx="767">
                  <c:v>115.48</c:v>
                </c:pt>
                <c:pt idx="768">
                  <c:v>115.52000000000001</c:v>
                </c:pt>
                <c:pt idx="769">
                  <c:v>115.56</c:v>
                </c:pt>
                <c:pt idx="770">
                  <c:v>115.60000000000001</c:v>
                </c:pt>
                <c:pt idx="771">
                  <c:v>115.64</c:v>
                </c:pt>
                <c:pt idx="772">
                  <c:v>115.68</c:v>
                </c:pt>
                <c:pt idx="773">
                  <c:v>115.72000000000001</c:v>
                </c:pt>
                <c:pt idx="774">
                  <c:v>115.76</c:v>
                </c:pt>
                <c:pt idx="775">
                  <c:v>115.80000000000001</c:v>
                </c:pt>
                <c:pt idx="776">
                  <c:v>115.84</c:v>
                </c:pt>
                <c:pt idx="777">
                  <c:v>115.88000000000001</c:v>
                </c:pt>
                <c:pt idx="778">
                  <c:v>115.92</c:v>
                </c:pt>
                <c:pt idx="779">
                  <c:v>115.96</c:v>
                </c:pt>
                <c:pt idx="780">
                  <c:v>116</c:v>
                </c:pt>
                <c:pt idx="781">
                  <c:v>116.03999999999999</c:v>
                </c:pt>
                <c:pt idx="782">
                  <c:v>116.08</c:v>
                </c:pt>
                <c:pt idx="783">
                  <c:v>116.11999999999999</c:v>
                </c:pt>
                <c:pt idx="784">
                  <c:v>116.16</c:v>
                </c:pt>
                <c:pt idx="785">
                  <c:v>116.19999999999999</c:v>
                </c:pt>
                <c:pt idx="786">
                  <c:v>116.24</c:v>
                </c:pt>
                <c:pt idx="787">
                  <c:v>116.28</c:v>
                </c:pt>
                <c:pt idx="788">
                  <c:v>116.32</c:v>
                </c:pt>
                <c:pt idx="789">
                  <c:v>116.36</c:v>
                </c:pt>
                <c:pt idx="790">
                  <c:v>116.39999999999999</c:v>
                </c:pt>
                <c:pt idx="791">
                  <c:v>116.44</c:v>
                </c:pt>
                <c:pt idx="792">
                  <c:v>116.47999999999999</c:v>
                </c:pt>
                <c:pt idx="793">
                  <c:v>116.52</c:v>
                </c:pt>
                <c:pt idx="794">
                  <c:v>116.56</c:v>
                </c:pt>
                <c:pt idx="795">
                  <c:v>116.6</c:v>
                </c:pt>
                <c:pt idx="796">
                  <c:v>116.64</c:v>
                </c:pt>
                <c:pt idx="797">
                  <c:v>116.67999999999999</c:v>
                </c:pt>
                <c:pt idx="798">
                  <c:v>116.72</c:v>
                </c:pt>
                <c:pt idx="799">
                  <c:v>116.75999999999999</c:v>
                </c:pt>
                <c:pt idx="800">
                  <c:v>116.8</c:v>
                </c:pt>
                <c:pt idx="801">
                  <c:v>116.84</c:v>
                </c:pt>
                <c:pt idx="802">
                  <c:v>116.88</c:v>
                </c:pt>
                <c:pt idx="803">
                  <c:v>116.92</c:v>
                </c:pt>
                <c:pt idx="804">
                  <c:v>116.96</c:v>
                </c:pt>
                <c:pt idx="805">
                  <c:v>117</c:v>
                </c:pt>
                <c:pt idx="806">
                  <c:v>117.03999999999999</c:v>
                </c:pt>
                <c:pt idx="807">
                  <c:v>117.08</c:v>
                </c:pt>
                <c:pt idx="808">
                  <c:v>117.12</c:v>
                </c:pt>
                <c:pt idx="809">
                  <c:v>117.16</c:v>
                </c:pt>
                <c:pt idx="810">
                  <c:v>117.2</c:v>
                </c:pt>
                <c:pt idx="811">
                  <c:v>117.24</c:v>
                </c:pt>
                <c:pt idx="812">
                  <c:v>117.28</c:v>
                </c:pt>
                <c:pt idx="813">
                  <c:v>117.32</c:v>
                </c:pt>
                <c:pt idx="814">
                  <c:v>117.36</c:v>
                </c:pt>
                <c:pt idx="815">
                  <c:v>117.4</c:v>
                </c:pt>
                <c:pt idx="816">
                  <c:v>117.44</c:v>
                </c:pt>
                <c:pt idx="817">
                  <c:v>117.48</c:v>
                </c:pt>
                <c:pt idx="818">
                  <c:v>117.52</c:v>
                </c:pt>
                <c:pt idx="819">
                  <c:v>117.56</c:v>
                </c:pt>
                <c:pt idx="820">
                  <c:v>117.6</c:v>
                </c:pt>
                <c:pt idx="821">
                  <c:v>117.64</c:v>
                </c:pt>
                <c:pt idx="822">
                  <c:v>117.68</c:v>
                </c:pt>
                <c:pt idx="823">
                  <c:v>117.72</c:v>
                </c:pt>
                <c:pt idx="824">
                  <c:v>117.76</c:v>
                </c:pt>
                <c:pt idx="825">
                  <c:v>117.8</c:v>
                </c:pt>
                <c:pt idx="826">
                  <c:v>117.84</c:v>
                </c:pt>
                <c:pt idx="827">
                  <c:v>117.88</c:v>
                </c:pt>
                <c:pt idx="828">
                  <c:v>117.92</c:v>
                </c:pt>
                <c:pt idx="829">
                  <c:v>117.96000000000001</c:v>
                </c:pt>
                <c:pt idx="830">
                  <c:v>118</c:v>
                </c:pt>
                <c:pt idx="831">
                  <c:v>118.04</c:v>
                </c:pt>
                <c:pt idx="832">
                  <c:v>118.08</c:v>
                </c:pt>
                <c:pt idx="833">
                  <c:v>118.12</c:v>
                </c:pt>
                <c:pt idx="834">
                  <c:v>118.16</c:v>
                </c:pt>
                <c:pt idx="835">
                  <c:v>118.2</c:v>
                </c:pt>
                <c:pt idx="836">
                  <c:v>118.24000000000001</c:v>
                </c:pt>
                <c:pt idx="837">
                  <c:v>118.28</c:v>
                </c:pt>
                <c:pt idx="838">
                  <c:v>118.32000000000001</c:v>
                </c:pt>
                <c:pt idx="839">
                  <c:v>118.36</c:v>
                </c:pt>
                <c:pt idx="840">
                  <c:v>118.4</c:v>
                </c:pt>
                <c:pt idx="841">
                  <c:v>118.44</c:v>
                </c:pt>
                <c:pt idx="842">
                  <c:v>118.48</c:v>
                </c:pt>
                <c:pt idx="843">
                  <c:v>118.52000000000001</c:v>
                </c:pt>
                <c:pt idx="844">
                  <c:v>118.56</c:v>
                </c:pt>
                <c:pt idx="845">
                  <c:v>118.60000000000001</c:v>
                </c:pt>
                <c:pt idx="846">
                  <c:v>118.64</c:v>
                </c:pt>
                <c:pt idx="847">
                  <c:v>118.68</c:v>
                </c:pt>
                <c:pt idx="848">
                  <c:v>118.72</c:v>
                </c:pt>
                <c:pt idx="849">
                  <c:v>118.76</c:v>
                </c:pt>
                <c:pt idx="850">
                  <c:v>118.80000000000001</c:v>
                </c:pt>
                <c:pt idx="851">
                  <c:v>118.84</c:v>
                </c:pt>
                <c:pt idx="852">
                  <c:v>118.88000000000001</c:v>
                </c:pt>
                <c:pt idx="853">
                  <c:v>118.92</c:v>
                </c:pt>
                <c:pt idx="854">
                  <c:v>118.96000000000001</c:v>
                </c:pt>
                <c:pt idx="855">
                  <c:v>119</c:v>
                </c:pt>
                <c:pt idx="856">
                  <c:v>119.04</c:v>
                </c:pt>
                <c:pt idx="857">
                  <c:v>119.08</c:v>
                </c:pt>
                <c:pt idx="858">
                  <c:v>119.11999999999999</c:v>
                </c:pt>
                <c:pt idx="859">
                  <c:v>119.16</c:v>
                </c:pt>
                <c:pt idx="860">
                  <c:v>119.19999999999999</c:v>
                </c:pt>
                <c:pt idx="861">
                  <c:v>119.24</c:v>
                </c:pt>
                <c:pt idx="862">
                  <c:v>119.27999999999999</c:v>
                </c:pt>
                <c:pt idx="863">
                  <c:v>119.32000000000001</c:v>
                </c:pt>
                <c:pt idx="864">
                  <c:v>119.36</c:v>
                </c:pt>
                <c:pt idx="865">
                  <c:v>119.39999999999999</c:v>
                </c:pt>
                <c:pt idx="866">
                  <c:v>119.43999999999998</c:v>
                </c:pt>
                <c:pt idx="867">
                  <c:v>119.48</c:v>
                </c:pt>
                <c:pt idx="868">
                  <c:v>119.52</c:v>
                </c:pt>
                <c:pt idx="869">
                  <c:v>119.55999999999999</c:v>
                </c:pt>
                <c:pt idx="870">
                  <c:v>119.60000000000001</c:v>
                </c:pt>
                <c:pt idx="871">
                  <c:v>119.64</c:v>
                </c:pt>
                <c:pt idx="872">
                  <c:v>119.67999999999999</c:v>
                </c:pt>
                <c:pt idx="873">
                  <c:v>119.71999999999998</c:v>
                </c:pt>
                <c:pt idx="874">
                  <c:v>119.76</c:v>
                </c:pt>
                <c:pt idx="875">
                  <c:v>119.8</c:v>
                </c:pt>
                <c:pt idx="876">
                  <c:v>119.83999999999999</c:v>
                </c:pt>
                <c:pt idx="877">
                  <c:v>119.88000000000001</c:v>
                </c:pt>
                <c:pt idx="878">
                  <c:v>119.92</c:v>
                </c:pt>
                <c:pt idx="879">
                  <c:v>119.96</c:v>
                </c:pt>
                <c:pt idx="880">
                  <c:v>119.99999999999999</c:v>
                </c:pt>
                <c:pt idx="881">
                  <c:v>120.04</c:v>
                </c:pt>
                <c:pt idx="882">
                  <c:v>120.08</c:v>
                </c:pt>
                <c:pt idx="883">
                  <c:v>120.11999999999999</c:v>
                </c:pt>
                <c:pt idx="884">
                  <c:v>120.16000000000001</c:v>
                </c:pt>
                <c:pt idx="885">
                  <c:v>120.2</c:v>
                </c:pt>
                <c:pt idx="886">
                  <c:v>120.24</c:v>
                </c:pt>
                <c:pt idx="887">
                  <c:v>120.27999999999999</c:v>
                </c:pt>
                <c:pt idx="888">
                  <c:v>120.32000000000001</c:v>
                </c:pt>
                <c:pt idx="889">
                  <c:v>120.36</c:v>
                </c:pt>
                <c:pt idx="890">
                  <c:v>120.39999999999999</c:v>
                </c:pt>
                <c:pt idx="891">
                  <c:v>120.44000000000001</c:v>
                </c:pt>
                <c:pt idx="892">
                  <c:v>120.48</c:v>
                </c:pt>
                <c:pt idx="893">
                  <c:v>120.52</c:v>
                </c:pt>
                <c:pt idx="894">
                  <c:v>120.55999999999999</c:v>
                </c:pt>
                <c:pt idx="895">
                  <c:v>120.60000000000001</c:v>
                </c:pt>
                <c:pt idx="896">
                  <c:v>120.64</c:v>
                </c:pt>
                <c:pt idx="897">
                  <c:v>120.67999999999999</c:v>
                </c:pt>
                <c:pt idx="898">
                  <c:v>120.72000000000001</c:v>
                </c:pt>
                <c:pt idx="899">
                  <c:v>120.76</c:v>
                </c:pt>
                <c:pt idx="900">
                  <c:v>120.8</c:v>
                </c:pt>
                <c:pt idx="901">
                  <c:v>120.83999999999999</c:v>
                </c:pt>
                <c:pt idx="902">
                  <c:v>120.88000000000001</c:v>
                </c:pt>
                <c:pt idx="903">
                  <c:v>120.92</c:v>
                </c:pt>
                <c:pt idx="904">
                  <c:v>120.96</c:v>
                </c:pt>
                <c:pt idx="905">
                  <c:v>121.00000000000001</c:v>
                </c:pt>
                <c:pt idx="906">
                  <c:v>121.04</c:v>
                </c:pt>
                <c:pt idx="907">
                  <c:v>121.08</c:v>
                </c:pt>
                <c:pt idx="908">
                  <c:v>121.11999999999999</c:v>
                </c:pt>
                <c:pt idx="909">
                  <c:v>121.16000000000001</c:v>
                </c:pt>
                <c:pt idx="910">
                  <c:v>121.2</c:v>
                </c:pt>
                <c:pt idx="911">
                  <c:v>121.24</c:v>
                </c:pt>
                <c:pt idx="912">
                  <c:v>121.28000000000002</c:v>
                </c:pt>
                <c:pt idx="913">
                  <c:v>121.32000000000001</c:v>
                </c:pt>
                <c:pt idx="914">
                  <c:v>121.36</c:v>
                </c:pt>
                <c:pt idx="915">
                  <c:v>121.39999999999999</c:v>
                </c:pt>
                <c:pt idx="916">
                  <c:v>121.44000000000001</c:v>
                </c:pt>
                <c:pt idx="917">
                  <c:v>121.48</c:v>
                </c:pt>
                <c:pt idx="918">
                  <c:v>121.52</c:v>
                </c:pt>
                <c:pt idx="919">
                  <c:v>121.56000000000002</c:v>
                </c:pt>
                <c:pt idx="920">
                  <c:v>121.60000000000001</c:v>
                </c:pt>
                <c:pt idx="921">
                  <c:v>121.64</c:v>
                </c:pt>
                <c:pt idx="922">
                  <c:v>121.67999999999999</c:v>
                </c:pt>
                <c:pt idx="923">
                  <c:v>121.72000000000001</c:v>
                </c:pt>
                <c:pt idx="924">
                  <c:v>121.76</c:v>
                </c:pt>
                <c:pt idx="925">
                  <c:v>121.8</c:v>
                </c:pt>
                <c:pt idx="926">
                  <c:v>121.84000000000002</c:v>
                </c:pt>
                <c:pt idx="927">
                  <c:v>121.88000000000001</c:v>
                </c:pt>
                <c:pt idx="928">
                  <c:v>121.92</c:v>
                </c:pt>
                <c:pt idx="929">
                  <c:v>121.96</c:v>
                </c:pt>
                <c:pt idx="930">
                  <c:v>122.00000000000001</c:v>
                </c:pt>
                <c:pt idx="931">
                  <c:v>122.04</c:v>
                </c:pt>
                <c:pt idx="932">
                  <c:v>122.08</c:v>
                </c:pt>
                <c:pt idx="933">
                  <c:v>122.12</c:v>
                </c:pt>
                <c:pt idx="934">
                  <c:v>122.16</c:v>
                </c:pt>
                <c:pt idx="935">
                  <c:v>122.2</c:v>
                </c:pt>
                <c:pt idx="936">
                  <c:v>122.24</c:v>
                </c:pt>
                <c:pt idx="937">
                  <c:v>122.28</c:v>
                </c:pt>
                <c:pt idx="938">
                  <c:v>122.32</c:v>
                </c:pt>
                <c:pt idx="939">
                  <c:v>122.35999999999999</c:v>
                </c:pt>
                <c:pt idx="940">
                  <c:v>122.4</c:v>
                </c:pt>
                <c:pt idx="941">
                  <c:v>122.44</c:v>
                </c:pt>
                <c:pt idx="942">
                  <c:v>122.47999999999999</c:v>
                </c:pt>
                <c:pt idx="943">
                  <c:v>122.51999999999998</c:v>
                </c:pt>
                <c:pt idx="944">
                  <c:v>122.56</c:v>
                </c:pt>
                <c:pt idx="945">
                  <c:v>122.6</c:v>
                </c:pt>
                <c:pt idx="946">
                  <c:v>122.63999999999999</c:v>
                </c:pt>
                <c:pt idx="947">
                  <c:v>122.68</c:v>
                </c:pt>
                <c:pt idx="948">
                  <c:v>122.72</c:v>
                </c:pt>
                <c:pt idx="949">
                  <c:v>122.75999999999999</c:v>
                </c:pt>
                <c:pt idx="950">
                  <c:v>122.79999999999998</c:v>
                </c:pt>
                <c:pt idx="951">
                  <c:v>122.84</c:v>
                </c:pt>
                <c:pt idx="952">
                  <c:v>122.88</c:v>
                </c:pt>
                <c:pt idx="953">
                  <c:v>122.91999999999999</c:v>
                </c:pt>
                <c:pt idx="954">
                  <c:v>122.96000000000001</c:v>
                </c:pt>
                <c:pt idx="955">
                  <c:v>123</c:v>
                </c:pt>
                <c:pt idx="956">
                  <c:v>123.03999999999999</c:v>
                </c:pt>
                <c:pt idx="957">
                  <c:v>123.07999999999998</c:v>
                </c:pt>
                <c:pt idx="958">
                  <c:v>123.12</c:v>
                </c:pt>
                <c:pt idx="959">
                  <c:v>123.16</c:v>
                </c:pt>
                <c:pt idx="960">
                  <c:v>123.19999999999999</c:v>
                </c:pt>
                <c:pt idx="961">
                  <c:v>123.24000000000001</c:v>
                </c:pt>
                <c:pt idx="962">
                  <c:v>123.28</c:v>
                </c:pt>
                <c:pt idx="963">
                  <c:v>123.32</c:v>
                </c:pt>
                <c:pt idx="964">
                  <c:v>123.35999999999999</c:v>
                </c:pt>
                <c:pt idx="965">
                  <c:v>123.4</c:v>
                </c:pt>
                <c:pt idx="966">
                  <c:v>123.44</c:v>
                </c:pt>
                <c:pt idx="967">
                  <c:v>123.47999999999999</c:v>
                </c:pt>
                <c:pt idx="968">
                  <c:v>123.52000000000001</c:v>
                </c:pt>
                <c:pt idx="969">
                  <c:v>123.56</c:v>
                </c:pt>
                <c:pt idx="970">
                  <c:v>123.6</c:v>
                </c:pt>
                <c:pt idx="971">
                  <c:v>123.63999999999999</c:v>
                </c:pt>
                <c:pt idx="972">
                  <c:v>123.68</c:v>
                </c:pt>
                <c:pt idx="973">
                  <c:v>123.72</c:v>
                </c:pt>
                <c:pt idx="974">
                  <c:v>123.75999999999999</c:v>
                </c:pt>
                <c:pt idx="975">
                  <c:v>123.80000000000001</c:v>
                </c:pt>
                <c:pt idx="976">
                  <c:v>123.84</c:v>
                </c:pt>
                <c:pt idx="977">
                  <c:v>123.88</c:v>
                </c:pt>
                <c:pt idx="978">
                  <c:v>123.91999999999999</c:v>
                </c:pt>
                <c:pt idx="979">
                  <c:v>123.96000000000001</c:v>
                </c:pt>
                <c:pt idx="980">
                  <c:v>124</c:v>
                </c:pt>
                <c:pt idx="981">
                  <c:v>124.03999999999999</c:v>
                </c:pt>
                <c:pt idx="982">
                  <c:v>124.08000000000001</c:v>
                </c:pt>
                <c:pt idx="983">
                  <c:v>124.12</c:v>
                </c:pt>
                <c:pt idx="984">
                  <c:v>124.16</c:v>
                </c:pt>
                <c:pt idx="985">
                  <c:v>124.19999999999999</c:v>
                </c:pt>
                <c:pt idx="986">
                  <c:v>124.24000000000001</c:v>
                </c:pt>
                <c:pt idx="987">
                  <c:v>124.28</c:v>
                </c:pt>
                <c:pt idx="988">
                  <c:v>124.32</c:v>
                </c:pt>
                <c:pt idx="989">
                  <c:v>124.36000000000001</c:v>
                </c:pt>
                <c:pt idx="990">
                  <c:v>124.4</c:v>
                </c:pt>
                <c:pt idx="991">
                  <c:v>124.44</c:v>
                </c:pt>
                <c:pt idx="992">
                  <c:v>124.47999999999999</c:v>
                </c:pt>
                <c:pt idx="993">
                  <c:v>124.52000000000001</c:v>
                </c:pt>
                <c:pt idx="994">
                  <c:v>124.56</c:v>
                </c:pt>
                <c:pt idx="995">
                  <c:v>124.6</c:v>
                </c:pt>
                <c:pt idx="996">
                  <c:v>124.64000000000001</c:v>
                </c:pt>
                <c:pt idx="997">
                  <c:v>124.68</c:v>
                </c:pt>
                <c:pt idx="998">
                  <c:v>124.72</c:v>
                </c:pt>
                <c:pt idx="999">
                  <c:v>124.75999999999999</c:v>
                </c:pt>
                <c:pt idx="1000">
                  <c:v>124.80000000000001</c:v>
                </c:pt>
                <c:pt idx="1001">
                  <c:v>124.84</c:v>
                </c:pt>
                <c:pt idx="1002">
                  <c:v>124.88</c:v>
                </c:pt>
                <c:pt idx="1003">
                  <c:v>124.92000000000002</c:v>
                </c:pt>
                <c:pt idx="1004">
                  <c:v>124.96000000000001</c:v>
                </c:pt>
                <c:pt idx="1005">
                  <c:v>125</c:v>
                </c:pt>
                <c:pt idx="1006">
                  <c:v>125.04</c:v>
                </c:pt>
                <c:pt idx="1007">
                  <c:v>125.08000000000001</c:v>
                </c:pt>
                <c:pt idx="1008">
                  <c:v>125.12</c:v>
                </c:pt>
                <c:pt idx="1009">
                  <c:v>125.16</c:v>
                </c:pt>
                <c:pt idx="1010">
                  <c:v>125.2</c:v>
                </c:pt>
                <c:pt idx="1011">
                  <c:v>125.24</c:v>
                </c:pt>
                <c:pt idx="1012">
                  <c:v>125.28</c:v>
                </c:pt>
                <c:pt idx="1013">
                  <c:v>125.32000000000001</c:v>
                </c:pt>
                <c:pt idx="1014">
                  <c:v>125.36</c:v>
                </c:pt>
                <c:pt idx="1015">
                  <c:v>125.39999999999999</c:v>
                </c:pt>
                <c:pt idx="1016">
                  <c:v>125.43999999999998</c:v>
                </c:pt>
                <c:pt idx="1017">
                  <c:v>125.48</c:v>
                </c:pt>
                <c:pt idx="1018">
                  <c:v>125.52</c:v>
                </c:pt>
                <c:pt idx="1019">
                  <c:v>125.55999999999999</c:v>
                </c:pt>
                <c:pt idx="1020">
                  <c:v>125.60000000000001</c:v>
                </c:pt>
                <c:pt idx="1021">
                  <c:v>125.64</c:v>
                </c:pt>
                <c:pt idx="1022">
                  <c:v>125.67999999999999</c:v>
                </c:pt>
                <c:pt idx="1023">
                  <c:v>125.71999999999998</c:v>
                </c:pt>
                <c:pt idx="1024">
                  <c:v>125.76</c:v>
                </c:pt>
                <c:pt idx="1025">
                  <c:v>125.8</c:v>
                </c:pt>
                <c:pt idx="1026">
                  <c:v>125.83999999999999</c:v>
                </c:pt>
                <c:pt idx="1027">
                  <c:v>125.88000000000001</c:v>
                </c:pt>
                <c:pt idx="1028">
                  <c:v>125.92</c:v>
                </c:pt>
                <c:pt idx="1029">
                  <c:v>125.96</c:v>
                </c:pt>
                <c:pt idx="1030">
                  <c:v>125.99999999999999</c:v>
                </c:pt>
                <c:pt idx="1031">
                  <c:v>126.04</c:v>
                </c:pt>
                <c:pt idx="1032">
                  <c:v>126.08</c:v>
                </c:pt>
                <c:pt idx="1033">
                  <c:v>126.11999999999999</c:v>
                </c:pt>
                <c:pt idx="1034">
                  <c:v>126.16000000000001</c:v>
                </c:pt>
                <c:pt idx="1035">
                  <c:v>126.2</c:v>
                </c:pt>
                <c:pt idx="1036">
                  <c:v>126.24</c:v>
                </c:pt>
                <c:pt idx="1037">
                  <c:v>126.27999999999999</c:v>
                </c:pt>
                <c:pt idx="1038">
                  <c:v>126.32000000000001</c:v>
                </c:pt>
                <c:pt idx="1039">
                  <c:v>126.36</c:v>
                </c:pt>
                <c:pt idx="1040">
                  <c:v>126.39999999999999</c:v>
                </c:pt>
                <c:pt idx="1041">
                  <c:v>126.44000000000001</c:v>
                </c:pt>
                <c:pt idx="1042">
                  <c:v>126.48</c:v>
                </c:pt>
                <c:pt idx="1043">
                  <c:v>126.52</c:v>
                </c:pt>
                <c:pt idx="1044">
                  <c:v>126.55999999999999</c:v>
                </c:pt>
                <c:pt idx="1045">
                  <c:v>126.60000000000001</c:v>
                </c:pt>
                <c:pt idx="1046">
                  <c:v>126.64</c:v>
                </c:pt>
                <c:pt idx="1047">
                  <c:v>126.67999999999999</c:v>
                </c:pt>
                <c:pt idx="1048">
                  <c:v>126.72000000000001</c:v>
                </c:pt>
                <c:pt idx="1049">
                  <c:v>126.76</c:v>
                </c:pt>
                <c:pt idx="1050">
                  <c:v>126.8</c:v>
                </c:pt>
                <c:pt idx="1051">
                  <c:v>126.83999999999999</c:v>
                </c:pt>
                <c:pt idx="1052">
                  <c:v>126.88000000000001</c:v>
                </c:pt>
                <c:pt idx="1053">
                  <c:v>126.92</c:v>
                </c:pt>
                <c:pt idx="1054">
                  <c:v>126.96</c:v>
                </c:pt>
                <c:pt idx="1055">
                  <c:v>127.00000000000001</c:v>
                </c:pt>
                <c:pt idx="1056">
                  <c:v>127.04</c:v>
                </c:pt>
                <c:pt idx="1057">
                  <c:v>127.08</c:v>
                </c:pt>
                <c:pt idx="1058">
                  <c:v>127.11999999999999</c:v>
                </c:pt>
                <c:pt idx="1059">
                  <c:v>127.16000000000001</c:v>
                </c:pt>
                <c:pt idx="1060">
                  <c:v>127.2</c:v>
                </c:pt>
                <c:pt idx="1061">
                  <c:v>127.24</c:v>
                </c:pt>
                <c:pt idx="1062">
                  <c:v>127.28000000000002</c:v>
                </c:pt>
                <c:pt idx="1063">
                  <c:v>127.32000000000001</c:v>
                </c:pt>
                <c:pt idx="1064">
                  <c:v>127.36</c:v>
                </c:pt>
                <c:pt idx="1065">
                  <c:v>127.39999999999999</c:v>
                </c:pt>
                <c:pt idx="1066">
                  <c:v>127.44000000000001</c:v>
                </c:pt>
                <c:pt idx="1067">
                  <c:v>127.48</c:v>
                </c:pt>
                <c:pt idx="1068">
                  <c:v>127.52</c:v>
                </c:pt>
                <c:pt idx="1069">
                  <c:v>127.56000000000002</c:v>
                </c:pt>
                <c:pt idx="1070">
                  <c:v>127.60000000000001</c:v>
                </c:pt>
                <c:pt idx="1071">
                  <c:v>127.64</c:v>
                </c:pt>
                <c:pt idx="1072">
                  <c:v>127.67999999999999</c:v>
                </c:pt>
                <c:pt idx="1073">
                  <c:v>127.72000000000001</c:v>
                </c:pt>
                <c:pt idx="1074">
                  <c:v>127.76</c:v>
                </c:pt>
                <c:pt idx="1075">
                  <c:v>127.8</c:v>
                </c:pt>
                <c:pt idx="1076">
                  <c:v>127.84000000000002</c:v>
                </c:pt>
                <c:pt idx="1077">
                  <c:v>127.88000000000001</c:v>
                </c:pt>
                <c:pt idx="1078">
                  <c:v>127.92</c:v>
                </c:pt>
                <c:pt idx="1079">
                  <c:v>127.96</c:v>
                </c:pt>
                <c:pt idx="1080">
                  <c:v>128</c:v>
                </c:pt>
                <c:pt idx="1081">
                  <c:v>128.04</c:v>
                </c:pt>
                <c:pt idx="1082">
                  <c:v>128.07999999999998</c:v>
                </c:pt>
                <c:pt idx="1083">
                  <c:v>128.12</c:v>
                </c:pt>
                <c:pt idx="1084">
                  <c:v>128.16</c:v>
                </c:pt>
                <c:pt idx="1085">
                  <c:v>128.19999999999999</c:v>
                </c:pt>
                <c:pt idx="1086">
                  <c:v>128.23999999999998</c:v>
                </c:pt>
                <c:pt idx="1087">
                  <c:v>128.28</c:v>
                </c:pt>
                <c:pt idx="1088">
                  <c:v>128.32</c:v>
                </c:pt>
                <c:pt idx="1089">
                  <c:v>128.35999999999999</c:v>
                </c:pt>
                <c:pt idx="1090">
                  <c:v>128.4</c:v>
                </c:pt>
                <c:pt idx="1091">
                  <c:v>128.44</c:v>
                </c:pt>
                <c:pt idx="1092">
                  <c:v>128.47999999999999</c:v>
                </c:pt>
                <c:pt idx="1093">
                  <c:v>128.51999999999998</c:v>
                </c:pt>
                <c:pt idx="1094">
                  <c:v>128.56</c:v>
                </c:pt>
                <c:pt idx="1095">
                  <c:v>128.6</c:v>
                </c:pt>
                <c:pt idx="1096">
                  <c:v>128.63999999999999</c:v>
                </c:pt>
                <c:pt idx="1097">
                  <c:v>128.68</c:v>
                </c:pt>
                <c:pt idx="1098">
                  <c:v>128.72</c:v>
                </c:pt>
                <c:pt idx="1099">
                  <c:v>128.76</c:v>
                </c:pt>
                <c:pt idx="1100">
                  <c:v>128.79999999999998</c:v>
                </c:pt>
                <c:pt idx="1101">
                  <c:v>128.84</c:v>
                </c:pt>
                <c:pt idx="1102">
                  <c:v>128.88</c:v>
                </c:pt>
                <c:pt idx="1103">
                  <c:v>128.91999999999999</c:v>
                </c:pt>
                <c:pt idx="1104">
                  <c:v>128.96</c:v>
                </c:pt>
                <c:pt idx="1105">
                  <c:v>129</c:v>
                </c:pt>
                <c:pt idx="1106">
                  <c:v>129.04</c:v>
                </c:pt>
                <c:pt idx="1107">
                  <c:v>129.07999999999998</c:v>
                </c:pt>
                <c:pt idx="1108">
                  <c:v>129.12</c:v>
                </c:pt>
                <c:pt idx="1109">
                  <c:v>129.16</c:v>
                </c:pt>
                <c:pt idx="1110">
                  <c:v>129.19999999999999</c:v>
                </c:pt>
                <c:pt idx="1111">
                  <c:v>129.24</c:v>
                </c:pt>
                <c:pt idx="1112">
                  <c:v>129.28</c:v>
                </c:pt>
                <c:pt idx="1113">
                  <c:v>129.32</c:v>
                </c:pt>
                <c:pt idx="1114">
                  <c:v>129.35999999999999</c:v>
                </c:pt>
                <c:pt idx="1115">
                  <c:v>129.4</c:v>
                </c:pt>
                <c:pt idx="1116">
                  <c:v>129.44</c:v>
                </c:pt>
                <c:pt idx="1117">
                  <c:v>129.47999999999999</c:v>
                </c:pt>
                <c:pt idx="1118">
                  <c:v>129.52000000000001</c:v>
                </c:pt>
                <c:pt idx="1119">
                  <c:v>129.56</c:v>
                </c:pt>
                <c:pt idx="1120">
                  <c:v>129.6</c:v>
                </c:pt>
                <c:pt idx="1121">
                  <c:v>129.63999999999999</c:v>
                </c:pt>
                <c:pt idx="1122">
                  <c:v>129.68</c:v>
                </c:pt>
                <c:pt idx="1123">
                  <c:v>129.72</c:v>
                </c:pt>
                <c:pt idx="1124">
                  <c:v>129.76</c:v>
                </c:pt>
                <c:pt idx="1125">
                  <c:v>129.80000000000001</c:v>
                </c:pt>
                <c:pt idx="1126">
                  <c:v>129.84</c:v>
                </c:pt>
                <c:pt idx="1127">
                  <c:v>129.88</c:v>
                </c:pt>
                <c:pt idx="1128">
                  <c:v>129.91999999999999</c:v>
                </c:pt>
                <c:pt idx="1129">
                  <c:v>129.96</c:v>
                </c:pt>
                <c:pt idx="1130">
                  <c:v>130</c:v>
                </c:pt>
                <c:pt idx="1131">
                  <c:v>130.04</c:v>
                </c:pt>
                <c:pt idx="1132">
                  <c:v>130.08000000000001</c:v>
                </c:pt>
                <c:pt idx="1133">
                  <c:v>130.12</c:v>
                </c:pt>
                <c:pt idx="1134">
                  <c:v>130.16</c:v>
                </c:pt>
                <c:pt idx="1135">
                  <c:v>130.19999999999999</c:v>
                </c:pt>
                <c:pt idx="1136">
                  <c:v>130.24</c:v>
                </c:pt>
                <c:pt idx="1137">
                  <c:v>130.28</c:v>
                </c:pt>
                <c:pt idx="1138">
                  <c:v>130.32</c:v>
                </c:pt>
                <c:pt idx="1139">
                  <c:v>130.36000000000001</c:v>
                </c:pt>
                <c:pt idx="1140">
                  <c:v>130.4</c:v>
                </c:pt>
                <c:pt idx="1141">
                  <c:v>130.44</c:v>
                </c:pt>
                <c:pt idx="1142">
                  <c:v>130.47999999999999</c:v>
                </c:pt>
                <c:pt idx="1143">
                  <c:v>130.52000000000001</c:v>
                </c:pt>
                <c:pt idx="1144">
                  <c:v>130.56</c:v>
                </c:pt>
                <c:pt idx="1145">
                  <c:v>130.6</c:v>
                </c:pt>
                <c:pt idx="1146">
                  <c:v>130.64000000000001</c:v>
                </c:pt>
                <c:pt idx="1147">
                  <c:v>130.68</c:v>
                </c:pt>
                <c:pt idx="1148">
                  <c:v>130.72</c:v>
                </c:pt>
                <c:pt idx="1149">
                  <c:v>130.76</c:v>
                </c:pt>
                <c:pt idx="1150">
                  <c:v>130.80000000000001</c:v>
                </c:pt>
                <c:pt idx="1151">
                  <c:v>130.84</c:v>
                </c:pt>
                <c:pt idx="1152">
                  <c:v>130.88</c:v>
                </c:pt>
                <c:pt idx="1153">
                  <c:v>130.92000000000002</c:v>
                </c:pt>
                <c:pt idx="1154">
                  <c:v>130.96</c:v>
                </c:pt>
                <c:pt idx="1155">
                  <c:v>131</c:v>
                </c:pt>
                <c:pt idx="1156">
                  <c:v>131.04</c:v>
                </c:pt>
                <c:pt idx="1157">
                  <c:v>131.08000000000001</c:v>
                </c:pt>
                <c:pt idx="1158">
                  <c:v>131.12</c:v>
                </c:pt>
                <c:pt idx="1159">
                  <c:v>131.16</c:v>
                </c:pt>
                <c:pt idx="1160">
                  <c:v>131.20000000000002</c:v>
                </c:pt>
                <c:pt idx="1161">
                  <c:v>131.24</c:v>
                </c:pt>
                <c:pt idx="1162">
                  <c:v>131.28</c:v>
                </c:pt>
                <c:pt idx="1163">
                  <c:v>131.32</c:v>
                </c:pt>
                <c:pt idx="1164">
                  <c:v>131.36000000000001</c:v>
                </c:pt>
                <c:pt idx="1165">
                  <c:v>131.4</c:v>
                </c:pt>
                <c:pt idx="1166">
                  <c:v>131.44</c:v>
                </c:pt>
                <c:pt idx="1167">
                  <c:v>131.48000000000002</c:v>
                </c:pt>
                <c:pt idx="1168">
                  <c:v>131.52000000000001</c:v>
                </c:pt>
                <c:pt idx="1169">
                  <c:v>131.56</c:v>
                </c:pt>
                <c:pt idx="1170">
                  <c:v>131.6</c:v>
                </c:pt>
                <c:pt idx="1171">
                  <c:v>131.64000000000001</c:v>
                </c:pt>
                <c:pt idx="1172">
                  <c:v>131.68</c:v>
                </c:pt>
                <c:pt idx="1173">
                  <c:v>131.72</c:v>
                </c:pt>
                <c:pt idx="1174">
                  <c:v>131.76000000000002</c:v>
                </c:pt>
                <c:pt idx="1175">
                  <c:v>131.80000000000001</c:v>
                </c:pt>
                <c:pt idx="1176">
                  <c:v>131.84</c:v>
                </c:pt>
                <c:pt idx="1177">
                  <c:v>131.88</c:v>
                </c:pt>
                <c:pt idx="1178">
                  <c:v>131.92000000000002</c:v>
                </c:pt>
                <c:pt idx="1179">
                  <c:v>131.96</c:v>
                </c:pt>
                <c:pt idx="1180">
                  <c:v>132</c:v>
                </c:pt>
                <c:pt idx="1181">
                  <c:v>132.04000000000002</c:v>
                </c:pt>
                <c:pt idx="1182">
                  <c:v>132.08000000000001</c:v>
                </c:pt>
                <c:pt idx="1183">
                  <c:v>132.12</c:v>
                </c:pt>
                <c:pt idx="1184">
                  <c:v>132.16</c:v>
                </c:pt>
                <c:pt idx="1185">
                  <c:v>132.20000000000002</c:v>
                </c:pt>
                <c:pt idx="1186">
                  <c:v>132.24</c:v>
                </c:pt>
                <c:pt idx="1187">
                  <c:v>132.28</c:v>
                </c:pt>
                <c:pt idx="1188">
                  <c:v>132.32000000000002</c:v>
                </c:pt>
                <c:pt idx="1189">
                  <c:v>132.36000000000001</c:v>
                </c:pt>
                <c:pt idx="1190">
                  <c:v>132.4</c:v>
                </c:pt>
                <c:pt idx="1191">
                  <c:v>132.44</c:v>
                </c:pt>
                <c:pt idx="1192">
                  <c:v>132.48000000000002</c:v>
                </c:pt>
                <c:pt idx="1193">
                  <c:v>132.52000000000001</c:v>
                </c:pt>
                <c:pt idx="1194">
                  <c:v>132.56</c:v>
                </c:pt>
                <c:pt idx="1195">
                  <c:v>132.60000000000002</c:v>
                </c:pt>
                <c:pt idx="1196">
                  <c:v>132.64000000000001</c:v>
                </c:pt>
                <c:pt idx="1197">
                  <c:v>132.68</c:v>
                </c:pt>
                <c:pt idx="1198">
                  <c:v>132.72000000000003</c:v>
                </c:pt>
                <c:pt idx="1199">
                  <c:v>132.76000000000002</c:v>
                </c:pt>
                <c:pt idx="1200">
                  <c:v>132.80000000000001</c:v>
                </c:pt>
                <c:pt idx="1201">
                  <c:v>132.84</c:v>
                </c:pt>
                <c:pt idx="1202">
                  <c:v>132.88</c:v>
                </c:pt>
                <c:pt idx="1203">
                  <c:v>132.92000000000002</c:v>
                </c:pt>
                <c:pt idx="1204">
                  <c:v>132.96</c:v>
                </c:pt>
                <c:pt idx="1205">
                  <c:v>133</c:v>
                </c:pt>
                <c:pt idx="1206">
                  <c:v>133.04</c:v>
                </c:pt>
                <c:pt idx="1207">
                  <c:v>133.07999999999998</c:v>
                </c:pt>
                <c:pt idx="1208">
                  <c:v>133.11999999999998</c:v>
                </c:pt>
                <c:pt idx="1209">
                  <c:v>133.16</c:v>
                </c:pt>
                <c:pt idx="1210">
                  <c:v>133.19999999999999</c:v>
                </c:pt>
                <c:pt idx="1211">
                  <c:v>133.23999999999998</c:v>
                </c:pt>
                <c:pt idx="1212">
                  <c:v>133.28</c:v>
                </c:pt>
                <c:pt idx="1213">
                  <c:v>133.32</c:v>
                </c:pt>
                <c:pt idx="1214">
                  <c:v>133.35999999999999</c:v>
                </c:pt>
                <c:pt idx="1215">
                  <c:v>133.39999999999998</c:v>
                </c:pt>
                <c:pt idx="1216">
                  <c:v>133.44</c:v>
                </c:pt>
                <c:pt idx="1217">
                  <c:v>133.47999999999999</c:v>
                </c:pt>
                <c:pt idx="1218">
                  <c:v>133.51999999999998</c:v>
                </c:pt>
                <c:pt idx="1219">
                  <c:v>133.56</c:v>
                </c:pt>
                <c:pt idx="1220">
                  <c:v>133.6</c:v>
                </c:pt>
                <c:pt idx="1221">
                  <c:v>133.63999999999999</c:v>
                </c:pt>
                <c:pt idx="1222">
                  <c:v>133.67999999999998</c:v>
                </c:pt>
                <c:pt idx="1223">
                  <c:v>133.72</c:v>
                </c:pt>
                <c:pt idx="1224">
                  <c:v>133.76</c:v>
                </c:pt>
                <c:pt idx="1225">
                  <c:v>133.79999999999998</c:v>
                </c:pt>
                <c:pt idx="1226">
                  <c:v>133.84</c:v>
                </c:pt>
                <c:pt idx="1227">
                  <c:v>133.88</c:v>
                </c:pt>
                <c:pt idx="1228">
                  <c:v>133.91999999999999</c:v>
                </c:pt>
                <c:pt idx="1229">
                  <c:v>133.95999999999998</c:v>
                </c:pt>
                <c:pt idx="1230">
                  <c:v>134</c:v>
                </c:pt>
                <c:pt idx="1231">
                  <c:v>134.04</c:v>
                </c:pt>
                <c:pt idx="1232">
                  <c:v>134.07999999999998</c:v>
                </c:pt>
                <c:pt idx="1233">
                  <c:v>134.12</c:v>
                </c:pt>
                <c:pt idx="1234">
                  <c:v>134.16</c:v>
                </c:pt>
                <c:pt idx="1235">
                  <c:v>134.19999999999999</c:v>
                </c:pt>
                <c:pt idx="1236">
                  <c:v>134.23999999999998</c:v>
                </c:pt>
                <c:pt idx="1237">
                  <c:v>134.28</c:v>
                </c:pt>
                <c:pt idx="1238">
                  <c:v>134.32</c:v>
                </c:pt>
                <c:pt idx="1239">
                  <c:v>134.35999999999999</c:v>
                </c:pt>
                <c:pt idx="1240">
                  <c:v>134.4</c:v>
                </c:pt>
                <c:pt idx="1241">
                  <c:v>134.44</c:v>
                </c:pt>
                <c:pt idx="1242">
                  <c:v>134.47999999999999</c:v>
                </c:pt>
                <c:pt idx="1243">
                  <c:v>134.51999999999998</c:v>
                </c:pt>
                <c:pt idx="1244">
                  <c:v>134.56</c:v>
                </c:pt>
                <c:pt idx="1245">
                  <c:v>134.6</c:v>
                </c:pt>
                <c:pt idx="1246">
                  <c:v>134.63999999999999</c:v>
                </c:pt>
                <c:pt idx="1247">
                  <c:v>134.68</c:v>
                </c:pt>
                <c:pt idx="1248">
                  <c:v>134.72</c:v>
                </c:pt>
                <c:pt idx="1249">
                  <c:v>134.76</c:v>
                </c:pt>
                <c:pt idx="1250">
                  <c:v>134.79999999999998</c:v>
                </c:pt>
                <c:pt idx="1251">
                  <c:v>134.84</c:v>
                </c:pt>
                <c:pt idx="1252">
                  <c:v>134.88</c:v>
                </c:pt>
                <c:pt idx="1253">
                  <c:v>134.91999999999999</c:v>
                </c:pt>
                <c:pt idx="1254">
                  <c:v>134.96</c:v>
                </c:pt>
                <c:pt idx="1255">
                  <c:v>135</c:v>
                </c:pt>
                <c:pt idx="1256">
                  <c:v>135.04</c:v>
                </c:pt>
                <c:pt idx="1257">
                  <c:v>135.07999999999998</c:v>
                </c:pt>
                <c:pt idx="1258">
                  <c:v>135.12</c:v>
                </c:pt>
                <c:pt idx="1259">
                  <c:v>135.16</c:v>
                </c:pt>
                <c:pt idx="1260">
                  <c:v>135.19999999999999</c:v>
                </c:pt>
                <c:pt idx="1261">
                  <c:v>135.24</c:v>
                </c:pt>
                <c:pt idx="1262">
                  <c:v>135.28</c:v>
                </c:pt>
                <c:pt idx="1263">
                  <c:v>135.32</c:v>
                </c:pt>
                <c:pt idx="1264">
                  <c:v>135.35999999999999</c:v>
                </c:pt>
                <c:pt idx="1265">
                  <c:v>135.4</c:v>
                </c:pt>
                <c:pt idx="1266">
                  <c:v>135.44</c:v>
                </c:pt>
                <c:pt idx="1267">
                  <c:v>135.47999999999999</c:v>
                </c:pt>
                <c:pt idx="1268">
                  <c:v>135.52000000000001</c:v>
                </c:pt>
                <c:pt idx="1269">
                  <c:v>135.56</c:v>
                </c:pt>
                <c:pt idx="1270">
                  <c:v>135.6</c:v>
                </c:pt>
                <c:pt idx="1271">
                  <c:v>135.63999999999999</c:v>
                </c:pt>
                <c:pt idx="1272">
                  <c:v>135.68</c:v>
                </c:pt>
                <c:pt idx="1273">
                  <c:v>135.72</c:v>
                </c:pt>
                <c:pt idx="1274">
                  <c:v>135.76</c:v>
                </c:pt>
                <c:pt idx="1275">
                  <c:v>135.80000000000001</c:v>
                </c:pt>
                <c:pt idx="1276">
                  <c:v>135.84</c:v>
                </c:pt>
                <c:pt idx="1277">
                  <c:v>135.88</c:v>
                </c:pt>
                <c:pt idx="1278">
                  <c:v>135.91999999999999</c:v>
                </c:pt>
                <c:pt idx="1279">
                  <c:v>135.96</c:v>
                </c:pt>
                <c:pt idx="1280">
                  <c:v>136</c:v>
                </c:pt>
                <c:pt idx="1281">
                  <c:v>136.04</c:v>
                </c:pt>
                <c:pt idx="1282">
                  <c:v>136.08000000000001</c:v>
                </c:pt>
                <c:pt idx="1283">
                  <c:v>136.12</c:v>
                </c:pt>
                <c:pt idx="1284">
                  <c:v>136.16</c:v>
                </c:pt>
                <c:pt idx="1285">
                  <c:v>136.19999999999999</c:v>
                </c:pt>
                <c:pt idx="1286">
                  <c:v>136.24</c:v>
                </c:pt>
                <c:pt idx="1287">
                  <c:v>136.28</c:v>
                </c:pt>
                <c:pt idx="1288">
                  <c:v>136.32</c:v>
                </c:pt>
                <c:pt idx="1289">
                  <c:v>136.36000000000001</c:v>
                </c:pt>
                <c:pt idx="1290">
                  <c:v>136.4</c:v>
                </c:pt>
                <c:pt idx="1291">
                  <c:v>136.44</c:v>
                </c:pt>
                <c:pt idx="1292">
                  <c:v>136.47999999999999</c:v>
                </c:pt>
                <c:pt idx="1293">
                  <c:v>136.52000000000001</c:v>
                </c:pt>
                <c:pt idx="1294">
                  <c:v>136.56</c:v>
                </c:pt>
                <c:pt idx="1295">
                  <c:v>136.6</c:v>
                </c:pt>
                <c:pt idx="1296">
                  <c:v>136.64000000000001</c:v>
                </c:pt>
                <c:pt idx="1297">
                  <c:v>136.68</c:v>
                </c:pt>
                <c:pt idx="1298">
                  <c:v>136.72</c:v>
                </c:pt>
                <c:pt idx="1299">
                  <c:v>136.76</c:v>
                </c:pt>
                <c:pt idx="1300">
                  <c:v>136.80000000000001</c:v>
                </c:pt>
                <c:pt idx="1301">
                  <c:v>136.84</c:v>
                </c:pt>
                <c:pt idx="1302">
                  <c:v>136.88</c:v>
                </c:pt>
                <c:pt idx="1303">
                  <c:v>136.92000000000002</c:v>
                </c:pt>
                <c:pt idx="1304">
                  <c:v>136.96</c:v>
                </c:pt>
                <c:pt idx="1305">
                  <c:v>137</c:v>
                </c:pt>
                <c:pt idx="1306">
                  <c:v>137.04</c:v>
                </c:pt>
                <c:pt idx="1307">
                  <c:v>137.08000000000001</c:v>
                </c:pt>
                <c:pt idx="1308">
                  <c:v>137.12</c:v>
                </c:pt>
                <c:pt idx="1309">
                  <c:v>137.16</c:v>
                </c:pt>
                <c:pt idx="1310">
                  <c:v>137.20000000000002</c:v>
                </c:pt>
                <c:pt idx="1311">
                  <c:v>137.24</c:v>
                </c:pt>
                <c:pt idx="1312">
                  <c:v>137.28</c:v>
                </c:pt>
                <c:pt idx="1313">
                  <c:v>137.32</c:v>
                </c:pt>
                <c:pt idx="1314">
                  <c:v>137.36000000000001</c:v>
                </c:pt>
                <c:pt idx="1315">
                  <c:v>137.4</c:v>
                </c:pt>
                <c:pt idx="1316">
                  <c:v>137.44</c:v>
                </c:pt>
                <c:pt idx="1317">
                  <c:v>137.48000000000002</c:v>
                </c:pt>
                <c:pt idx="1318">
                  <c:v>137.52000000000001</c:v>
                </c:pt>
                <c:pt idx="1319">
                  <c:v>137.56</c:v>
                </c:pt>
                <c:pt idx="1320">
                  <c:v>137.6</c:v>
                </c:pt>
                <c:pt idx="1321">
                  <c:v>137.64000000000001</c:v>
                </c:pt>
                <c:pt idx="1322">
                  <c:v>137.68</c:v>
                </c:pt>
                <c:pt idx="1323">
                  <c:v>137.72</c:v>
                </c:pt>
                <c:pt idx="1324">
                  <c:v>137.76000000000002</c:v>
                </c:pt>
                <c:pt idx="1325">
                  <c:v>137.80000000000001</c:v>
                </c:pt>
                <c:pt idx="1326">
                  <c:v>137.84</c:v>
                </c:pt>
                <c:pt idx="1327">
                  <c:v>137.88</c:v>
                </c:pt>
                <c:pt idx="1328">
                  <c:v>137.92000000000002</c:v>
                </c:pt>
                <c:pt idx="1329">
                  <c:v>137.96</c:v>
                </c:pt>
                <c:pt idx="1330">
                  <c:v>138</c:v>
                </c:pt>
                <c:pt idx="1331">
                  <c:v>138.04000000000002</c:v>
                </c:pt>
                <c:pt idx="1332">
                  <c:v>138.08000000000001</c:v>
                </c:pt>
                <c:pt idx="1333">
                  <c:v>138.12</c:v>
                </c:pt>
                <c:pt idx="1334">
                  <c:v>138.16</c:v>
                </c:pt>
                <c:pt idx="1335">
                  <c:v>138.20000000000002</c:v>
                </c:pt>
                <c:pt idx="1336">
                  <c:v>138.24</c:v>
                </c:pt>
                <c:pt idx="1337">
                  <c:v>138.28</c:v>
                </c:pt>
                <c:pt idx="1338">
                  <c:v>138.32000000000002</c:v>
                </c:pt>
                <c:pt idx="1339">
                  <c:v>138.36000000000001</c:v>
                </c:pt>
                <c:pt idx="1340">
                  <c:v>138.4</c:v>
                </c:pt>
                <c:pt idx="1341">
                  <c:v>138.44</c:v>
                </c:pt>
                <c:pt idx="1342">
                  <c:v>138.48000000000002</c:v>
                </c:pt>
                <c:pt idx="1343">
                  <c:v>138.52000000000001</c:v>
                </c:pt>
                <c:pt idx="1344">
                  <c:v>138.56</c:v>
                </c:pt>
                <c:pt idx="1345">
                  <c:v>138.60000000000002</c:v>
                </c:pt>
                <c:pt idx="1346">
                  <c:v>138.64000000000001</c:v>
                </c:pt>
                <c:pt idx="1347">
                  <c:v>138.68</c:v>
                </c:pt>
                <c:pt idx="1348">
                  <c:v>138.72</c:v>
                </c:pt>
                <c:pt idx="1349">
                  <c:v>138.76000000000002</c:v>
                </c:pt>
                <c:pt idx="1350">
                  <c:v>138.80000000000001</c:v>
                </c:pt>
                <c:pt idx="1351">
                  <c:v>138.84</c:v>
                </c:pt>
                <c:pt idx="1352">
                  <c:v>138.88000000000002</c:v>
                </c:pt>
                <c:pt idx="1353">
                  <c:v>138.92000000000002</c:v>
                </c:pt>
                <c:pt idx="1354">
                  <c:v>138.96</c:v>
                </c:pt>
                <c:pt idx="1355">
                  <c:v>139</c:v>
                </c:pt>
                <c:pt idx="1356">
                  <c:v>139.04</c:v>
                </c:pt>
                <c:pt idx="1357">
                  <c:v>139.08000000000001</c:v>
                </c:pt>
                <c:pt idx="1358">
                  <c:v>139.12</c:v>
                </c:pt>
                <c:pt idx="1359">
                  <c:v>139.16</c:v>
                </c:pt>
                <c:pt idx="1360">
                  <c:v>139.19999999999999</c:v>
                </c:pt>
                <c:pt idx="1361">
                  <c:v>139.23999999999998</c:v>
                </c:pt>
                <c:pt idx="1362">
                  <c:v>139.28</c:v>
                </c:pt>
                <c:pt idx="1363">
                  <c:v>139.32</c:v>
                </c:pt>
                <c:pt idx="1364">
                  <c:v>139.35999999999999</c:v>
                </c:pt>
                <c:pt idx="1365">
                  <c:v>139.39999999999998</c:v>
                </c:pt>
                <c:pt idx="1366">
                  <c:v>139.44</c:v>
                </c:pt>
                <c:pt idx="1367">
                  <c:v>139.47999999999999</c:v>
                </c:pt>
                <c:pt idx="1368">
                  <c:v>139.51999999999998</c:v>
                </c:pt>
                <c:pt idx="1369">
                  <c:v>139.55999999999997</c:v>
                </c:pt>
                <c:pt idx="1370">
                  <c:v>139.6</c:v>
                </c:pt>
                <c:pt idx="1371">
                  <c:v>139.63999999999999</c:v>
                </c:pt>
                <c:pt idx="1372">
                  <c:v>139.67999999999998</c:v>
                </c:pt>
                <c:pt idx="1373">
                  <c:v>139.72</c:v>
                </c:pt>
                <c:pt idx="1374">
                  <c:v>139.76</c:v>
                </c:pt>
                <c:pt idx="1375">
                  <c:v>139.79999999999998</c:v>
                </c:pt>
                <c:pt idx="1376">
                  <c:v>139.83999999999997</c:v>
                </c:pt>
                <c:pt idx="1377">
                  <c:v>139.88</c:v>
                </c:pt>
                <c:pt idx="1378">
                  <c:v>139.91999999999999</c:v>
                </c:pt>
                <c:pt idx="1379">
                  <c:v>139.95999999999998</c:v>
                </c:pt>
                <c:pt idx="1380">
                  <c:v>140</c:v>
                </c:pt>
                <c:pt idx="1381">
                  <c:v>140.04</c:v>
                </c:pt>
                <c:pt idx="1382">
                  <c:v>140.07999999999998</c:v>
                </c:pt>
                <c:pt idx="1383">
                  <c:v>140.11999999999998</c:v>
                </c:pt>
                <c:pt idx="1384">
                  <c:v>140.16</c:v>
                </c:pt>
                <c:pt idx="1385">
                  <c:v>140.19999999999999</c:v>
                </c:pt>
                <c:pt idx="1386">
                  <c:v>140.23999999999998</c:v>
                </c:pt>
                <c:pt idx="1387">
                  <c:v>140.28</c:v>
                </c:pt>
                <c:pt idx="1388">
                  <c:v>140.32</c:v>
                </c:pt>
                <c:pt idx="1389">
                  <c:v>140.35999999999999</c:v>
                </c:pt>
                <c:pt idx="1390">
                  <c:v>140.4</c:v>
                </c:pt>
                <c:pt idx="1391">
                  <c:v>140.44</c:v>
                </c:pt>
                <c:pt idx="1392">
                  <c:v>140.47999999999999</c:v>
                </c:pt>
                <c:pt idx="1393">
                  <c:v>140.51999999999998</c:v>
                </c:pt>
                <c:pt idx="1394">
                  <c:v>140.56</c:v>
                </c:pt>
                <c:pt idx="1395">
                  <c:v>140.6</c:v>
                </c:pt>
                <c:pt idx="1396">
                  <c:v>140.63999999999999</c:v>
                </c:pt>
                <c:pt idx="1397">
                  <c:v>140.68</c:v>
                </c:pt>
                <c:pt idx="1398">
                  <c:v>140.72</c:v>
                </c:pt>
                <c:pt idx="1399">
                  <c:v>140.76</c:v>
                </c:pt>
                <c:pt idx="1400">
                  <c:v>140.79999999999998</c:v>
                </c:pt>
                <c:pt idx="1401">
                  <c:v>140.84</c:v>
                </c:pt>
                <c:pt idx="1402">
                  <c:v>140.88</c:v>
                </c:pt>
                <c:pt idx="1403">
                  <c:v>140.91999999999999</c:v>
                </c:pt>
                <c:pt idx="1404">
                  <c:v>140.96</c:v>
                </c:pt>
                <c:pt idx="1405">
                  <c:v>141</c:v>
                </c:pt>
                <c:pt idx="1406">
                  <c:v>141.04</c:v>
                </c:pt>
                <c:pt idx="1407">
                  <c:v>141.07999999999998</c:v>
                </c:pt>
                <c:pt idx="1408">
                  <c:v>141.12</c:v>
                </c:pt>
                <c:pt idx="1409">
                  <c:v>141.16</c:v>
                </c:pt>
                <c:pt idx="1410">
                  <c:v>141.19999999999999</c:v>
                </c:pt>
                <c:pt idx="1411">
                  <c:v>141.24</c:v>
                </c:pt>
                <c:pt idx="1412">
                  <c:v>141.28</c:v>
                </c:pt>
                <c:pt idx="1413">
                  <c:v>141.32</c:v>
                </c:pt>
                <c:pt idx="1414">
                  <c:v>141.35999999999999</c:v>
                </c:pt>
                <c:pt idx="1415">
                  <c:v>141.4</c:v>
                </c:pt>
                <c:pt idx="1416">
                  <c:v>141.44</c:v>
                </c:pt>
                <c:pt idx="1417">
                  <c:v>141.47999999999999</c:v>
                </c:pt>
                <c:pt idx="1418">
                  <c:v>141.52000000000001</c:v>
                </c:pt>
                <c:pt idx="1419">
                  <c:v>141.56</c:v>
                </c:pt>
                <c:pt idx="1420">
                  <c:v>141.6</c:v>
                </c:pt>
                <c:pt idx="1421">
                  <c:v>141.63999999999999</c:v>
                </c:pt>
                <c:pt idx="1422">
                  <c:v>141.68</c:v>
                </c:pt>
                <c:pt idx="1423">
                  <c:v>141.72</c:v>
                </c:pt>
                <c:pt idx="1424">
                  <c:v>141.76</c:v>
                </c:pt>
                <c:pt idx="1425">
                  <c:v>141.80000000000001</c:v>
                </c:pt>
                <c:pt idx="1426">
                  <c:v>141.84</c:v>
                </c:pt>
                <c:pt idx="1427">
                  <c:v>141.88</c:v>
                </c:pt>
                <c:pt idx="1428">
                  <c:v>141.91999999999999</c:v>
                </c:pt>
                <c:pt idx="1429">
                  <c:v>141.96</c:v>
                </c:pt>
                <c:pt idx="1430">
                  <c:v>142</c:v>
                </c:pt>
                <c:pt idx="1431">
                  <c:v>142.04</c:v>
                </c:pt>
                <c:pt idx="1432">
                  <c:v>142.08000000000001</c:v>
                </c:pt>
                <c:pt idx="1433">
                  <c:v>142.12</c:v>
                </c:pt>
                <c:pt idx="1434">
                  <c:v>142.16</c:v>
                </c:pt>
                <c:pt idx="1435">
                  <c:v>142.19999999999999</c:v>
                </c:pt>
                <c:pt idx="1436">
                  <c:v>142.24</c:v>
                </c:pt>
                <c:pt idx="1437">
                  <c:v>142.28</c:v>
                </c:pt>
                <c:pt idx="1438">
                  <c:v>142.32</c:v>
                </c:pt>
                <c:pt idx="1439">
                  <c:v>142.36000000000001</c:v>
                </c:pt>
                <c:pt idx="1440">
                  <c:v>142.4</c:v>
                </c:pt>
                <c:pt idx="1441">
                  <c:v>142.44</c:v>
                </c:pt>
                <c:pt idx="1442">
                  <c:v>142.47999999999999</c:v>
                </c:pt>
                <c:pt idx="1443">
                  <c:v>142.52000000000001</c:v>
                </c:pt>
                <c:pt idx="1444">
                  <c:v>142.56</c:v>
                </c:pt>
                <c:pt idx="1445">
                  <c:v>142.6</c:v>
                </c:pt>
                <c:pt idx="1446">
                  <c:v>142.64000000000001</c:v>
                </c:pt>
                <c:pt idx="1447">
                  <c:v>142.68</c:v>
                </c:pt>
                <c:pt idx="1448">
                  <c:v>142.72</c:v>
                </c:pt>
                <c:pt idx="1449">
                  <c:v>142.76</c:v>
                </c:pt>
                <c:pt idx="1450">
                  <c:v>142.80000000000001</c:v>
                </c:pt>
                <c:pt idx="1451">
                  <c:v>142.84</c:v>
                </c:pt>
                <c:pt idx="1452">
                  <c:v>142.88</c:v>
                </c:pt>
                <c:pt idx="1453">
                  <c:v>142.92000000000002</c:v>
                </c:pt>
                <c:pt idx="1454">
                  <c:v>142.96</c:v>
                </c:pt>
                <c:pt idx="1455">
                  <c:v>143</c:v>
                </c:pt>
                <c:pt idx="1456">
                  <c:v>143.04</c:v>
                </c:pt>
                <c:pt idx="1457">
                  <c:v>143.08000000000001</c:v>
                </c:pt>
                <c:pt idx="1458">
                  <c:v>143.12</c:v>
                </c:pt>
                <c:pt idx="1459">
                  <c:v>143.16</c:v>
                </c:pt>
                <c:pt idx="1460">
                  <c:v>143.20000000000002</c:v>
                </c:pt>
                <c:pt idx="1461">
                  <c:v>143.24</c:v>
                </c:pt>
                <c:pt idx="1462">
                  <c:v>143.28</c:v>
                </c:pt>
                <c:pt idx="1463">
                  <c:v>143.32</c:v>
                </c:pt>
                <c:pt idx="1464">
                  <c:v>143.36000000000001</c:v>
                </c:pt>
                <c:pt idx="1465">
                  <c:v>143.4</c:v>
                </c:pt>
                <c:pt idx="1466">
                  <c:v>143.44</c:v>
                </c:pt>
                <c:pt idx="1467">
                  <c:v>143.48000000000002</c:v>
                </c:pt>
                <c:pt idx="1468">
                  <c:v>143.52000000000001</c:v>
                </c:pt>
                <c:pt idx="1469">
                  <c:v>143.56</c:v>
                </c:pt>
                <c:pt idx="1470">
                  <c:v>143.6</c:v>
                </c:pt>
                <c:pt idx="1471">
                  <c:v>143.64000000000001</c:v>
                </c:pt>
                <c:pt idx="1472">
                  <c:v>143.68</c:v>
                </c:pt>
                <c:pt idx="1473">
                  <c:v>143.72</c:v>
                </c:pt>
                <c:pt idx="1474">
                  <c:v>143.76000000000002</c:v>
                </c:pt>
                <c:pt idx="1475">
                  <c:v>143.80000000000001</c:v>
                </c:pt>
                <c:pt idx="1476">
                  <c:v>143.84</c:v>
                </c:pt>
                <c:pt idx="1477">
                  <c:v>143.88</c:v>
                </c:pt>
                <c:pt idx="1478">
                  <c:v>143.92000000000002</c:v>
                </c:pt>
                <c:pt idx="1479">
                  <c:v>143.96</c:v>
                </c:pt>
                <c:pt idx="1480">
                  <c:v>144</c:v>
                </c:pt>
                <c:pt idx="1481">
                  <c:v>144.04000000000002</c:v>
                </c:pt>
                <c:pt idx="1482">
                  <c:v>144.08000000000001</c:v>
                </c:pt>
                <c:pt idx="1483">
                  <c:v>144.12</c:v>
                </c:pt>
                <c:pt idx="1484">
                  <c:v>144.16</c:v>
                </c:pt>
                <c:pt idx="1485">
                  <c:v>144.20000000000002</c:v>
                </c:pt>
                <c:pt idx="1486">
                  <c:v>144.24</c:v>
                </c:pt>
                <c:pt idx="1487">
                  <c:v>144.28</c:v>
                </c:pt>
                <c:pt idx="1488">
                  <c:v>144.32000000000002</c:v>
                </c:pt>
                <c:pt idx="1489">
                  <c:v>144.36000000000001</c:v>
                </c:pt>
                <c:pt idx="1490">
                  <c:v>144.4</c:v>
                </c:pt>
                <c:pt idx="1491">
                  <c:v>144.44</c:v>
                </c:pt>
                <c:pt idx="1492">
                  <c:v>144.48000000000002</c:v>
                </c:pt>
                <c:pt idx="1493">
                  <c:v>144.52000000000001</c:v>
                </c:pt>
                <c:pt idx="1494">
                  <c:v>144.56</c:v>
                </c:pt>
                <c:pt idx="1495">
                  <c:v>144.60000000000002</c:v>
                </c:pt>
                <c:pt idx="1496">
                  <c:v>144.64000000000001</c:v>
                </c:pt>
                <c:pt idx="1497">
                  <c:v>144.68</c:v>
                </c:pt>
                <c:pt idx="1498">
                  <c:v>144.72</c:v>
                </c:pt>
                <c:pt idx="1499">
                  <c:v>144.76000000000002</c:v>
                </c:pt>
                <c:pt idx="1500">
                  <c:v>144.80000000000001</c:v>
                </c:pt>
                <c:pt idx="1501">
                  <c:v>144.84</c:v>
                </c:pt>
                <c:pt idx="1502">
                  <c:v>144.88000000000002</c:v>
                </c:pt>
                <c:pt idx="1503">
                  <c:v>144.92000000000002</c:v>
                </c:pt>
                <c:pt idx="1504">
                  <c:v>144.96</c:v>
                </c:pt>
                <c:pt idx="1505">
                  <c:v>145</c:v>
                </c:pt>
                <c:pt idx="1506">
                  <c:v>145.04000000000002</c:v>
                </c:pt>
                <c:pt idx="1507">
                  <c:v>145.08000000000001</c:v>
                </c:pt>
                <c:pt idx="1508">
                  <c:v>145.12</c:v>
                </c:pt>
                <c:pt idx="1509">
                  <c:v>145.16</c:v>
                </c:pt>
                <c:pt idx="1510">
                  <c:v>145.20000000000002</c:v>
                </c:pt>
                <c:pt idx="1511">
                  <c:v>145.24</c:v>
                </c:pt>
                <c:pt idx="1512">
                  <c:v>145.28</c:v>
                </c:pt>
                <c:pt idx="1513">
                  <c:v>145.32</c:v>
                </c:pt>
                <c:pt idx="1514">
                  <c:v>145.35999999999999</c:v>
                </c:pt>
                <c:pt idx="1515">
                  <c:v>145.4</c:v>
                </c:pt>
                <c:pt idx="1516">
                  <c:v>145.44</c:v>
                </c:pt>
                <c:pt idx="1517">
                  <c:v>145.47999999999999</c:v>
                </c:pt>
                <c:pt idx="1518">
                  <c:v>145.51999999999998</c:v>
                </c:pt>
                <c:pt idx="1519">
                  <c:v>145.55999999999997</c:v>
                </c:pt>
                <c:pt idx="1520">
                  <c:v>145.6</c:v>
                </c:pt>
                <c:pt idx="1521">
                  <c:v>145.63999999999999</c:v>
                </c:pt>
                <c:pt idx="1522">
                  <c:v>145.67999999999998</c:v>
                </c:pt>
                <c:pt idx="1523">
                  <c:v>145.72</c:v>
                </c:pt>
                <c:pt idx="1524">
                  <c:v>145.76</c:v>
                </c:pt>
                <c:pt idx="1525">
                  <c:v>145.79999999999998</c:v>
                </c:pt>
                <c:pt idx="1526">
                  <c:v>145.83999999999997</c:v>
                </c:pt>
                <c:pt idx="1527">
                  <c:v>145.88</c:v>
                </c:pt>
                <c:pt idx="1528">
                  <c:v>145.91999999999999</c:v>
                </c:pt>
                <c:pt idx="1529">
                  <c:v>145.95999999999998</c:v>
                </c:pt>
                <c:pt idx="1530">
                  <c:v>146</c:v>
                </c:pt>
                <c:pt idx="1531">
                  <c:v>146.04</c:v>
                </c:pt>
                <c:pt idx="1532">
                  <c:v>146.07999999999998</c:v>
                </c:pt>
                <c:pt idx="1533">
                  <c:v>146.11999999999998</c:v>
                </c:pt>
                <c:pt idx="1534">
                  <c:v>146.16</c:v>
                </c:pt>
                <c:pt idx="1535">
                  <c:v>146.19999999999999</c:v>
                </c:pt>
                <c:pt idx="1536">
                  <c:v>146.23999999999998</c:v>
                </c:pt>
                <c:pt idx="1537">
                  <c:v>146.28</c:v>
                </c:pt>
                <c:pt idx="1538">
                  <c:v>146.32</c:v>
                </c:pt>
                <c:pt idx="1539">
                  <c:v>146.35999999999999</c:v>
                </c:pt>
                <c:pt idx="1540">
                  <c:v>146.39999999999998</c:v>
                </c:pt>
                <c:pt idx="1541">
                  <c:v>146.44</c:v>
                </c:pt>
                <c:pt idx="1542">
                  <c:v>146.47999999999999</c:v>
                </c:pt>
                <c:pt idx="1543">
                  <c:v>146.51999999999998</c:v>
                </c:pt>
                <c:pt idx="1544">
                  <c:v>146.56</c:v>
                </c:pt>
                <c:pt idx="1545">
                  <c:v>146.6</c:v>
                </c:pt>
                <c:pt idx="1546">
                  <c:v>146.63999999999999</c:v>
                </c:pt>
                <c:pt idx="1547">
                  <c:v>146.67999999999998</c:v>
                </c:pt>
                <c:pt idx="1548">
                  <c:v>146.72</c:v>
                </c:pt>
                <c:pt idx="1549">
                  <c:v>146.76</c:v>
                </c:pt>
                <c:pt idx="1550">
                  <c:v>146.79999999999998</c:v>
                </c:pt>
                <c:pt idx="1551">
                  <c:v>146.84</c:v>
                </c:pt>
                <c:pt idx="1552">
                  <c:v>146.88</c:v>
                </c:pt>
                <c:pt idx="1553">
                  <c:v>146.91999999999999</c:v>
                </c:pt>
                <c:pt idx="1554">
                  <c:v>146.95999999999998</c:v>
                </c:pt>
                <c:pt idx="1555">
                  <c:v>147</c:v>
                </c:pt>
                <c:pt idx="1556">
                  <c:v>147.04</c:v>
                </c:pt>
                <c:pt idx="1557">
                  <c:v>147.07999999999998</c:v>
                </c:pt>
                <c:pt idx="1558">
                  <c:v>147.12</c:v>
                </c:pt>
                <c:pt idx="1559">
                  <c:v>147.16</c:v>
                </c:pt>
                <c:pt idx="1560">
                  <c:v>147.19999999999999</c:v>
                </c:pt>
                <c:pt idx="1561">
                  <c:v>147.23999999999998</c:v>
                </c:pt>
                <c:pt idx="1562">
                  <c:v>147.28</c:v>
                </c:pt>
                <c:pt idx="1563">
                  <c:v>147.32</c:v>
                </c:pt>
                <c:pt idx="1564">
                  <c:v>147.35999999999999</c:v>
                </c:pt>
                <c:pt idx="1565">
                  <c:v>147.4</c:v>
                </c:pt>
                <c:pt idx="1566">
                  <c:v>147.44</c:v>
                </c:pt>
                <c:pt idx="1567">
                  <c:v>147.47999999999999</c:v>
                </c:pt>
                <c:pt idx="1568">
                  <c:v>147.51999999999998</c:v>
                </c:pt>
                <c:pt idx="1569">
                  <c:v>147.56</c:v>
                </c:pt>
                <c:pt idx="1570">
                  <c:v>147.6</c:v>
                </c:pt>
                <c:pt idx="1571">
                  <c:v>147.63999999999999</c:v>
                </c:pt>
                <c:pt idx="1572">
                  <c:v>147.68</c:v>
                </c:pt>
                <c:pt idx="1573">
                  <c:v>147.72</c:v>
                </c:pt>
                <c:pt idx="1574">
                  <c:v>147.76</c:v>
                </c:pt>
                <c:pt idx="1575">
                  <c:v>147.80000000000001</c:v>
                </c:pt>
                <c:pt idx="1576">
                  <c:v>147.84</c:v>
                </c:pt>
                <c:pt idx="1577">
                  <c:v>147.88</c:v>
                </c:pt>
                <c:pt idx="1578">
                  <c:v>147.91999999999999</c:v>
                </c:pt>
                <c:pt idx="1579">
                  <c:v>147.96</c:v>
                </c:pt>
                <c:pt idx="1580">
                  <c:v>148</c:v>
                </c:pt>
                <c:pt idx="1581">
                  <c:v>148.04</c:v>
                </c:pt>
                <c:pt idx="1582">
                  <c:v>148.08000000000001</c:v>
                </c:pt>
                <c:pt idx="1583">
                  <c:v>148.12</c:v>
                </c:pt>
                <c:pt idx="1584">
                  <c:v>148.16</c:v>
                </c:pt>
                <c:pt idx="1585">
                  <c:v>148.19999999999999</c:v>
                </c:pt>
                <c:pt idx="1586">
                  <c:v>148.24</c:v>
                </c:pt>
                <c:pt idx="1587">
                  <c:v>148.28</c:v>
                </c:pt>
                <c:pt idx="1588">
                  <c:v>148.32</c:v>
                </c:pt>
                <c:pt idx="1589">
                  <c:v>148.36000000000001</c:v>
                </c:pt>
                <c:pt idx="1590">
                  <c:v>148.4</c:v>
                </c:pt>
                <c:pt idx="1591">
                  <c:v>148.44</c:v>
                </c:pt>
                <c:pt idx="1592">
                  <c:v>148.47999999999999</c:v>
                </c:pt>
                <c:pt idx="1593">
                  <c:v>148.52000000000001</c:v>
                </c:pt>
                <c:pt idx="1594">
                  <c:v>148.56</c:v>
                </c:pt>
                <c:pt idx="1595">
                  <c:v>148.6</c:v>
                </c:pt>
                <c:pt idx="1596">
                  <c:v>148.64000000000001</c:v>
                </c:pt>
                <c:pt idx="1597">
                  <c:v>148.68</c:v>
                </c:pt>
                <c:pt idx="1598">
                  <c:v>148.72</c:v>
                </c:pt>
                <c:pt idx="1599">
                  <c:v>148.76</c:v>
                </c:pt>
                <c:pt idx="1600">
                  <c:v>148.80000000000001</c:v>
                </c:pt>
                <c:pt idx="1601">
                  <c:v>148.84</c:v>
                </c:pt>
                <c:pt idx="1602">
                  <c:v>148.88</c:v>
                </c:pt>
                <c:pt idx="1603">
                  <c:v>148.92000000000002</c:v>
                </c:pt>
                <c:pt idx="1604">
                  <c:v>148.96</c:v>
                </c:pt>
                <c:pt idx="1605">
                  <c:v>149</c:v>
                </c:pt>
                <c:pt idx="1606">
                  <c:v>149.04</c:v>
                </c:pt>
                <c:pt idx="1607">
                  <c:v>149.08000000000001</c:v>
                </c:pt>
                <c:pt idx="1608">
                  <c:v>149.12</c:v>
                </c:pt>
                <c:pt idx="1609">
                  <c:v>149.16</c:v>
                </c:pt>
                <c:pt idx="1610">
                  <c:v>149.20000000000002</c:v>
                </c:pt>
                <c:pt idx="1611">
                  <c:v>149.24</c:v>
                </c:pt>
                <c:pt idx="1612">
                  <c:v>149.28</c:v>
                </c:pt>
                <c:pt idx="1613">
                  <c:v>149.32</c:v>
                </c:pt>
                <c:pt idx="1614">
                  <c:v>149.36000000000001</c:v>
                </c:pt>
                <c:pt idx="1615">
                  <c:v>149.4</c:v>
                </c:pt>
                <c:pt idx="1616">
                  <c:v>149.44</c:v>
                </c:pt>
                <c:pt idx="1617">
                  <c:v>149.48000000000002</c:v>
                </c:pt>
                <c:pt idx="1618">
                  <c:v>149.52000000000001</c:v>
                </c:pt>
                <c:pt idx="1619">
                  <c:v>149.56</c:v>
                </c:pt>
                <c:pt idx="1620">
                  <c:v>149.6</c:v>
                </c:pt>
                <c:pt idx="1621">
                  <c:v>149.64000000000001</c:v>
                </c:pt>
                <c:pt idx="1622">
                  <c:v>149.68</c:v>
                </c:pt>
                <c:pt idx="1623">
                  <c:v>149.72</c:v>
                </c:pt>
                <c:pt idx="1624">
                  <c:v>149.76000000000002</c:v>
                </c:pt>
                <c:pt idx="1625">
                  <c:v>149.80000000000001</c:v>
                </c:pt>
                <c:pt idx="1626">
                  <c:v>149.84</c:v>
                </c:pt>
                <c:pt idx="1627">
                  <c:v>149.88</c:v>
                </c:pt>
                <c:pt idx="1628">
                  <c:v>149.92000000000002</c:v>
                </c:pt>
                <c:pt idx="1629">
                  <c:v>149.96</c:v>
                </c:pt>
                <c:pt idx="1630">
                  <c:v>150</c:v>
                </c:pt>
                <c:pt idx="1631">
                  <c:v>150.04000000000002</c:v>
                </c:pt>
                <c:pt idx="1632">
                  <c:v>150.08000000000001</c:v>
                </c:pt>
                <c:pt idx="1633">
                  <c:v>150.12</c:v>
                </c:pt>
                <c:pt idx="1634">
                  <c:v>150.16</c:v>
                </c:pt>
                <c:pt idx="1635">
                  <c:v>150.20000000000002</c:v>
                </c:pt>
                <c:pt idx="1636">
                  <c:v>150.24</c:v>
                </c:pt>
                <c:pt idx="1637">
                  <c:v>150.28</c:v>
                </c:pt>
                <c:pt idx="1638">
                  <c:v>150.32000000000002</c:v>
                </c:pt>
                <c:pt idx="1639">
                  <c:v>150.36000000000001</c:v>
                </c:pt>
                <c:pt idx="1640">
                  <c:v>150.4</c:v>
                </c:pt>
                <c:pt idx="1641">
                  <c:v>150.44</c:v>
                </c:pt>
                <c:pt idx="1642">
                  <c:v>150.48000000000002</c:v>
                </c:pt>
                <c:pt idx="1643">
                  <c:v>150.52000000000001</c:v>
                </c:pt>
                <c:pt idx="1644">
                  <c:v>150.56</c:v>
                </c:pt>
                <c:pt idx="1645">
                  <c:v>150.60000000000002</c:v>
                </c:pt>
                <c:pt idx="1646">
                  <c:v>150.64000000000001</c:v>
                </c:pt>
                <c:pt idx="1647">
                  <c:v>150.68</c:v>
                </c:pt>
                <c:pt idx="1648">
                  <c:v>150.72</c:v>
                </c:pt>
                <c:pt idx="1649">
                  <c:v>150.76000000000002</c:v>
                </c:pt>
                <c:pt idx="1650">
                  <c:v>150.80000000000001</c:v>
                </c:pt>
                <c:pt idx="1651">
                  <c:v>150.84</c:v>
                </c:pt>
                <c:pt idx="1652">
                  <c:v>150.88000000000002</c:v>
                </c:pt>
                <c:pt idx="1653">
                  <c:v>150.92000000000002</c:v>
                </c:pt>
                <c:pt idx="1654">
                  <c:v>150.96</c:v>
                </c:pt>
                <c:pt idx="1655">
                  <c:v>151</c:v>
                </c:pt>
                <c:pt idx="1656">
                  <c:v>151.04000000000002</c:v>
                </c:pt>
                <c:pt idx="1657">
                  <c:v>151.08000000000001</c:v>
                </c:pt>
                <c:pt idx="1658">
                  <c:v>151.12</c:v>
                </c:pt>
                <c:pt idx="1659">
                  <c:v>151.16000000000003</c:v>
                </c:pt>
                <c:pt idx="1660">
                  <c:v>151.20000000000002</c:v>
                </c:pt>
                <c:pt idx="1661">
                  <c:v>151.24</c:v>
                </c:pt>
                <c:pt idx="1662">
                  <c:v>151.28</c:v>
                </c:pt>
                <c:pt idx="1663">
                  <c:v>151.32000000000002</c:v>
                </c:pt>
                <c:pt idx="1664">
                  <c:v>151.36000000000001</c:v>
                </c:pt>
                <c:pt idx="1665">
                  <c:v>151.4</c:v>
                </c:pt>
                <c:pt idx="1666">
                  <c:v>151.44</c:v>
                </c:pt>
                <c:pt idx="1667">
                  <c:v>151.47999999999999</c:v>
                </c:pt>
                <c:pt idx="1668">
                  <c:v>151.52000000000001</c:v>
                </c:pt>
                <c:pt idx="1669">
                  <c:v>151.56</c:v>
                </c:pt>
                <c:pt idx="1670">
                  <c:v>151.6</c:v>
                </c:pt>
                <c:pt idx="1671">
                  <c:v>151.63999999999999</c:v>
                </c:pt>
                <c:pt idx="1672">
                  <c:v>151.67999999999998</c:v>
                </c:pt>
                <c:pt idx="1673">
                  <c:v>151.72</c:v>
                </c:pt>
                <c:pt idx="1674">
                  <c:v>151.76</c:v>
                </c:pt>
                <c:pt idx="1675">
                  <c:v>151.79999999999998</c:v>
                </c:pt>
                <c:pt idx="1676">
                  <c:v>151.83999999999997</c:v>
                </c:pt>
                <c:pt idx="1677">
                  <c:v>151.88</c:v>
                </c:pt>
                <c:pt idx="1678">
                  <c:v>151.91999999999999</c:v>
                </c:pt>
                <c:pt idx="1679">
                  <c:v>151.95999999999998</c:v>
                </c:pt>
                <c:pt idx="1680">
                  <c:v>152</c:v>
                </c:pt>
                <c:pt idx="1681">
                  <c:v>152.04</c:v>
                </c:pt>
                <c:pt idx="1682">
                  <c:v>152.07999999999998</c:v>
                </c:pt>
                <c:pt idx="1683">
                  <c:v>152.11999999999998</c:v>
                </c:pt>
                <c:pt idx="1684">
                  <c:v>152.16</c:v>
                </c:pt>
                <c:pt idx="1685">
                  <c:v>152.19999999999999</c:v>
                </c:pt>
                <c:pt idx="1686">
                  <c:v>152.23999999999998</c:v>
                </c:pt>
                <c:pt idx="1687">
                  <c:v>152.28</c:v>
                </c:pt>
                <c:pt idx="1688">
                  <c:v>152.32</c:v>
                </c:pt>
                <c:pt idx="1689">
                  <c:v>152.35999999999999</c:v>
                </c:pt>
                <c:pt idx="1690">
                  <c:v>152.39999999999998</c:v>
                </c:pt>
                <c:pt idx="1691">
                  <c:v>152.44</c:v>
                </c:pt>
                <c:pt idx="1692">
                  <c:v>152.47999999999999</c:v>
                </c:pt>
                <c:pt idx="1693">
                  <c:v>152.51999999999998</c:v>
                </c:pt>
                <c:pt idx="1694">
                  <c:v>152.56</c:v>
                </c:pt>
                <c:pt idx="1695">
                  <c:v>152.6</c:v>
                </c:pt>
                <c:pt idx="1696">
                  <c:v>152.63999999999999</c:v>
                </c:pt>
                <c:pt idx="1697">
                  <c:v>152.67999999999998</c:v>
                </c:pt>
                <c:pt idx="1698">
                  <c:v>152.72</c:v>
                </c:pt>
                <c:pt idx="1699">
                  <c:v>152.76</c:v>
                </c:pt>
                <c:pt idx="1700">
                  <c:v>152.79999999999998</c:v>
                </c:pt>
                <c:pt idx="1701">
                  <c:v>152.84</c:v>
                </c:pt>
                <c:pt idx="1702">
                  <c:v>152.88</c:v>
                </c:pt>
                <c:pt idx="1703">
                  <c:v>152.91999999999999</c:v>
                </c:pt>
                <c:pt idx="1704">
                  <c:v>152.95999999999998</c:v>
                </c:pt>
                <c:pt idx="1705">
                  <c:v>153</c:v>
                </c:pt>
                <c:pt idx="1706">
                  <c:v>153.04</c:v>
                </c:pt>
                <c:pt idx="1707">
                  <c:v>153.07999999999998</c:v>
                </c:pt>
                <c:pt idx="1708">
                  <c:v>153.12</c:v>
                </c:pt>
                <c:pt idx="1709">
                  <c:v>153.16</c:v>
                </c:pt>
                <c:pt idx="1710">
                  <c:v>153.19999999999999</c:v>
                </c:pt>
                <c:pt idx="1711">
                  <c:v>153.23999999999998</c:v>
                </c:pt>
                <c:pt idx="1712">
                  <c:v>153.28</c:v>
                </c:pt>
                <c:pt idx="1713">
                  <c:v>153.32</c:v>
                </c:pt>
                <c:pt idx="1714">
                  <c:v>153.35999999999999</c:v>
                </c:pt>
                <c:pt idx="1715">
                  <c:v>153.4</c:v>
                </c:pt>
                <c:pt idx="1716">
                  <c:v>153.44</c:v>
                </c:pt>
                <c:pt idx="1717">
                  <c:v>153.47999999999999</c:v>
                </c:pt>
                <c:pt idx="1718">
                  <c:v>153.51999999999998</c:v>
                </c:pt>
                <c:pt idx="1719">
                  <c:v>153.56</c:v>
                </c:pt>
                <c:pt idx="1720">
                  <c:v>153.6</c:v>
                </c:pt>
                <c:pt idx="1721">
                  <c:v>153.63999999999999</c:v>
                </c:pt>
                <c:pt idx="1722">
                  <c:v>153.68</c:v>
                </c:pt>
                <c:pt idx="1723">
                  <c:v>153.72</c:v>
                </c:pt>
                <c:pt idx="1724">
                  <c:v>153.76</c:v>
                </c:pt>
                <c:pt idx="1725">
                  <c:v>153.79999999999998</c:v>
                </c:pt>
                <c:pt idx="1726">
                  <c:v>153.84</c:v>
                </c:pt>
                <c:pt idx="1727">
                  <c:v>153.88</c:v>
                </c:pt>
                <c:pt idx="1728">
                  <c:v>153.91999999999999</c:v>
                </c:pt>
                <c:pt idx="1729">
                  <c:v>153.96</c:v>
                </c:pt>
                <c:pt idx="1730">
                  <c:v>154</c:v>
                </c:pt>
                <c:pt idx="1731">
                  <c:v>154.04</c:v>
                </c:pt>
                <c:pt idx="1732">
                  <c:v>154.07999999999998</c:v>
                </c:pt>
                <c:pt idx="1733">
                  <c:v>154.12</c:v>
                </c:pt>
                <c:pt idx="1734">
                  <c:v>154.16</c:v>
                </c:pt>
                <c:pt idx="1735">
                  <c:v>154.19999999999999</c:v>
                </c:pt>
                <c:pt idx="1736">
                  <c:v>154.24</c:v>
                </c:pt>
                <c:pt idx="1737">
                  <c:v>154.28</c:v>
                </c:pt>
                <c:pt idx="1738">
                  <c:v>154.32</c:v>
                </c:pt>
                <c:pt idx="1739">
                  <c:v>154.35999999999999</c:v>
                </c:pt>
                <c:pt idx="1740">
                  <c:v>154.4</c:v>
                </c:pt>
                <c:pt idx="1741">
                  <c:v>154.44</c:v>
                </c:pt>
                <c:pt idx="1742">
                  <c:v>154.47999999999999</c:v>
                </c:pt>
                <c:pt idx="1743">
                  <c:v>154.52000000000001</c:v>
                </c:pt>
                <c:pt idx="1744">
                  <c:v>154.56</c:v>
                </c:pt>
                <c:pt idx="1745">
                  <c:v>154.6</c:v>
                </c:pt>
                <c:pt idx="1746">
                  <c:v>154.63999999999999</c:v>
                </c:pt>
                <c:pt idx="1747">
                  <c:v>154.68</c:v>
                </c:pt>
                <c:pt idx="1748">
                  <c:v>154.72</c:v>
                </c:pt>
                <c:pt idx="1749">
                  <c:v>154.76</c:v>
                </c:pt>
                <c:pt idx="1750">
                  <c:v>154.80000000000001</c:v>
                </c:pt>
                <c:pt idx="1751">
                  <c:v>154.84</c:v>
                </c:pt>
                <c:pt idx="1752">
                  <c:v>154.88</c:v>
                </c:pt>
                <c:pt idx="1753">
                  <c:v>154.91999999999999</c:v>
                </c:pt>
                <c:pt idx="1754">
                  <c:v>154.96</c:v>
                </c:pt>
                <c:pt idx="1755">
                  <c:v>155</c:v>
                </c:pt>
                <c:pt idx="1756">
                  <c:v>155.04</c:v>
                </c:pt>
                <c:pt idx="1757">
                  <c:v>155.08000000000001</c:v>
                </c:pt>
                <c:pt idx="1758">
                  <c:v>155.12</c:v>
                </c:pt>
                <c:pt idx="1759">
                  <c:v>155.16</c:v>
                </c:pt>
                <c:pt idx="1760">
                  <c:v>155.19999999999999</c:v>
                </c:pt>
                <c:pt idx="1761">
                  <c:v>155.24</c:v>
                </c:pt>
                <c:pt idx="1762">
                  <c:v>155.28</c:v>
                </c:pt>
                <c:pt idx="1763">
                  <c:v>155.32</c:v>
                </c:pt>
                <c:pt idx="1764">
                  <c:v>155.36000000000001</c:v>
                </c:pt>
                <c:pt idx="1765">
                  <c:v>155.4</c:v>
                </c:pt>
                <c:pt idx="1766">
                  <c:v>155.44</c:v>
                </c:pt>
                <c:pt idx="1767">
                  <c:v>155.48000000000002</c:v>
                </c:pt>
                <c:pt idx="1768">
                  <c:v>155.52000000000001</c:v>
                </c:pt>
                <c:pt idx="1769">
                  <c:v>155.56</c:v>
                </c:pt>
                <c:pt idx="1770">
                  <c:v>155.6</c:v>
                </c:pt>
                <c:pt idx="1771">
                  <c:v>155.64000000000001</c:v>
                </c:pt>
                <c:pt idx="1772">
                  <c:v>155.68</c:v>
                </c:pt>
                <c:pt idx="1773">
                  <c:v>155.72</c:v>
                </c:pt>
                <c:pt idx="1774">
                  <c:v>155.76000000000002</c:v>
                </c:pt>
                <c:pt idx="1775">
                  <c:v>155.80000000000001</c:v>
                </c:pt>
                <c:pt idx="1776">
                  <c:v>155.84</c:v>
                </c:pt>
                <c:pt idx="1777">
                  <c:v>155.88</c:v>
                </c:pt>
                <c:pt idx="1778">
                  <c:v>155.92000000000002</c:v>
                </c:pt>
                <c:pt idx="1779">
                  <c:v>155.96</c:v>
                </c:pt>
                <c:pt idx="1780">
                  <c:v>156</c:v>
                </c:pt>
                <c:pt idx="1781">
                  <c:v>156.04000000000002</c:v>
                </c:pt>
                <c:pt idx="1782">
                  <c:v>156.08000000000001</c:v>
                </c:pt>
                <c:pt idx="1783">
                  <c:v>156.12</c:v>
                </c:pt>
                <c:pt idx="1784">
                  <c:v>156.16</c:v>
                </c:pt>
                <c:pt idx="1785">
                  <c:v>156.20000000000002</c:v>
                </c:pt>
                <c:pt idx="1786">
                  <c:v>156.24</c:v>
                </c:pt>
                <c:pt idx="1787">
                  <c:v>156.28</c:v>
                </c:pt>
                <c:pt idx="1788">
                  <c:v>156.32000000000002</c:v>
                </c:pt>
                <c:pt idx="1789">
                  <c:v>156.36000000000001</c:v>
                </c:pt>
                <c:pt idx="1790">
                  <c:v>156.4</c:v>
                </c:pt>
                <c:pt idx="1791">
                  <c:v>156.44</c:v>
                </c:pt>
                <c:pt idx="1792">
                  <c:v>156.48000000000002</c:v>
                </c:pt>
                <c:pt idx="1793">
                  <c:v>156.52000000000001</c:v>
                </c:pt>
                <c:pt idx="1794">
                  <c:v>156.56</c:v>
                </c:pt>
                <c:pt idx="1795">
                  <c:v>156.60000000000002</c:v>
                </c:pt>
                <c:pt idx="1796">
                  <c:v>156.64000000000001</c:v>
                </c:pt>
                <c:pt idx="1797">
                  <c:v>156.68</c:v>
                </c:pt>
                <c:pt idx="1798">
                  <c:v>156.72</c:v>
                </c:pt>
                <c:pt idx="1799">
                  <c:v>156.76000000000002</c:v>
                </c:pt>
                <c:pt idx="1800">
                  <c:v>156.80000000000001</c:v>
                </c:pt>
                <c:pt idx="1801">
                  <c:v>156.84</c:v>
                </c:pt>
                <c:pt idx="1802">
                  <c:v>156.88000000000002</c:v>
                </c:pt>
                <c:pt idx="1803">
                  <c:v>156.92000000000002</c:v>
                </c:pt>
                <c:pt idx="1804">
                  <c:v>156.96</c:v>
                </c:pt>
                <c:pt idx="1805">
                  <c:v>157</c:v>
                </c:pt>
                <c:pt idx="1806">
                  <c:v>157.04000000000002</c:v>
                </c:pt>
                <c:pt idx="1807">
                  <c:v>157.08000000000001</c:v>
                </c:pt>
                <c:pt idx="1808">
                  <c:v>157.12</c:v>
                </c:pt>
                <c:pt idx="1809">
                  <c:v>157.16000000000003</c:v>
                </c:pt>
                <c:pt idx="1810">
                  <c:v>157.20000000000002</c:v>
                </c:pt>
                <c:pt idx="1811">
                  <c:v>157.24</c:v>
                </c:pt>
                <c:pt idx="1812">
                  <c:v>157.28</c:v>
                </c:pt>
                <c:pt idx="1813">
                  <c:v>157.32000000000002</c:v>
                </c:pt>
                <c:pt idx="1814">
                  <c:v>157.36000000000001</c:v>
                </c:pt>
                <c:pt idx="1815">
                  <c:v>157.4</c:v>
                </c:pt>
                <c:pt idx="1816">
                  <c:v>157.44000000000003</c:v>
                </c:pt>
                <c:pt idx="1817">
                  <c:v>157.48000000000002</c:v>
                </c:pt>
                <c:pt idx="1818">
                  <c:v>157.52000000000001</c:v>
                </c:pt>
                <c:pt idx="1819">
                  <c:v>157.56</c:v>
                </c:pt>
                <c:pt idx="1820">
                  <c:v>157.6</c:v>
                </c:pt>
                <c:pt idx="1821">
                  <c:v>157.64000000000001</c:v>
                </c:pt>
                <c:pt idx="1822">
                  <c:v>157.68</c:v>
                </c:pt>
                <c:pt idx="1823">
                  <c:v>157.72</c:v>
                </c:pt>
                <c:pt idx="1824">
                  <c:v>157.76</c:v>
                </c:pt>
                <c:pt idx="1825">
                  <c:v>157.79999999999998</c:v>
                </c:pt>
                <c:pt idx="1826">
                  <c:v>157.84</c:v>
                </c:pt>
                <c:pt idx="1827">
                  <c:v>157.88</c:v>
                </c:pt>
                <c:pt idx="1828">
                  <c:v>157.91999999999999</c:v>
                </c:pt>
                <c:pt idx="1829">
                  <c:v>157.95999999999998</c:v>
                </c:pt>
                <c:pt idx="1830">
                  <c:v>158</c:v>
                </c:pt>
                <c:pt idx="1831">
                  <c:v>158.04</c:v>
                </c:pt>
                <c:pt idx="1832">
                  <c:v>158.07999999999998</c:v>
                </c:pt>
                <c:pt idx="1833">
                  <c:v>158.11999999999998</c:v>
                </c:pt>
                <c:pt idx="1834">
                  <c:v>158.16</c:v>
                </c:pt>
                <c:pt idx="1835">
                  <c:v>158.19999999999999</c:v>
                </c:pt>
                <c:pt idx="1836">
                  <c:v>158.23999999999998</c:v>
                </c:pt>
                <c:pt idx="1837">
                  <c:v>158.28</c:v>
                </c:pt>
                <c:pt idx="1838">
                  <c:v>158.32</c:v>
                </c:pt>
                <c:pt idx="1839">
                  <c:v>158.35999999999999</c:v>
                </c:pt>
                <c:pt idx="1840">
                  <c:v>158.39999999999998</c:v>
                </c:pt>
                <c:pt idx="1841">
                  <c:v>158.44</c:v>
                </c:pt>
                <c:pt idx="1842">
                  <c:v>158.47999999999999</c:v>
                </c:pt>
                <c:pt idx="1843">
                  <c:v>158.51999999999998</c:v>
                </c:pt>
                <c:pt idx="1844">
                  <c:v>158.56</c:v>
                </c:pt>
                <c:pt idx="1845">
                  <c:v>158.6</c:v>
                </c:pt>
                <c:pt idx="1846">
                  <c:v>158.63999999999999</c:v>
                </c:pt>
                <c:pt idx="1847">
                  <c:v>158.67999999999998</c:v>
                </c:pt>
                <c:pt idx="1848">
                  <c:v>158.72</c:v>
                </c:pt>
                <c:pt idx="1849">
                  <c:v>158.76</c:v>
                </c:pt>
                <c:pt idx="1850">
                  <c:v>158.79999999999998</c:v>
                </c:pt>
                <c:pt idx="1851">
                  <c:v>158.84</c:v>
                </c:pt>
                <c:pt idx="1852">
                  <c:v>158.88</c:v>
                </c:pt>
                <c:pt idx="1853">
                  <c:v>158.91999999999999</c:v>
                </c:pt>
                <c:pt idx="1854">
                  <c:v>158.95999999999998</c:v>
                </c:pt>
                <c:pt idx="1855">
                  <c:v>159</c:v>
                </c:pt>
                <c:pt idx="1856">
                  <c:v>159.04</c:v>
                </c:pt>
                <c:pt idx="1857">
                  <c:v>159.07999999999998</c:v>
                </c:pt>
                <c:pt idx="1858">
                  <c:v>159.12</c:v>
                </c:pt>
                <c:pt idx="1859">
                  <c:v>159.16</c:v>
                </c:pt>
                <c:pt idx="1860">
                  <c:v>159.19999999999999</c:v>
                </c:pt>
                <c:pt idx="1861">
                  <c:v>159.23999999999998</c:v>
                </c:pt>
                <c:pt idx="1862">
                  <c:v>159.28</c:v>
                </c:pt>
                <c:pt idx="1863">
                  <c:v>159.32</c:v>
                </c:pt>
                <c:pt idx="1864">
                  <c:v>159.35999999999999</c:v>
                </c:pt>
                <c:pt idx="1865">
                  <c:v>159.4</c:v>
                </c:pt>
                <c:pt idx="1866">
                  <c:v>159.44</c:v>
                </c:pt>
                <c:pt idx="1867">
                  <c:v>159.47999999999999</c:v>
                </c:pt>
                <c:pt idx="1868">
                  <c:v>159.51999999999998</c:v>
                </c:pt>
                <c:pt idx="1869">
                  <c:v>159.56</c:v>
                </c:pt>
                <c:pt idx="1870">
                  <c:v>159.6</c:v>
                </c:pt>
                <c:pt idx="1871">
                  <c:v>159.63999999999999</c:v>
                </c:pt>
                <c:pt idx="1872">
                  <c:v>159.68</c:v>
                </c:pt>
                <c:pt idx="1873">
                  <c:v>159.72</c:v>
                </c:pt>
                <c:pt idx="1874">
                  <c:v>159.76</c:v>
                </c:pt>
                <c:pt idx="1875">
                  <c:v>159.79999999999998</c:v>
                </c:pt>
                <c:pt idx="1876">
                  <c:v>159.84</c:v>
                </c:pt>
                <c:pt idx="1877">
                  <c:v>159.88</c:v>
                </c:pt>
                <c:pt idx="1878">
                  <c:v>159.91999999999999</c:v>
                </c:pt>
                <c:pt idx="1879">
                  <c:v>159.96</c:v>
                </c:pt>
                <c:pt idx="1880">
                  <c:v>160</c:v>
                </c:pt>
                <c:pt idx="1881">
                  <c:v>160.04</c:v>
                </c:pt>
                <c:pt idx="1882">
                  <c:v>160.07999999999998</c:v>
                </c:pt>
                <c:pt idx="1883">
                  <c:v>160.12</c:v>
                </c:pt>
                <c:pt idx="1884">
                  <c:v>160.16</c:v>
                </c:pt>
                <c:pt idx="1885">
                  <c:v>160.19999999999999</c:v>
                </c:pt>
                <c:pt idx="1886">
                  <c:v>160.24</c:v>
                </c:pt>
                <c:pt idx="1887">
                  <c:v>160.28</c:v>
                </c:pt>
                <c:pt idx="1888">
                  <c:v>160.32</c:v>
                </c:pt>
                <c:pt idx="1889">
                  <c:v>160.35999999999999</c:v>
                </c:pt>
                <c:pt idx="1890">
                  <c:v>160.4</c:v>
                </c:pt>
                <c:pt idx="1891">
                  <c:v>160.44</c:v>
                </c:pt>
                <c:pt idx="1892">
                  <c:v>160.47999999999999</c:v>
                </c:pt>
                <c:pt idx="1893">
                  <c:v>160.52000000000001</c:v>
                </c:pt>
                <c:pt idx="1894">
                  <c:v>160.56</c:v>
                </c:pt>
                <c:pt idx="1895">
                  <c:v>160.6</c:v>
                </c:pt>
                <c:pt idx="1896">
                  <c:v>160.63999999999999</c:v>
                </c:pt>
                <c:pt idx="1897">
                  <c:v>160.68</c:v>
                </c:pt>
                <c:pt idx="1898">
                  <c:v>160.72</c:v>
                </c:pt>
                <c:pt idx="1899">
                  <c:v>160.76</c:v>
                </c:pt>
                <c:pt idx="1900">
                  <c:v>160.80000000000001</c:v>
                </c:pt>
                <c:pt idx="1901">
                  <c:v>160.84</c:v>
                </c:pt>
                <c:pt idx="1902">
                  <c:v>160.88</c:v>
                </c:pt>
                <c:pt idx="1903">
                  <c:v>160.91999999999999</c:v>
                </c:pt>
                <c:pt idx="1904">
                  <c:v>160.96</c:v>
                </c:pt>
                <c:pt idx="1905">
                  <c:v>161</c:v>
                </c:pt>
                <c:pt idx="1906">
                  <c:v>161.04</c:v>
                </c:pt>
                <c:pt idx="1907">
                  <c:v>161.08000000000001</c:v>
                </c:pt>
                <c:pt idx="1908">
                  <c:v>161.12</c:v>
                </c:pt>
                <c:pt idx="1909">
                  <c:v>161.16</c:v>
                </c:pt>
                <c:pt idx="1910">
                  <c:v>161.19999999999999</c:v>
                </c:pt>
                <c:pt idx="1911">
                  <c:v>161.24</c:v>
                </c:pt>
                <c:pt idx="1912">
                  <c:v>161.28</c:v>
                </c:pt>
                <c:pt idx="1913">
                  <c:v>161.32</c:v>
                </c:pt>
                <c:pt idx="1914">
                  <c:v>161.36000000000001</c:v>
                </c:pt>
                <c:pt idx="1915">
                  <c:v>161.4</c:v>
                </c:pt>
                <c:pt idx="1916">
                  <c:v>161.44</c:v>
                </c:pt>
                <c:pt idx="1917">
                  <c:v>161.47999999999999</c:v>
                </c:pt>
                <c:pt idx="1918">
                  <c:v>161.52000000000001</c:v>
                </c:pt>
                <c:pt idx="1919">
                  <c:v>161.56</c:v>
                </c:pt>
                <c:pt idx="1920">
                  <c:v>161.6</c:v>
                </c:pt>
                <c:pt idx="1921">
                  <c:v>161.64000000000001</c:v>
                </c:pt>
                <c:pt idx="1922">
                  <c:v>161.68</c:v>
                </c:pt>
                <c:pt idx="1923">
                  <c:v>161.72</c:v>
                </c:pt>
                <c:pt idx="1924">
                  <c:v>161.76</c:v>
                </c:pt>
                <c:pt idx="1925">
                  <c:v>161.80000000000001</c:v>
                </c:pt>
                <c:pt idx="1926">
                  <c:v>161.84</c:v>
                </c:pt>
                <c:pt idx="1927">
                  <c:v>161.88</c:v>
                </c:pt>
                <c:pt idx="1928">
                  <c:v>161.92000000000002</c:v>
                </c:pt>
                <c:pt idx="1929">
                  <c:v>161.96</c:v>
                </c:pt>
                <c:pt idx="1930">
                  <c:v>162</c:v>
                </c:pt>
                <c:pt idx="1931">
                  <c:v>162.04</c:v>
                </c:pt>
                <c:pt idx="1932">
                  <c:v>162.08000000000001</c:v>
                </c:pt>
                <c:pt idx="1933">
                  <c:v>162.12</c:v>
                </c:pt>
                <c:pt idx="1934">
                  <c:v>162.16</c:v>
                </c:pt>
                <c:pt idx="1935">
                  <c:v>162.20000000000002</c:v>
                </c:pt>
                <c:pt idx="1936">
                  <c:v>162.24</c:v>
                </c:pt>
                <c:pt idx="1937">
                  <c:v>162.28</c:v>
                </c:pt>
                <c:pt idx="1938">
                  <c:v>162.32</c:v>
                </c:pt>
                <c:pt idx="1939">
                  <c:v>162.36000000000001</c:v>
                </c:pt>
                <c:pt idx="1940">
                  <c:v>162.4</c:v>
                </c:pt>
                <c:pt idx="1941">
                  <c:v>162.44</c:v>
                </c:pt>
                <c:pt idx="1942">
                  <c:v>162.48000000000002</c:v>
                </c:pt>
                <c:pt idx="1943">
                  <c:v>162.52000000000001</c:v>
                </c:pt>
                <c:pt idx="1944">
                  <c:v>162.56</c:v>
                </c:pt>
                <c:pt idx="1945">
                  <c:v>162.6</c:v>
                </c:pt>
                <c:pt idx="1946">
                  <c:v>162.64000000000001</c:v>
                </c:pt>
                <c:pt idx="1947">
                  <c:v>162.68</c:v>
                </c:pt>
                <c:pt idx="1948">
                  <c:v>162.72</c:v>
                </c:pt>
                <c:pt idx="1949">
                  <c:v>162.76000000000002</c:v>
                </c:pt>
                <c:pt idx="1950">
                  <c:v>162.80000000000001</c:v>
                </c:pt>
                <c:pt idx="1951">
                  <c:v>162.84</c:v>
                </c:pt>
                <c:pt idx="1952">
                  <c:v>162.88</c:v>
                </c:pt>
                <c:pt idx="1953">
                  <c:v>162.92000000000002</c:v>
                </c:pt>
                <c:pt idx="1954">
                  <c:v>162.96</c:v>
                </c:pt>
                <c:pt idx="1955">
                  <c:v>163</c:v>
                </c:pt>
                <c:pt idx="1956">
                  <c:v>163.04000000000002</c:v>
                </c:pt>
                <c:pt idx="1957">
                  <c:v>163.08000000000001</c:v>
                </c:pt>
                <c:pt idx="1958">
                  <c:v>163.12</c:v>
                </c:pt>
                <c:pt idx="1959">
                  <c:v>163.16000000000003</c:v>
                </c:pt>
                <c:pt idx="1960">
                  <c:v>163.20000000000002</c:v>
                </c:pt>
                <c:pt idx="1961">
                  <c:v>163.24</c:v>
                </c:pt>
                <c:pt idx="1962">
                  <c:v>163.28</c:v>
                </c:pt>
                <c:pt idx="1963">
                  <c:v>163.32000000000002</c:v>
                </c:pt>
                <c:pt idx="1964">
                  <c:v>163.36000000000001</c:v>
                </c:pt>
                <c:pt idx="1965">
                  <c:v>163.4</c:v>
                </c:pt>
                <c:pt idx="1966">
                  <c:v>163.44000000000003</c:v>
                </c:pt>
                <c:pt idx="1967">
                  <c:v>163.48000000000002</c:v>
                </c:pt>
                <c:pt idx="1968">
                  <c:v>163.52000000000001</c:v>
                </c:pt>
                <c:pt idx="1969">
                  <c:v>163.56</c:v>
                </c:pt>
                <c:pt idx="1970">
                  <c:v>163.60000000000002</c:v>
                </c:pt>
                <c:pt idx="1971">
                  <c:v>163.64000000000001</c:v>
                </c:pt>
                <c:pt idx="1972">
                  <c:v>163.68</c:v>
                </c:pt>
                <c:pt idx="1973">
                  <c:v>163.72</c:v>
                </c:pt>
                <c:pt idx="1974">
                  <c:v>163.76000000000002</c:v>
                </c:pt>
                <c:pt idx="1975">
                  <c:v>163.80000000000001</c:v>
                </c:pt>
                <c:pt idx="1976">
                  <c:v>163.84</c:v>
                </c:pt>
                <c:pt idx="1977">
                  <c:v>163.88</c:v>
                </c:pt>
                <c:pt idx="1978">
                  <c:v>163.92</c:v>
                </c:pt>
                <c:pt idx="1979">
                  <c:v>163.96</c:v>
                </c:pt>
                <c:pt idx="1980">
                  <c:v>164</c:v>
                </c:pt>
                <c:pt idx="1981">
                  <c:v>164.04</c:v>
                </c:pt>
                <c:pt idx="1982">
                  <c:v>164.07999999999998</c:v>
                </c:pt>
                <c:pt idx="1983">
                  <c:v>164.11999999999998</c:v>
                </c:pt>
                <c:pt idx="1984">
                  <c:v>164.16</c:v>
                </c:pt>
                <c:pt idx="1985">
                  <c:v>164.2</c:v>
                </c:pt>
                <c:pt idx="1986">
                  <c:v>164.23999999999998</c:v>
                </c:pt>
                <c:pt idx="1987">
                  <c:v>164.28</c:v>
                </c:pt>
                <c:pt idx="1988">
                  <c:v>164.32</c:v>
                </c:pt>
                <c:pt idx="1989">
                  <c:v>164.35999999999999</c:v>
                </c:pt>
                <c:pt idx="1990">
                  <c:v>164.39999999999998</c:v>
                </c:pt>
                <c:pt idx="1991">
                  <c:v>164.44</c:v>
                </c:pt>
                <c:pt idx="1992">
                  <c:v>164.48</c:v>
                </c:pt>
                <c:pt idx="1993">
                  <c:v>164.51999999999998</c:v>
                </c:pt>
                <c:pt idx="1994">
                  <c:v>164.56</c:v>
                </c:pt>
                <c:pt idx="1995">
                  <c:v>164.6</c:v>
                </c:pt>
                <c:pt idx="1996">
                  <c:v>164.64</c:v>
                </c:pt>
                <c:pt idx="1997">
                  <c:v>164.67999999999998</c:v>
                </c:pt>
                <c:pt idx="1998">
                  <c:v>164.72</c:v>
                </c:pt>
                <c:pt idx="1999">
                  <c:v>164.76</c:v>
                </c:pt>
                <c:pt idx="2000">
                  <c:v>164.79999999999998</c:v>
                </c:pt>
                <c:pt idx="2001">
                  <c:v>164.84</c:v>
                </c:pt>
                <c:pt idx="2002">
                  <c:v>164.88</c:v>
                </c:pt>
                <c:pt idx="2003">
                  <c:v>164.92</c:v>
                </c:pt>
                <c:pt idx="2004">
                  <c:v>164.95999999999998</c:v>
                </c:pt>
                <c:pt idx="2005">
                  <c:v>165</c:v>
                </c:pt>
                <c:pt idx="2006">
                  <c:v>165.04</c:v>
                </c:pt>
                <c:pt idx="2007">
                  <c:v>165.07999999999998</c:v>
                </c:pt>
                <c:pt idx="2008">
                  <c:v>165.12</c:v>
                </c:pt>
                <c:pt idx="2009">
                  <c:v>165.16</c:v>
                </c:pt>
                <c:pt idx="2010">
                  <c:v>165.2</c:v>
                </c:pt>
                <c:pt idx="2011">
                  <c:v>165.23999999999998</c:v>
                </c:pt>
                <c:pt idx="2012">
                  <c:v>165.28</c:v>
                </c:pt>
                <c:pt idx="2013">
                  <c:v>165.32</c:v>
                </c:pt>
                <c:pt idx="2014">
                  <c:v>165.35999999999999</c:v>
                </c:pt>
                <c:pt idx="2015">
                  <c:v>165.4</c:v>
                </c:pt>
                <c:pt idx="2016">
                  <c:v>165.44</c:v>
                </c:pt>
                <c:pt idx="2017">
                  <c:v>165.48</c:v>
                </c:pt>
                <c:pt idx="2018">
                  <c:v>165.51999999999998</c:v>
                </c:pt>
                <c:pt idx="2019">
                  <c:v>165.56</c:v>
                </c:pt>
                <c:pt idx="2020">
                  <c:v>165.6</c:v>
                </c:pt>
                <c:pt idx="2021">
                  <c:v>165.64</c:v>
                </c:pt>
                <c:pt idx="2022">
                  <c:v>165.68</c:v>
                </c:pt>
                <c:pt idx="2023">
                  <c:v>165.72</c:v>
                </c:pt>
                <c:pt idx="2024">
                  <c:v>165.76</c:v>
                </c:pt>
                <c:pt idx="2025">
                  <c:v>165.79999999999998</c:v>
                </c:pt>
                <c:pt idx="2026">
                  <c:v>165.84</c:v>
                </c:pt>
                <c:pt idx="2027">
                  <c:v>165.88</c:v>
                </c:pt>
                <c:pt idx="2028">
                  <c:v>165.92</c:v>
                </c:pt>
                <c:pt idx="2029">
                  <c:v>165.96</c:v>
                </c:pt>
                <c:pt idx="2030">
                  <c:v>166</c:v>
                </c:pt>
                <c:pt idx="2031">
                  <c:v>166.04</c:v>
                </c:pt>
                <c:pt idx="2032">
                  <c:v>166.07999999999998</c:v>
                </c:pt>
                <c:pt idx="2033">
                  <c:v>166.12</c:v>
                </c:pt>
                <c:pt idx="2034">
                  <c:v>166.16</c:v>
                </c:pt>
                <c:pt idx="2035">
                  <c:v>166.2</c:v>
                </c:pt>
                <c:pt idx="2036">
                  <c:v>166.24</c:v>
                </c:pt>
                <c:pt idx="2037">
                  <c:v>166.28</c:v>
                </c:pt>
                <c:pt idx="2038">
                  <c:v>166.32</c:v>
                </c:pt>
                <c:pt idx="2039">
                  <c:v>166.35999999999999</c:v>
                </c:pt>
                <c:pt idx="2040">
                  <c:v>166.4</c:v>
                </c:pt>
                <c:pt idx="2041">
                  <c:v>166.44</c:v>
                </c:pt>
                <c:pt idx="2042">
                  <c:v>166.48</c:v>
                </c:pt>
                <c:pt idx="2043">
                  <c:v>166.52</c:v>
                </c:pt>
                <c:pt idx="2044">
                  <c:v>166.56</c:v>
                </c:pt>
                <c:pt idx="2045">
                  <c:v>166.6</c:v>
                </c:pt>
                <c:pt idx="2046">
                  <c:v>166.64</c:v>
                </c:pt>
                <c:pt idx="2047">
                  <c:v>166.68</c:v>
                </c:pt>
                <c:pt idx="2048">
                  <c:v>166.72</c:v>
                </c:pt>
                <c:pt idx="2049">
                  <c:v>166.76</c:v>
                </c:pt>
                <c:pt idx="2050">
                  <c:v>166.8</c:v>
                </c:pt>
                <c:pt idx="2051">
                  <c:v>166.84</c:v>
                </c:pt>
                <c:pt idx="2052">
                  <c:v>166.88</c:v>
                </c:pt>
                <c:pt idx="2053">
                  <c:v>166.92</c:v>
                </c:pt>
                <c:pt idx="2054">
                  <c:v>166.96</c:v>
                </c:pt>
                <c:pt idx="2055">
                  <c:v>167</c:v>
                </c:pt>
                <c:pt idx="2056">
                  <c:v>167.04</c:v>
                </c:pt>
                <c:pt idx="2057">
                  <c:v>167.08</c:v>
                </c:pt>
                <c:pt idx="2058">
                  <c:v>167.12</c:v>
                </c:pt>
                <c:pt idx="2059">
                  <c:v>167.16</c:v>
                </c:pt>
                <c:pt idx="2060">
                  <c:v>167.2</c:v>
                </c:pt>
                <c:pt idx="2061">
                  <c:v>167.24</c:v>
                </c:pt>
                <c:pt idx="2062">
                  <c:v>167.28</c:v>
                </c:pt>
                <c:pt idx="2063">
                  <c:v>167.32</c:v>
                </c:pt>
                <c:pt idx="2064">
                  <c:v>167.36</c:v>
                </c:pt>
                <c:pt idx="2065">
                  <c:v>167.4</c:v>
                </c:pt>
                <c:pt idx="2066">
                  <c:v>167.44</c:v>
                </c:pt>
                <c:pt idx="2067">
                  <c:v>167.48</c:v>
                </c:pt>
                <c:pt idx="2068">
                  <c:v>167.52</c:v>
                </c:pt>
                <c:pt idx="2069">
                  <c:v>167.56</c:v>
                </c:pt>
                <c:pt idx="2070">
                  <c:v>167.6</c:v>
                </c:pt>
                <c:pt idx="2071">
                  <c:v>167.64000000000001</c:v>
                </c:pt>
                <c:pt idx="2072">
                  <c:v>167.68</c:v>
                </c:pt>
                <c:pt idx="2073">
                  <c:v>167.72</c:v>
                </c:pt>
                <c:pt idx="2074">
                  <c:v>167.76</c:v>
                </c:pt>
                <c:pt idx="2075">
                  <c:v>167.8</c:v>
                </c:pt>
                <c:pt idx="2076">
                  <c:v>167.84</c:v>
                </c:pt>
                <c:pt idx="2077">
                  <c:v>167.88</c:v>
                </c:pt>
                <c:pt idx="2078">
                  <c:v>167.92000000000002</c:v>
                </c:pt>
                <c:pt idx="2079">
                  <c:v>167.96</c:v>
                </c:pt>
                <c:pt idx="2080">
                  <c:v>168</c:v>
                </c:pt>
                <c:pt idx="2081">
                  <c:v>168.04</c:v>
                </c:pt>
                <c:pt idx="2082">
                  <c:v>168.08</c:v>
                </c:pt>
                <c:pt idx="2083">
                  <c:v>168.12</c:v>
                </c:pt>
                <c:pt idx="2084">
                  <c:v>168.16</c:v>
                </c:pt>
                <c:pt idx="2085">
                  <c:v>168.20000000000002</c:v>
                </c:pt>
                <c:pt idx="2086">
                  <c:v>168.24</c:v>
                </c:pt>
                <c:pt idx="2087">
                  <c:v>168.28</c:v>
                </c:pt>
                <c:pt idx="2088">
                  <c:v>168.32</c:v>
                </c:pt>
                <c:pt idx="2089">
                  <c:v>168.36</c:v>
                </c:pt>
                <c:pt idx="2090">
                  <c:v>168.4</c:v>
                </c:pt>
                <c:pt idx="2091">
                  <c:v>168.44</c:v>
                </c:pt>
                <c:pt idx="2092">
                  <c:v>168.48000000000002</c:v>
                </c:pt>
                <c:pt idx="2093">
                  <c:v>168.52</c:v>
                </c:pt>
                <c:pt idx="2094">
                  <c:v>168.56</c:v>
                </c:pt>
                <c:pt idx="2095">
                  <c:v>168.6</c:v>
                </c:pt>
                <c:pt idx="2096">
                  <c:v>168.64000000000001</c:v>
                </c:pt>
                <c:pt idx="2097">
                  <c:v>168.68</c:v>
                </c:pt>
                <c:pt idx="2098">
                  <c:v>168.72</c:v>
                </c:pt>
                <c:pt idx="2099">
                  <c:v>168.76000000000002</c:v>
                </c:pt>
                <c:pt idx="2100">
                  <c:v>168.8</c:v>
                </c:pt>
                <c:pt idx="2101">
                  <c:v>168.84</c:v>
                </c:pt>
                <c:pt idx="2102">
                  <c:v>168.88</c:v>
                </c:pt>
                <c:pt idx="2103">
                  <c:v>168.92000000000002</c:v>
                </c:pt>
                <c:pt idx="2104">
                  <c:v>168.96</c:v>
                </c:pt>
                <c:pt idx="2105">
                  <c:v>169</c:v>
                </c:pt>
                <c:pt idx="2106">
                  <c:v>169.04000000000002</c:v>
                </c:pt>
                <c:pt idx="2107">
                  <c:v>169.08</c:v>
                </c:pt>
                <c:pt idx="2108">
                  <c:v>169.12</c:v>
                </c:pt>
                <c:pt idx="2109">
                  <c:v>169.16</c:v>
                </c:pt>
                <c:pt idx="2110">
                  <c:v>169.20000000000002</c:v>
                </c:pt>
                <c:pt idx="2111">
                  <c:v>169.24</c:v>
                </c:pt>
                <c:pt idx="2112">
                  <c:v>169.28</c:v>
                </c:pt>
                <c:pt idx="2113">
                  <c:v>169.32000000000002</c:v>
                </c:pt>
                <c:pt idx="2114">
                  <c:v>169.36</c:v>
                </c:pt>
                <c:pt idx="2115">
                  <c:v>169.4</c:v>
                </c:pt>
                <c:pt idx="2116">
                  <c:v>169.44</c:v>
                </c:pt>
                <c:pt idx="2117">
                  <c:v>169.48000000000002</c:v>
                </c:pt>
                <c:pt idx="2118">
                  <c:v>169.52</c:v>
                </c:pt>
                <c:pt idx="2119">
                  <c:v>169.56</c:v>
                </c:pt>
                <c:pt idx="2120">
                  <c:v>169.60000000000002</c:v>
                </c:pt>
                <c:pt idx="2121">
                  <c:v>169.64000000000001</c:v>
                </c:pt>
                <c:pt idx="2122">
                  <c:v>169.68</c:v>
                </c:pt>
                <c:pt idx="2123">
                  <c:v>169.72</c:v>
                </c:pt>
                <c:pt idx="2124">
                  <c:v>169.76000000000002</c:v>
                </c:pt>
                <c:pt idx="2125">
                  <c:v>169.8</c:v>
                </c:pt>
                <c:pt idx="2126">
                  <c:v>169.84</c:v>
                </c:pt>
                <c:pt idx="2127">
                  <c:v>169.88000000000002</c:v>
                </c:pt>
                <c:pt idx="2128">
                  <c:v>169.92000000000002</c:v>
                </c:pt>
                <c:pt idx="2129">
                  <c:v>169.96</c:v>
                </c:pt>
                <c:pt idx="2130">
                  <c:v>170</c:v>
                </c:pt>
                <c:pt idx="2131">
                  <c:v>170.04</c:v>
                </c:pt>
                <c:pt idx="2132">
                  <c:v>170.08</c:v>
                </c:pt>
                <c:pt idx="2133">
                  <c:v>170.12</c:v>
                </c:pt>
                <c:pt idx="2134">
                  <c:v>170.16</c:v>
                </c:pt>
                <c:pt idx="2135">
                  <c:v>170.2</c:v>
                </c:pt>
                <c:pt idx="2136">
                  <c:v>170.23999999999998</c:v>
                </c:pt>
                <c:pt idx="2137">
                  <c:v>170.27999999999997</c:v>
                </c:pt>
                <c:pt idx="2138">
                  <c:v>170.32</c:v>
                </c:pt>
                <c:pt idx="2139">
                  <c:v>170.35999999999999</c:v>
                </c:pt>
                <c:pt idx="2140">
                  <c:v>170.39999999999998</c:v>
                </c:pt>
                <c:pt idx="2141">
                  <c:v>170.44</c:v>
                </c:pt>
                <c:pt idx="2142">
                  <c:v>170.48</c:v>
                </c:pt>
                <c:pt idx="2143">
                  <c:v>170.51999999999998</c:v>
                </c:pt>
                <c:pt idx="2144">
                  <c:v>170.56</c:v>
                </c:pt>
                <c:pt idx="2145">
                  <c:v>170.6</c:v>
                </c:pt>
                <c:pt idx="2146">
                  <c:v>170.64</c:v>
                </c:pt>
                <c:pt idx="2147">
                  <c:v>170.67999999999998</c:v>
                </c:pt>
                <c:pt idx="2148">
                  <c:v>170.72</c:v>
                </c:pt>
                <c:pt idx="2149">
                  <c:v>170.76</c:v>
                </c:pt>
                <c:pt idx="2150">
                  <c:v>170.79999999999998</c:v>
                </c:pt>
                <c:pt idx="2151">
                  <c:v>170.84</c:v>
                </c:pt>
                <c:pt idx="2152">
                  <c:v>170.88</c:v>
                </c:pt>
                <c:pt idx="2153">
                  <c:v>170.92</c:v>
                </c:pt>
                <c:pt idx="2154">
                  <c:v>170.95999999999998</c:v>
                </c:pt>
                <c:pt idx="2155">
                  <c:v>171</c:v>
                </c:pt>
                <c:pt idx="2156">
                  <c:v>171.04</c:v>
                </c:pt>
                <c:pt idx="2157">
                  <c:v>171.07999999999998</c:v>
                </c:pt>
                <c:pt idx="2158">
                  <c:v>171.12</c:v>
                </c:pt>
                <c:pt idx="2159">
                  <c:v>171.16</c:v>
                </c:pt>
                <c:pt idx="2160">
                  <c:v>171.2</c:v>
                </c:pt>
                <c:pt idx="2161">
                  <c:v>171.23999999999998</c:v>
                </c:pt>
                <c:pt idx="2162">
                  <c:v>171.28</c:v>
                </c:pt>
                <c:pt idx="2163">
                  <c:v>171.32</c:v>
                </c:pt>
                <c:pt idx="2164">
                  <c:v>171.35999999999999</c:v>
                </c:pt>
                <c:pt idx="2165">
                  <c:v>171.4</c:v>
                </c:pt>
                <c:pt idx="2166">
                  <c:v>171.44</c:v>
                </c:pt>
                <c:pt idx="2167">
                  <c:v>171.48</c:v>
                </c:pt>
                <c:pt idx="2168">
                  <c:v>171.51999999999998</c:v>
                </c:pt>
                <c:pt idx="2169">
                  <c:v>171.56</c:v>
                </c:pt>
                <c:pt idx="2170">
                  <c:v>171.6</c:v>
                </c:pt>
                <c:pt idx="2171">
                  <c:v>171.64</c:v>
                </c:pt>
                <c:pt idx="2172">
                  <c:v>171.68</c:v>
                </c:pt>
                <c:pt idx="2173">
                  <c:v>171.72</c:v>
                </c:pt>
                <c:pt idx="2174">
                  <c:v>171.76</c:v>
                </c:pt>
                <c:pt idx="2175">
                  <c:v>171.79999999999998</c:v>
                </c:pt>
                <c:pt idx="2176">
                  <c:v>171.84</c:v>
                </c:pt>
                <c:pt idx="2177">
                  <c:v>171.88</c:v>
                </c:pt>
                <c:pt idx="2178">
                  <c:v>171.92</c:v>
                </c:pt>
                <c:pt idx="2179">
                  <c:v>171.96</c:v>
                </c:pt>
                <c:pt idx="2180">
                  <c:v>172</c:v>
                </c:pt>
                <c:pt idx="2181">
                  <c:v>172.04</c:v>
                </c:pt>
                <c:pt idx="2182">
                  <c:v>172.07999999999998</c:v>
                </c:pt>
                <c:pt idx="2183">
                  <c:v>172.12</c:v>
                </c:pt>
                <c:pt idx="2184">
                  <c:v>172.16</c:v>
                </c:pt>
                <c:pt idx="2185">
                  <c:v>172.2</c:v>
                </c:pt>
                <c:pt idx="2186">
                  <c:v>172.24</c:v>
                </c:pt>
                <c:pt idx="2187">
                  <c:v>172.28</c:v>
                </c:pt>
                <c:pt idx="2188">
                  <c:v>172.32</c:v>
                </c:pt>
                <c:pt idx="2189">
                  <c:v>172.35999999999999</c:v>
                </c:pt>
                <c:pt idx="2190">
                  <c:v>172.4</c:v>
                </c:pt>
                <c:pt idx="2191">
                  <c:v>172.44</c:v>
                </c:pt>
                <c:pt idx="2192">
                  <c:v>172.48</c:v>
                </c:pt>
                <c:pt idx="2193">
                  <c:v>172.52</c:v>
                </c:pt>
                <c:pt idx="2194">
                  <c:v>172.56</c:v>
                </c:pt>
                <c:pt idx="2195">
                  <c:v>172.6</c:v>
                </c:pt>
                <c:pt idx="2196">
                  <c:v>172.64</c:v>
                </c:pt>
                <c:pt idx="2197">
                  <c:v>172.68</c:v>
                </c:pt>
                <c:pt idx="2198">
                  <c:v>172.72</c:v>
                </c:pt>
                <c:pt idx="2199">
                  <c:v>172.76</c:v>
                </c:pt>
                <c:pt idx="2200">
                  <c:v>172.8</c:v>
                </c:pt>
                <c:pt idx="2201">
                  <c:v>172.84</c:v>
                </c:pt>
                <c:pt idx="2202">
                  <c:v>172.88</c:v>
                </c:pt>
                <c:pt idx="2203">
                  <c:v>172.92</c:v>
                </c:pt>
                <c:pt idx="2204">
                  <c:v>172.96</c:v>
                </c:pt>
                <c:pt idx="2205">
                  <c:v>173</c:v>
                </c:pt>
                <c:pt idx="2206">
                  <c:v>173.04</c:v>
                </c:pt>
                <c:pt idx="2207">
                  <c:v>173.08</c:v>
                </c:pt>
                <c:pt idx="2208">
                  <c:v>173.12</c:v>
                </c:pt>
                <c:pt idx="2209">
                  <c:v>173.16</c:v>
                </c:pt>
                <c:pt idx="2210">
                  <c:v>173.2</c:v>
                </c:pt>
                <c:pt idx="2211">
                  <c:v>173.24</c:v>
                </c:pt>
                <c:pt idx="2212">
                  <c:v>173.28</c:v>
                </c:pt>
                <c:pt idx="2213">
                  <c:v>173.32</c:v>
                </c:pt>
                <c:pt idx="2214">
                  <c:v>173.36</c:v>
                </c:pt>
                <c:pt idx="2215">
                  <c:v>173.4</c:v>
                </c:pt>
                <c:pt idx="2216">
                  <c:v>173.44</c:v>
                </c:pt>
                <c:pt idx="2217">
                  <c:v>173.48</c:v>
                </c:pt>
                <c:pt idx="2218">
                  <c:v>173.52</c:v>
                </c:pt>
                <c:pt idx="2219">
                  <c:v>173.56</c:v>
                </c:pt>
                <c:pt idx="2220">
                  <c:v>173.6</c:v>
                </c:pt>
                <c:pt idx="2221">
                  <c:v>173.64000000000001</c:v>
                </c:pt>
                <c:pt idx="2222">
                  <c:v>173.68</c:v>
                </c:pt>
                <c:pt idx="2223">
                  <c:v>173.72</c:v>
                </c:pt>
                <c:pt idx="2224">
                  <c:v>173.76</c:v>
                </c:pt>
                <c:pt idx="2225">
                  <c:v>173.8</c:v>
                </c:pt>
                <c:pt idx="2226">
                  <c:v>173.84</c:v>
                </c:pt>
                <c:pt idx="2227">
                  <c:v>173.88</c:v>
                </c:pt>
                <c:pt idx="2228">
                  <c:v>173.92000000000002</c:v>
                </c:pt>
                <c:pt idx="2229">
                  <c:v>173.96</c:v>
                </c:pt>
                <c:pt idx="2230">
                  <c:v>174</c:v>
                </c:pt>
                <c:pt idx="2231">
                  <c:v>174.04</c:v>
                </c:pt>
                <c:pt idx="2232">
                  <c:v>174.08</c:v>
                </c:pt>
                <c:pt idx="2233">
                  <c:v>174.12</c:v>
                </c:pt>
                <c:pt idx="2234">
                  <c:v>174.16</c:v>
                </c:pt>
                <c:pt idx="2235">
                  <c:v>174.20000000000002</c:v>
                </c:pt>
                <c:pt idx="2236">
                  <c:v>174.24</c:v>
                </c:pt>
                <c:pt idx="2237">
                  <c:v>174.28</c:v>
                </c:pt>
                <c:pt idx="2238">
                  <c:v>174.32</c:v>
                </c:pt>
                <c:pt idx="2239">
                  <c:v>174.36</c:v>
                </c:pt>
                <c:pt idx="2240">
                  <c:v>174.4</c:v>
                </c:pt>
                <c:pt idx="2241">
                  <c:v>174.44</c:v>
                </c:pt>
                <c:pt idx="2242">
                  <c:v>174.48000000000002</c:v>
                </c:pt>
                <c:pt idx="2243">
                  <c:v>174.52</c:v>
                </c:pt>
                <c:pt idx="2244">
                  <c:v>174.56</c:v>
                </c:pt>
                <c:pt idx="2245">
                  <c:v>174.6</c:v>
                </c:pt>
                <c:pt idx="2246">
                  <c:v>174.64000000000001</c:v>
                </c:pt>
                <c:pt idx="2247">
                  <c:v>174.68</c:v>
                </c:pt>
                <c:pt idx="2248">
                  <c:v>174.72</c:v>
                </c:pt>
                <c:pt idx="2249">
                  <c:v>174.76000000000002</c:v>
                </c:pt>
                <c:pt idx="2250">
                  <c:v>174.8</c:v>
                </c:pt>
                <c:pt idx="2251">
                  <c:v>174.84</c:v>
                </c:pt>
                <c:pt idx="2252">
                  <c:v>174.88</c:v>
                </c:pt>
                <c:pt idx="2253">
                  <c:v>174.92000000000002</c:v>
                </c:pt>
                <c:pt idx="2254">
                  <c:v>174.96</c:v>
                </c:pt>
                <c:pt idx="2255">
                  <c:v>175</c:v>
                </c:pt>
                <c:pt idx="2256">
                  <c:v>175.04000000000002</c:v>
                </c:pt>
                <c:pt idx="2257">
                  <c:v>175.08</c:v>
                </c:pt>
                <c:pt idx="2258">
                  <c:v>175.12</c:v>
                </c:pt>
                <c:pt idx="2259">
                  <c:v>175.16</c:v>
                </c:pt>
                <c:pt idx="2260">
                  <c:v>175.20000000000002</c:v>
                </c:pt>
                <c:pt idx="2261">
                  <c:v>175.24</c:v>
                </c:pt>
                <c:pt idx="2262">
                  <c:v>175.28</c:v>
                </c:pt>
                <c:pt idx="2263">
                  <c:v>175.32000000000002</c:v>
                </c:pt>
                <c:pt idx="2264">
                  <c:v>175.36</c:v>
                </c:pt>
                <c:pt idx="2265">
                  <c:v>175.4</c:v>
                </c:pt>
                <c:pt idx="2266">
                  <c:v>175.44</c:v>
                </c:pt>
                <c:pt idx="2267">
                  <c:v>175.48000000000002</c:v>
                </c:pt>
                <c:pt idx="2268">
                  <c:v>175.52</c:v>
                </c:pt>
                <c:pt idx="2269">
                  <c:v>175.56</c:v>
                </c:pt>
                <c:pt idx="2270">
                  <c:v>175.60000000000002</c:v>
                </c:pt>
                <c:pt idx="2271">
                  <c:v>175.64000000000001</c:v>
                </c:pt>
                <c:pt idx="2272">
                  <c:v>175.68</c:v>
                </c:pt>
                <c:pt idx="2273">
                  <c:v>175.72</c:v>
                </c:pt>
                <c:pt idx="2274">
                  <c:v>175.76000000000002</c:v>
                </c:pt>
                <c:pt idx="2275">
                  <c:v>175.8</c:v>
                </c:pt>
                <c:pt idx="2276">
                  <c:v>175.84</c:v>
                </c:pt>
                <c:pt idx="2277">
                  <c:v>175.88000000000002</c:v>
                </c:pt>
                <c:pt idx="2278">
                  <c:v>175.92000000000002</c:v>
                </c:pt>
                <c:pt idx="2279">
                  <c:v>175.96</c:v>
                </c:pt>
                <c:pt idx="2280">
                  <c:v>176</c:v>
                </c:pt>
                <c:pt idx="2281">
                  <c:v>176.04000000000002</c:v>
                </c:pt>
                <c:pt idx="2282">
                  <c:v>176.08</c:v>
                </c:pt>
                <c:pt idx="2283">
                  <c:v>176.12</c:v>
                </c:pt>
                <c:pt idx="2284">
                  <c:v>176.16</c:v>
                </c:pt>
                <c:pt idx="2285">
                  <c:v>176.2</c:v>
                </c:pt>
                <c:pt idx="2286">
                  <c:v>176.24</c:v>
                </c:pt>
                <c:pt idx="2287">
                  <c:v>176.28</c:v>
                </c:pt>
                <c:pt idx="2288">
                  <c:v>176.32</c:v>
                </c:pt>
                <c:pt idx="2289">
                  <c:v>176.35999999999999</c:v>
                </c:pt>
                <c:pt idx="2290">
                  <c:v>176.39999999999998</c:v>
                </c:pt>
                <c:pt idx="2291">
                  <c:v>176.44</c:v>
                </c:pt>
                <c:pt idx="2292">
                  <c:v>176.48</c:v>
                </c:pt>
                <c:pt idx="2293">
                  <c:v>176.51999999999998</c:v>
                </c:pt>
                <c:pt idx="2294">
                  <c:v>176.55999999999997</c:v>
                </c:pt>
                <c:pt idx="2295">
                  <c:v>176.6</c:v>
                </c:pt>
                <c:pt idx="2296">
                  <c:v>176.64</c:v>
                </c:pt>
                <c:pt idx="2297">
                  <c:v>176.67999999999998</c:v>
                </c:pt>
                <c:pt idx="2298">
                  <c:v>176.72</c:v>
                </c:pt>
                <c:pt idx="2299">
                  <c:v>176.76</c:v>
                </c:pt>
                <c:pt idx="2300">
                  <c:v>176.79999999999998</c:v>
                </c:pt>
                <c:pt idx="2301">
                  <c:v>176.83999999999997</c:v>
                </c:pt>
                <c:pt idx="2302">
                  <c:v>176.88</c:v>
                </c:pt>
                <c:pt idx="2303">
                  <c:v>176.92</c:v>
                </c:pt>
                <c:pt idx="2304">
                  <c:v>176.95999999999998</c:v>
                </c:pt>
                <c:pt idx="2305">
                  <c:v>177</c:v>
                </c:pt>
                <c:pt idx="2306">
                  <c:v>177.04</c:v>
                </c:pt>
                <c:pt idx="2307">
                  <c:v>177.07999999999998</c:v>
                </c:pt>
                <c:pt idx="2308">
                  <c:v>177.11999999999998</c:v>
                </c:pt>
                <c:pt idx="2309">
                  <c:v>177.16</c:v>
                </c:pt>
                <c:pt idx="2310">
                  <c:v>177.2</c:v>
                </c:pt>
                <c:pt idx="2311">
                  <c:v>177.23999999999998</c:v>
                </c:pt>
                <c:pt idx="2312">
                  <c:v>177.28</c:v>
                </c:pt>
                <c:pt idx="2313">
                  <c:v>177.32</c:v>
                </c:pt>
                <c:pt idx="2314">
                  <c:v>177.35999999999999</c:v>
                </c:pt>
                <c:pt idx="2315">
                  <c:v>177.39999999999998</c:v>
                </c:pt>
                <c:pt idx="2316">
                  <c:v>177.44</c:v>
                </c:pt>
                <c:pt idx="2317">
                  <c:v>177.48</c:v>
                </c:pt>
                <c:pt idx="2318">
                  <c:v>177.51999999999998</c:v>
                </c:pt>
                <c:pt idx="2319">
                  <c:v>177.56</c:v>
                </c:pt>
                <c:pt idx="2320">
                  <c:v>177.6</c:v>
                </c:pt>
                <c:pt idx="2321">
                  <c:v>177.64</c:v>
                </c:pt>
                <c:pt idx="2322">
                  <c:v>177.67999999999998</c:v>
                </c:pt>
                <c:pt idx="2323">
                  <c:v>177.72</c:v>
                </c:pt>
                <c:pt idx="2324">
                  <c:v>177.76</c:v>
                </c:pt>
                <c:pt idx="2325">
                  <c:v>177.79999999999998</c:v>
                </c:pt>
                <c:pt idx="2326">
                  <c:v>177.84</c:v>
                </c:pt>
                <c:pt idx="2327">
                  <c:v>177.88</c:v>
                </c:pt>
                <c:pt idx="2328">
                  <c:v>177.92</c:v>
                </c:pt>
                <c:pt idx="2329">
                  <c:v>177.95999999999998</c:v>
                </c:pt>
                <c:pt idx="2330">
                  <c:v>178</c:v>
                </c:pt>
                <c:pt idx="2331">
                  <c:v>178.04</c:v>
                </c:pt>
                <c:pt idx="2332">
                  <c:v>178.07999999999998</c:v>
                </c:pt>
                <c:pt idx="2333">
                  <c:v>178.12</c:v>
                </c:pt>
                <c:pt idx="2334">
                  <c:v>178.16</c:v>
                </c:pt>
                <c:pt idx="2335">
                  <c:v>178.2</c:v>
                </c:pt>
                <c:pt idx="2336">
                  <c:v>178.24</c:v>
                </c:pt>
                <c:pt idx="2337">
                  <c:v>178.28</c:v>
                </c:pt>
                <c:pt idx="2338">
                  <c:v>178.32</c:v>
                </c:pt>
                <c:pt idx="2339">
                  <c:v>178.35999999999999</c:v>
                </c:pt>
                <c:pt idx="2340">
                  <c:v>178.4</c:v>
                </c:pt>
                <c:pt idx="2341">
                  <c:v>178.44</c:v>
                </c:pt>
                <c:pt idx="2342">
                  <c:v>178.48</c:v>
                </c:pt>
                <c:pt idx="2343">
                  <c:v>178.52</c:v>
                </c:pt>
                <c:pt idx="2344">
                  <c:v>178.56</c:v>
                </c:pt>
                <c:pt idx="2345">
                  <c:v>178.6</c:v>
                </c:pt>
                <c:pt idx="2346">
                  <c:v>178.64</c:v>
                </c:pt>
                <c:pt idx="2347">
                  <c:v>178.68</c:v>
                </c:pt>
                <c:pt idx="2348">
                  <c:v>178.72</c:v>
                </c:pt>
                <c:pt idx="2349">
                  <c:v>178.76</c:v>
                </c:pt>
                <c:pt idx="2350">
                  <c:v>178.8</c:v>
                </c:pt>
                <c:pt idx="2351">
                  <c:v>178.84</c:v>
                </c:pt>
                <c:pt idx="2352">
                  <c:v>178.88</c:v>
                </c:pt>
                <c:pt idx="2353">
                  <c:v>178.92</c:v>
                </c:pt>
                <c:pt idx="2354">
                  <c:v>178.96</c:v>
                </c:pt>
                <c:pt idx="2355">
                  <c:v>179</c:v>
                </c:pt>
                <c:pt idx="2356">
                  <c:v>179.04</c:v>
                </c:pt>
                <c:pt idx="2357">
                  <c:v>179.08</c:v>
                </c:pt>
                <c:pt idx="2358">
                  <c:v>179.12</c:v>
                </c:pt>
                <c:pt idx="2359">
                  <c:v>179.16</c:v>
                </c:pt>
                <c:pt idx="2360">
                  <c:v>179.2</c:v>
                </c:pt>
                <c:pt idx="2361">
                  <c:v>179.24</c:v>
                </c:pt>
                <c:pt idx="2362">
                  <c:v>179.28</c:v>
                </c:pt>
                <c:pt idx="2363">
                  <c:v>179.32</c:v>
                </c:pt>
                <c:pt idx="2364">
                  <c:v>179.36</c:v>
                </c:pt>
                <c:pt idx="2365">
                  <c:v>179.4</c:v>
                </c:pt>
                <c:pt idx="2366">
                  <c:v>179.44</c:v>
                </c:pt>
                <c:pt idx="2367">
                  <c:v>179.48</c:v>
                </c:pt>
                <c:pt idx="2368">
                  <c:v>179.52</c:v>
                </c:pt>
                <c:pt idx="2369">
                  <c:v>179.56</c:v>
                </c:pt>
                <c:pt idx="2370">
                  <c:v>179.6</c:v>
                </c:pt>
                <c:pt idx="2371">
                  <c:v>179.64000000000001</c:v>
                </c:pt>
                <c:pt idx="2372">
                  <c:v>179.68</c:v>
                </c:pt>
                <c:pt idx="2373">
                  <c:v>179.72</c:v>
                </c:pt>
                <c:pt idx="2374">
                  <c:v>179.76</c:v>
                </c:pt>
                <c:pt idx="2375">
                  <c:v>179.8</c:v>
                </c:pt>
                <c:pt idx="2376">
                  <c:v>179.84</c:v>
                </c:pt>
                <c:pt idx="2377">
                  <c:v>179.88</c:v>
                </c:pt>
                <c:pt idx="2378">
                  <c:v>179.92000000000002</c:v>
                </c:pt>
                <c:pt idx="2379">
                  <c:v>179.96</c:v>
                </c:pt>
                <c:pt idx="2380">
                  <c:v>180</c:v>
                </c:pt>
                <c:pt idx="2381">
                  <c:v>180.04</c:v>
                </c:pt>
                <c:pt idx="2382">
                  <c:v>180.08</c:v>
                </c:pt>
                <c:pt idx="2383">
                  <c:v>180.12</c:v>
                </c:pt>
                <c:pt idx="2384">
                  <c:v>180.16</c:v>
                </c:pt>
                <c:pt idx="2385">
                  <c:v>180.20000000000002</c:v>
                </c:pt>
                <c:pt idx="2386">
                  <c:v>180.24</c:v>
                </c:pt>
                <c:pt idx="2387">
                  <c:v>180.28</c:v>
                </c:pt>
                <c:pt idx="2388">
                  <c:v>180.32</c:v>
                </c:pt>
                <c:pt idx="2389">
                  <c:v>180.36</c:v>
                </c:pt>
                <c:pt idx="2390">
                  <c:v>180.4</c:v>
                </c:pt>
                <c:pt idx="2391">
                  <c:v>180.44</c:v>
                </c:pt>
                <c:pt idx="2392">
                  <c:v>180.48000000000002</c:v>
                </c:pt>
                <c:pt idx="2393">
                  <c:v>180.52</c:v>
                </c:pt>
                <c:pt idx="2394">
                  <c:v>180.56</c:v>
                </c:pt>
                <c:pt idx="2395">
                  <c:v>180.6</c:v>
                </c:pt>
                <c:pt idx="2396">
                  <c:v>180.64000000000001</c:v>
                </c:pt>
                <c:pt idx="2397">
                  <c:v>180.68</c:v>
                </c:pt>
                <c:pt idx="2398">
                  <c:v>180.72</c:v>
                </c:pt>
                <c:pt idx="2399">
                  <c:v>180.76000000000002</c:v>
                </c:pt>
                <c:pt idx="2400">
                  <c:v>180.8</c:v>
                </c:pt>
                <c:pt idx="2401">
                  <c:v>180.84</c:v>
                </c:pt>
                <c:pt idx="2402">
                  <c:v>180.88</c:v>
                </c:pt>
                <c:pt idx="2403">
                  <c:v>180.92000000000002</c:v>
                </c:pt>
                <c:pt idx="2404">
                  <c:v>180.96</c:v>
                </c:pt>
                <c:pt idx="2405">
                  <c:v>181</c:v>
                </c:pt>
                <c:pt idx="2406">
                  <c:v>181.04000000000002</c:v>
                </c:pt>
                <c:pt idx="2407">
                  <c:v>181.08</c:v>
                </c:pt>
                <c:pt idx="2408">
                  <c:v>181.12</c:v>
                </c:pt>
                <c:pt idx="2409">
                  <c:v>181.16</c:v>
                </c:pt>
                <c:pt idx="2410">
                  <c:v>181.20000000000002</c:v>
                </c:pt>
                <c:pt idx="2411">
                  <c:v>181.24</c:v>
                </c:pt>
                <c:pt idx="2412">
                  <c:v>181.28</c:v>
                </c:pt>
                <c:pt idx="2413">
                  <c:v>181.32000000000002</c:v>
                </c:pt>
                <c:pt idx="2414">
                  <c:v>181.36</c:v>
                </c:pt>
                <c:pt idx="2415">
                  <c:v>181.4</c:v>
                </c:pt>
                <c:pt idx="2416">
                  <c:v>181.44</c:v>
                </c:pt>
                <c:pt idx="2417">
                  <c:v>181.48000000000002</c:v>
                </c:pt>
                <c:pt idx="2418">
                  <c:v>181.52</c:v>
                </c:pt>
                <c:pt idx="2419">
                  <c:v>181.56</c:v>
                </c:pt>
                <c:pt idx="2420">
                  <c:v>181.60000000000002</c:v>
                </c:pt>
                <c:pt idx="2421">
                  <c:v>181.64000000000001</c:v>
                </c:pt>
                <c:pt idx="2422">
                  <c:v>181.68</c:v>
                </c:pt>
                <c:pt idx="2423">
                  <c:v>181.72</c:v>
                </c:pt>
                <c:pt idx="2424">
                  <c:v>181.76000000000002</c:v>
                </c:pt>
                <c:pt idx="2425">
                  <c:v>181.8</c:v>
                </c:pt>
                <c:pt idx="2426">
                  <c:v>181.84</c:v>
                </c:pt>
                <c:pt idx="2427">
                  <c:v>181.88000000000002</c:v>
                </c:pt>
                <c:pt idx="2428">
                  <c:v>181.92000000000002</c:v>
                </c:pt>
                <c:pt idx="2429">
                  <c:v>181.96</c:v>
                </c:pt>
                <c:pt idx="2430">
                  <c:v>182</c:v>
                </c:pt>
                <c:pt idx="2431">
                  <c:v>182.04000000000002</c:v>
                </c:pt>
                <c:pt idx="2432">
                  <c:v>182.08</c:v>
                </c:pt>
                <c:pt idx="2433">
                  <c:v>182.12</c:v>
                </c:pt>
                <c:pt idx="2434">
                  <c:v>182.16000000000003</c:v>
                </c:pt>
                <c:pt idx="2435">
                  <c:v>182.20000000000002</c:v>
                </c:pt>
                <c:pt idx="2436">
                  <c:v>182.24</c:v>
                </c:pt>
                <c:pt idx="2437">
                  <c:v>182.28</c:v>
                </c:pt>
                <c:pt idx="2438">
                  <c:v>182.32</c:v>
                </c:pt>
                <c:pt idx="2439">
                  <c:v>182.36</c:v>
                </c:pt>
                <c:pt idx="2440">
                  <c:v>182.4</c:v>
                </c:pt>
                <c:pt idx="2441">
                  <c:v>182.44</c:v>
                </c:pt>
                <c:pt idx="2442">
                  <c:v>182.48</c:v>
                </c:pt>
                <c:pt idx="2443">
                  <c:v>182.51999999999998</c:v>
                </c:pt>
                <c:pt idx="2444">
                  <c:v>182.56</c:v>
                </c:pt>
                <c:pt idx="2445">
                  <c:v>182.6</c:v>
                </c:pt>
                <c:pt idx="2446">
                  <c:v>182.64</c:v>
                </c:pt>
                <c:pt idx="2447">
                  <c:v>182.67999999999998</c:v>
                </c:pt>
                <c:pt idx="2448">
                  <c:v>182.72</c:v>
                </c:pt>
                <c:pt idx="2449">
                  <c:v>182.76</c:v>
                </c:pt>
                <c:pt idx="2450">
                  <c:v>182.79999999999998</c:v>
                </c:pt>
                <c:pt idx="2451">
                  <c:v>182.83999999999997</c:v>
                </c:pt>
                <c:pt idx="2452">
                  <c:v>182.88</c:v>
                </c:pt>
                <c:pt idx="2453">
                  <c:v>182.92</c:v>
                </c:pt>
                <c:pt idx="2454">
                  <c:v>182.95999999999998</c:v>
                </c:pt>
                <c:pt idx="2455">
                  <c:v>183</c:v>
                </c:pt>
                <c:pt idx="2456">
                  <c:v>183.04</c:v>
                </c:pt>
                <c:pt idx="2457">
                  <c:v>183.07999999999998</c:v>
                </c:pt>
                <c:pt idx="2458">
                  <c:v>183.11999999999998</c:v>
                </c:pt>
                <c:pt idx="2459">
                  <c:v>183.16</c:v>
                </c:pt>
                <c:pt idx="2460">
                  <c:v>183.2</c:v>
                </c:pt>
                <c:pt idx="2461">
                  <c:v>183.23999999999998</c:v>
                </c:pt>
                <c:pt idx="2462">
                  <c:v>183.28</c:v>
                </c:pt>
                <c:pt idx="2463">
                  <c:v>183.32</c:v>
                </c:pt>
                <c:pt idx="2464">
                  <c:v>183.35999999999999</c:v>
                </c:pt>
                <c:pt idx="2465">
                  <c:v>183.39999999999998</c:v>
                </c:pt>
                <c:pt idx="2466">
                  <c:v>183.44</c:v>
                </c:pt>
                <c:pt idx="2467">
                  <c:v>183.48</c:v>
                </c:pt>
                <c:pt idx="2468">
                  <c:v>183.51999999999998</c:v>
                </c:pt>
                <c:pt idx="2469">
                  <c:v>183.56</c:v>
                </c:pt>
                <c:pt idx="2470">
                  <c:v>183.6</c:v>
                </c:pt>
                <c:pt idx="2471">
                  <c:v>183.64</c:v>
                </c:pt>
                <c:pt idx="2472">
                  <c:v>183.67999999999998</c:v>
                </c:pt>
                <c:pt idx="2473">
                  <c:v>183.72</c:v>
                </c:pt>
                <c:pt idx="2474">
                  <c:v>183.76</c:v>
                </c:pt>
                <c:pt idx="2475">
                  <c:v>183.79999999999998</c:v>
                </c:pt>
                <c:pt idx="2476">
                  <c:v>183.84</c:v>
                </c:pt>
                <c:pt idx="2477">
                  <c:v>183.88</c:v>
                </c:pt>
                <c:pt idx="2478">
                  <c:v>183.92</c:v>
                </c:pt>
                <c:pt idx="2479">
                  <c:v>183.95999999999998</c:v>
                </c:pt>
                <c:pt idx="2480">
                  <c:v>184</c:v>
                </c:pt>
                <c:pt idx="2481">
                  <c:v>184.04</c:v>
                </c:pt>
                <c:pt idx="2482">
                  <c:v>184.07999999999998</c:v>
                </c:pt>
                <c:pt idx="2483">
                  <c:v>184.12</c:v>
                </c:pt>
                <c:pt idx="2484">
                  <c:v>184.16</c:v>
                </c:pt>
                <c:pt idx="2485">
                  <c:v>184.2</c:v>
                </c:pt>
                <c:pt idx="2486">
                  <c:v>184.23999999999998</c:v>
                </c:pt>
                <c:pt idx="2487">
                  <c:v>184.28</c:v>
                </c:pt>
                <c:pt idx="2488">
                  <c:v>184.32</c:v>
                </c:pt>
                <c:pt idx="2489">
                  <c:v>184.35999999999999</c:v>
                </c:pt>
                <c:pt idx="2490">
                  <c:v>184.4</c:v>
                </c:pt>
                <c:pt idx="2491">
                  <c:v>184.44</c:v>
                </c:pt>
                <c:pt idx="2492">
                  <c:v>184.48</c:v>
                </c:pt>
                <c:pt idx="2493">
                  <c:v>184.51999999999998</c:v>
                </c:pt>
                <c:pt idx="2494">
                  <c:v>184.56</c:v>
                </c:pt>
                <c:pt idx="2495">
                  <c:v>184.6</c:v>
                </c:pt>
                <c:pt idx="2496">
                  <c:v>184.64</c:v>
                </c:pt>
                <c:pt idx="2497">
                  <c:v>184.68</c:v>
                </c:pt>
                <c:pt idx="2498">
                  <c:v>184.72</c:v>
                </c:pt>
                <c:pt idx="2499">
                  <c:v>184.76</c:v>
                </c:pt>
              </c:numCache>
            </c:numRef>
          </c:xVal>
          <c:yVal>
            <c:numRef>
              <c:f>Sheet1!$T$1:$T$2500</c:f>
              <c:numCache>
                <c:formatCode>General</c:formatCode>
                <c:ptCount val="2500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  <c:pt idx="4">
                  <c:v>40</c:v>
                </c:pt>
                <c:pt idx="5">
                  <c:v>40</c:v>
                </c:pt>
                <c:pt idx="6">
                  <c:v>40</c:v>
                </c:pt>
                <c:pt idx="7">
                  <c:v>40</c:v>
                </c:pt>
                <c:pt idx="8">
                  <c:v>40</c:v>
                </c:pt>
                <c:pt idx="9">
                  <c:v>40</c:v>
                </c:pt>
                <c:pt idx="10">
                  <c:v>40</c:v>
                </c:pt>
                <c:pt idx="11">
                  <c:v>40</c:v>
                </c:pt>
                <c:pt idx="12">
                  <c:v>40</c:v>
                </c:pt>
                <c:pt idx="13">
                  <c:v>40</c:v>
                </c:pt>
                <c:pt idx="14">
                  <c:v>40</c:v>
                </c:pt>
                <c:pt idx="15">
                  <c:v>40</c:v>
                </c:pt>
                <c:pt idx="16">
                  <c:v>40</c:v>
                </c:pt>
                <c:pt idx="17">
                  <c:v>40</c:v>
                </c:pt>
                <c:pt idx="18">
                  <c:v>40</c:v>
                </c:pt>
                <c:pt idx="19">
                  <c:v>40</c:v>
                </c:pt>
                <c:pt idx="20">
                  <c:v>40</c:v>
                </c:pt>
                <c:pt idx="21">
                  <c:v>40</c:v>
                </c:pt>
                <c:pt idx="22">
                  <c:v>40</c:v>
                </c:pt>
                <c:pt idx="23">
                  <c:v>40</c:v>
                </c:pt>
                <c:pt idx="24">
                  <c:v>40</c:v>
                </c:pt>
                <c:pt idx="25">
                  <c:v>40</c:v>
                </c:pt>
                <c:pt idx="26">
                  <c:v>40</c:v>
                </c:pt>
                <c:pt idx="27">
                  <c:v>40</c:v>
                </c:pt>
                <c:pt idx="28">
                  <c:v>40</c:v>
                </c:pt>
                <c:pt idx="29">
                  <c:v>40</c:v>
                </c:pt>
                <c:pt idx="30">
                  <c:v>40</c:v>
                </c:pt>
                <c:pt idx="31">
                  <c:v>40</c:v>
                </c:pt>
                <c:pt idx="32">
                  <c:v>40</c:v>
                </c:pt>
                <c:pt idx="33">
                  <c:v>40</c:v>
                </c:pt>
                <c:pt idx="34">
                  <c:v>40</c:v>
                </c:pt>
                <c:pt idx="35">
                  <c:v>60</c:v>
                </c:pt>
                <c:pt idx="36">
                  <c:v>60</c:v>
                </c:pt>
                <c:pt idx="37">
                  <c:v>60</c:v>
                </c:pt>
                <c:pt idx="38">
                  <c:v>60</c:v>
                </c:pt>
                <c:pt idx="39">
                  <c:v>60</c:v>
                </c:pt>
                <c:pt idx="40">
                  <c:v>60</c:v>
                </c:pt>
                <c:pt idx="41">
                  <c:v>40</c:v>
                </c:pt>
                <c:pt idx="42">
                  <c:v>40</c:v>
                </c:pt>
                <c:pt idx="43">
                  <c:v>40</c:v>
                </c:pt>
                <c:pt idx="44">
                  <c:v>40</c:v>
                </c:pt>
                <c:pt idx="45">
                  <c:v>40</c:v>
                </c:pt>
                <c:pt idx="46">
                  <c:v>40</c:v>
                </c:pt>
                <c:pt idx="47">
                  <c:v>40</c:v>
                </c:pt>
                <c:pt idx="48">
                  <c:v>40</c:v>
                </c:pt>
                <c:pt idx="49">
                  <c:v>40</c:v>
                </c:pt>
                <c:pt idx="50">
                  <c:v>40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20</c:v>
                </c:pt>
                <c:pt idx="60">
                  <c:v>20</c:v>
                </c:pt>
                <c:pt idx="61">
                  <c:v>20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40</c:v>
                </c:pt>
                <c:pt idx="69">
                  <c:v>40</c:v>
                </c:pt>
                <c:pt idx="70">
                  <c:v>40</c:v>
                </c:pt>
                <c:pt idx="71">
                  <c:v>40</c:v>
                </c:pt>
                <c:pt idx="72">
                  <c:v>40</c:v>
                </c:pt>
                <c:pt idx="73">
                  <c:v>40</c:v>
                </c:pt>
                <c:pt idx="74">
                  <c:v>60</c:v>
                </c:pt>
                <c:pt idx="75">
                  <c:v>60</c:v>
                </c:pt>
                <c:pt idx="76">
                  <c:v>60</c:v>
                </c:pt>
                <c:pt idx="77">
                  <c:v>60</c:v>
                </c:pt>
                <c:pt idx="78">
                  <c:v>60</c:v>
                </c:pt>
                <c:pt idx="79">
                  <c:v>60</c:v>
                </c:pt>
                <c:pt idx="80">
                  <c:v>60</c:v>
                </c:pt>
                <c:pt idx="81">
                  <c:v>60</c:v>
                </c:pt>
                <c:pt idx="82">
                  <c:v>60</c:v>
                </c:pt>
                <c:pt idx="83">
                  <c:v>60</c:v>
                </c:pt>
                <c:pt idx="84">
                  <c:v>60</c:v>
                </c:pt>
                <c:pt idx="85">
                  <c:v>60</c:v>
                </c:pt>
                <c:pt idx="86">
                  <c:v>60</c:v>
                </c:pt>
                <c:pt idx="87">
                  <c:v>60</c:v>
                </c:pt>
                <c:pt idx="88">
                  <c:v>40</c:v>
                </c:pt>
                <c:pt idx="89">
                  <c:v>40</c:v>
                </c:pt>
                <c:pt idx="90">
                  <c:v>40</c:v>
                </c:pt>
                <c:pt idx="91">
                  <c:v>40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-20</c:v>
                </c:pt>
                <c:pt idx="102">
                  <c:v>-20</c:v>
                </c:pt>
                <c:pt idx="103">
                  <c:v>-20</c:v>
                </c:pt>
                <c:pt idx="104">
                  <c:v>-20</c:v>
                </c:pt>
                <c:pt idx="105">
                  <c:v>-20</c:v>
                </c:pt>
                <c:pt idx="106">
                  <c:v>-20</c:v>
                </c:pt>
                <c:pt idx="107">
                  <c:v>-20</c:v>
                </c:pt>
                <c:pt idx="108">
                  <c:v>-20</c:v>
                </c:pt>
                <c:pt idx="109">
                  <c:v>-20</c:v>
                </c:pt>
                <c:pt idx="110">
                  <c:v>-20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20</c:v>
                </c:pt>
                <c:pt idx="124">
                  <c:v>20</c:v>
                </c:pt>
                <c:pt idx="125">
                  <c:v>20</c:v>
                </c:pt>
                <c:pt idx="126">
                  <c:v>20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20</c:v>
                </c:pt>
                <c:pt idx="149">
                  <c:v>20</c:v>
                </c:pt>
                <c:pt idx="150">
                  <c:v>20</c:v>
                </c:pt>
                <c:pt idx="151">
                  <c:v>20</c:v>
                </c:pt>
                <c:pt idx="152">
                  <c:v>20</c:v>
                </c:pt>
                <c:pt idx="153">
                  <c:v>20</c:v>
                </c:pt>
                <c:pt idx="154">
                  <c:v>20</c:v>
                </c:pt>
                <c:pt idx="155">
                  <c:v>20</c:v>
                </c:pt>
                <c:pt idx="156">
                  <c:v>20</c:v>
                </c:pt>
                <c:pt idx="157">
                  <c:v>20</c:v>
                </c:pt>
                <c:pt idx="158">
                  <c:v>20</c:v>
                </c:pt>
                <c:pt idx="159">
                  <c:v>20</c:v>
                </c:pt>
                <c:pt idx="160">
                  <c:v>20</c:v>
                </c:pt>
                <c:pt idx="161">
                  <c:v>20</c:v>
                </c:pt>
                <c:pt idx="162">
                  <c:v>20</c:v>
                </c:pt>
                <c:pt idx="163">
                  <c:v>20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20</c:v>
                </c:pt>
                <c:pt idx="211">
                  <c:v>20</c:v>
                </c:pt>
                <c:pt idx="212">
                  <c:v>20</c:v>
                </c:pt>
                <c:pt idx="213">
                  <c:v>20</c:v>
                </c:pt>
                <c:pt idx="214">
                  <c:v>20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-20</c:v>
                </c:pt>
                <c:pt idx="228">
                  <c:v>-20</c:v>
                </c:pt>
                <c:pt idx="229">
                  <c:v>-20</c:v>
                </c:pt>
                <c:pt idx="230">
                  <c:v>-20</c:v>
                </c:pt>
                <c:pt idx="231">
                  <c:v>-20</c:v>
                </c:pt>
                <c:pt idx="232">
                  <c:v>-20</c:v>
                </c:pt>
                <c:pt idx="233">
                  <c:v>-20</c:v>
                </c:pt>
                <c:pt idx="234">
                  <c:v>-20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20</c:v>
                </c:pt>
                <c:pt idx="244">
                  <c:v>20</c:v>
                </c:pt>
                <c:pt idx="245">
                  <c:v>20</c:v>
                </c:pt>
                <c:pt idx="246">
                  <c:v>20</c:v>
                </c:pt>
                <c:pt idx="247">
                  <c:v>20</c:v>
                </c:pt>
                <c:pt idx="248">
                  <c:v>20</c:v>
                </c:pt>
                <c:pt idx="249">
                  <c:v>40</c:v>
                </c:pt>
                <c:pt idx="250">
                  <c:v>40</c:v>
                </c:pt>
                <c:pt idx="251">
                  <c:v>40</c:v>
                </c:pt>
                <c:pt idx="252">
                  <c:v>40</c:v>
                </c:pt>
                <c:pt idx="253">
                  <c:v>40</c:v>
                </c:pt>
                <c:pt idx="254">
                  <c:v>40</c:v>
                </c:pt>
                <c:pt idx="255">
                  <c:v>40</c:v>
                </c:pt>
                <c:pt idx="256">
                  <c:v>40</c:v>
                </c:pt>
                <c:pt idx="257">
                  <c:v>40</c:v>
                </c:pt>
                <c:pt idx="258">
                  <c:v>40</c:v>
                </c:pt>
                <c:pt idx="259">
                  <c:v>40</c:v>
                </c:pt>
                <c:pt idx="260">
                  <c:v>40</c:v>
                </c:pt>
                <c:pt idx="261">
                  <c:v>40</c:v>
                </c:pt>
                <c:pt idx="262">
                  <c:v>40</c:v>
                </c:pt>
                <c:pt idx="263">
                  <c:v>40</c:v>
                </c:pt>
                <c:pt idx="264">
                  <c:v>20</c:v>
                </c:pt>
                <c:pt idx="265">
                  <c:v>20</c:v>
                </c:pt>
                <c:pt idx="266">
                  <c:v>20</c:v>
                </c:pt>
                <c:pt idx="267">
                  <c:v>20</c:v>
                </c:pt>
                <c:pt idx="268">
                  <c:v>20</c:v>
                </c:pt>
                <c:pt idx="269">
                  <c:v>20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-20</c:v>
                </c:pt>
                <c:pt idx="277">
                  <c:v>-20</c:v>
                </c:pt>
                <c:pt idx="278">
                  <c:v>-20</c:v>
                </c:pt>
                <c:pt idx="279">
                  <c:v>-20</c:v>
                </c:pt>
                <c:pt idx="280">
                  <c:v>-20</c:v>
                </c:pt>
                <c:pt idx="281">
                  <c:v>-20</c:v>
                </c:pt>
                <c:pt idx="282">
                  <c:v>-20</c:v>
                </c:pt>
                <c:pt idx="283">
                  <c:v>-20</c:v>
                </c:pt>
                <c:pt idx="284">
                  <c:v>-40</c:v>
                </c:pt>
                <c:pt idx="285">
                  <c:v>-40</c:v>
                </c:pt>
                <c:pt idx="286">
                  <c:v>-40</c:v>
                </c:pt>
                <c:pt idx="287">
                  <c:v>-40</c:v>
                </c:pt>
                <c:pt idx="288">
                  <c:v>-60</c:v>
                </c:pt>
                <c:pt idx="289">
                  <c:v>-60</c:v>
                </c:pt>
                <c:pt idx="290">
                  <c:v>-60</c:v>
                </c:pt>
                <c:pt idx="291">
                  <c:v>-80</c:v>
                </c:pt>
                <c:pt idx="292">
                  <c:v>-80</c:v>
                </c:pt>
                <c:pt idx="293">
                  <c:v>-100</c:v>
                </c:pt>
                <c:pt idx="294">
                  <c:v>-100</c:v>
                </c:pt>
                <c:pt idx="295">
                  <c:v>-120</c:v>
                </c:pt>
                <c:pt idx="296">
                  <c:v>-120</c:v>
                </c:pt>
                <c:pt idx="297">
                  <c:v>-140</c:v>
                </c:pt>
                <c:pt idx="298">
                  <c:v>-140</c:v>
                </c:pt>
                <c:pt idx="299">
                  <c:v>-160</c:v>
                </c:pt>
                <c:pt idx="300">
                  <c:v>-180</c:v>
                </c:pt>
                <c:pt idx="301">
                  <c:v>-180</c:v>
                </c:pt>
                <c:pt idx="302">
                  <c:v>-200</c:v>
                </c:pt>
                <c:pt idx="303">
                  <c:v>-200</c:v>
                </c:pt>
                <c:pt idx="304">
                  <c:v>-220</c:v>
                </c:pt>
                <c:pt idx="305">
                  <c:v>-220</c:v>
                </c:pt>
                <c:pt idx="306">
                  <c:v>-240</c:v>
                </c:pt>
                <c:pt idx="307">
                  <c:v>-260</c:v>
                </c:pt>
                <c:pt idx="308">
                  <c:v>-260</c:v>
                </c:pt>
                <c:pt idx="309">
                  <c:v>-280</c:v>
                </c:pt>
                <c:pt idx="310">
                  <c:v>-300</c:v>
                </c:pt>
                <c:pt idx="311">
                  <c:v>-320</c:v>
                </c:pt>
                <c:pt idx="312">
                  <c:v>-320</c:v>
                </c:pt>
                <c:pt idx="313">
                  <c:v>-340</c:v>
                </c:pt>
                <c:pt idx="314">
                  <c:v>-360</c:v>
                </c:pt>
                <c:pt idx="315">
                  <c:v>-380</c:v>
                </c:pt>
                <c:pt idx="316">
                  <c:v>-400</c:v>
                </c:pt>
                <c:pt idx="317">
                  <c:v>-420</c:v>
                </c:pt>
                <c:pt idx="318">
                  <c:v>-440</c:v>
                </c:pt>
                <c:pt idx="319">
                  <c:v>-460</c:v>
                </c:pt>
                <c:pt idx="320">
                  <c:v>-480</c:v>
                </c:pt>
                <c:pt idx="321">
                  <c:v>-500</c:v>
                </c:pt>
                <c:pt idx="322">
                  <c:v>-520</c:v>
                </c:pt>
                <c:pt idx="323">
                  <c:v>-560</c:v>
                </c:pt>
                <c:pt idx="324">
                  <c:v>-580</c:v>
                </c:pt>
                <c:pt idx="325">
                  <c:v>-600</c:v>
                </c:pt>
                <c:pt idx="326">
                  <c:v>-620</c:v>
                </c:pt>
                <c:pt idx="327">
                  <c:v>-640</c:v>
                </c:pt>
                <c:pt idx="328">
                  <c:v>-680</c:v>
                </c:pt>
                <c:pt idx="329">
                  <c:v>-700</c:v>
                </c:pt>
                <c:pt idx="330">
                  <c:v>-720</c:v>
                </c:pt>
                <c:pt idx="331">
                  <c:v>-760</c:v>
                </c:pt>
                <c:pt idx="332">
                  <c:v>-780</c:v>
                </c:pt>
                <c:pt idx="333">
                  <c:v>-800</c:v>
                </c:pt>
                <c:pt idx="334">
                  <c:v>-840</c:v>
                </c:pt>
                <c:pt idx="335">
                  <c:v>-860</c:v>
                </c:pt>
                <c:pt idx="336">
                  <c:v>-880</c:v>
                </c:pt>
                <c:pt idx="337">
                  <c:v>-900</c:v>
                </c:pt>
                <c:pt idx="338">
                  <c:v>-940</c:v>
                </c:pt>
                <c:pt idx="339">
                  <c:v>-960</c:v>
                </c:pt>
                <c:pt idx="340">
                  <c:v>-980</c:v>
                </c:pt>
                <c:pt idx="341">
                  <c:v>-1000</c:v>
                </c:pt>
                <c:pt idx="342">
                  <c:v>-1020</c:v>
                </c:pt>
                <c:pt idx="343">
                  <c:v>-1040</c:v>
                </c:pt>
                <c:pt idx="344">
                  <c:v>-1080</c:v>
                </c:pt>
                <c:pt idx="345">
                  <c:v>-1100</c:v>
                </c:pt>
                <c:pt idx="346">
                  <c:v>-1120</c:v>
                </c:pt>
                <c:pt idx="347">
                  <c:v>-1140</c:v>
                </c:pt>
                <c:pt idx="348">
                  <c:v>-1160</c:v>
                </c:pt>
                <c:pt idx="349">
                  <c:v>-1180</c:v>
                </c:pt>
                <c:pt idx="350">
                  <c:v>-1200</c:v>
                </c:pt>
                <c:pt idx="351">
                  <c:v>-1220</c:v>
                </c:pt>
                <c:pt idx="352">
                  <c:v>-1240</c:v>
                </c:pt>
                <c:pt idx="353">
                  <c:v>-1260</c:v>
                </c:pt>
                <c:pt idx="354">
                  <c:v>-1280</c:v>
                </c:pt>
                <c:pt idx="355">
                  <c:v>-1300</c:v>
                </c:pt>
                <c:pt idx="356">
                  <c:v>-1320</c:v>
                </c:pt>
                <c:pt idx="357">
                  <c:v>-1340</c:v>
                </c:pt>
                <c:pt idx="358">
                  <c:v>-1340</c:v>
                </c:pt>
                <c:pt idx="359">
                  <c:v>-1360</c:v>
                </c:pt>
                <c:pt idx="360">
                  <c:v>-1380</c:v>
                </c:pt>
                <c:pt idx="361">
                  <c:v>-1400</c:v>
                </c:pt>
                <c:pt idx="362">
                  <c:v>-1400</c:v>
                </c:pt>
                <c:pt idx="363">
                  <c:v>-1420</c:v>
                </c:pt>
                <c:pt idx="364">
                  <c:v>-1420</c:v>
                </c:pt>
                <c:pt idx="365">
                  <c:v>-1440</c:v>
                </c:pt>
                <c:pt idx="366">
                  <c:v>-1440</c:v>
                </c:pt>
                <c:pt idx="367">
                  <c:v>-1460</c:v>
                </c:pt>
                <c:pt idx="368">
                  <c:v>-1460</c:v>
                </c:pt>
                <c:pt idx="369">
                  <c:v>-1480</c:v>
                </c:pt>
                <c:pt idx="370">
                  <c:v>-1480</c:v>
                </c:pt>
                <c:pt idx="371">
                  <c:v>-1480</c:v>
                </c:pt>
                <c:pt idx="372">
                  <c:v>-1500</c:v>
                </c:pt>
                <c:pt idx="373">
                  <c:v>-1500</c:v>
                </c:pt>
                <c:pt idx="374">
                  <c:v>-1500</c:v>
                </c:pt>
                <c:pt idx="375">
                  <c:v>-1520</c:v>
                </c:pt>
                <c:pt idx="376">
                  <c:v>-1520</c:v>
                </c:pt>
                <c:pt idx="377">
                  <c:v>-1520</c:v>
                </c:pt>
                <c:pt idx="378">
                  <c:v>-1540</c:v>
                </c:pt>
                <c:pt idx="379">
                  <c:v>-1540</c:v>
                </c:pt>
                <c:pt idx="380">
                  <c:v>-1540</c:v>
                </c:pt>
                <c:pt idx="381">
                  <c:v>-1560</c:v>
                </c:pt>
                <c:pt idx="382">
                  <c:v>-1560</c:v>
                </c:pt>
                <c:pt idx="383">
                  <c:v>-1560</c:v>
                </c:pt>
                <c:pt idx="384">
                  <c:v>-1580</c:v>
                </c:pt>
                <c:pt idx="385">
                  <c:v>-1580</c:v>
                </c:pt>
                <c:pt idx="386">
                  <c:v>-1580</c:v>
                </c:pt>
                <c:pt idx="387">
                  <c:v>-1580</c:v>
                </c:pt>
                <c:pt idx="388">
                  <c:v>-1600</c:v>
                </c:pt>
                <c:pt idx="389">
                  <c:v>-1600</c:v>
                </c:pt>
                <c:pt idx="390">
                  <c:v>-1600</c:v>
                </c:pt>
                <c:pt idx="391">
                  <c:v>-1600</c:v>
                </c:pt>
                <c:pt idx="392">
                  <c:v>-1600</c:v>
                </c:pt>
                <c:pt idx="393">
                  <c:v>-1600</c:v>
                </c:pt>
                <c:pt idx="394">
                  <c:v>-1600</c:v>
                </c:pt>
                <c:pt idx="395">
                  <c:v>-1600</c:v>
                </c:pt>
                <c:pt idx="396">
                  <c:v>-1600</c:v>
                </c:pt>
                <c:pt idx="397">
                  <c:v>-1600</c:v>
                </c:pt>
                <c:pt idx="398">
                  <c:v>-1600</c:v>
                </c:pt>
                <c:pt idx="399">
                  <c:v>-1600</c:v>
                </c:pt>
                <c:pt idx="400">
                  <c:v>-1600</c:v>
                </c:pt>
                <c:pt idx="401">
                  <c:v>-1600</c:v>
                </c:pt>
                <c:pt idx="402">
                  <c:v>-1600</c:v>
                </c:pt>
                <c:pt idx="403">
                  <c:v>-1620</c:v>
                </c:pt>
                <c:pt idx="404">
                  <c:v>-1620</c:v>
                </c:pt>
                <c:pt idx="405">
                  <c:v>-1620</c:v>
                </c:pt>
                <c:pt idx="406">
                  <c:v>-1620</c:v>
                </c:pt>
                <c:pt idx="407">
                  <c:v>-1620</c:v>
                </c:pt>
                <c:pt idx="408">
                  <c:v>-1620</c:v>
                </c:pt>
                <c:pt idx="409">
                  <c:v>-1620</c:v>
                </c:pt>
                <c:pt idx="410">
                  <c:v>-1620</c:v>
                </c:pt>
                <c:pt idx="411">
                  <c:v>-1620</c:v>
                </c:pt>
                <c:pt idx="412">
                  <c:v>-1620</c:v>
                </c:pt>
                <c:pt idx="413">
                  <c:v>-1640</c:v>
                </c:pt>
                <c:pt idx="414">
                  <c:v>-1640</c:v>
                </c:pt>
                <c:pt idx="415">
                  <c:v>-1640</c:v>
                </c:pt>
                <c:pt idx="416">
                  <c:v>-1640</c:v>
                </c:pt>
                <c:pt idx="417">
                  <c:v>-1660</c:v>
                </c:pt>
                <c:pt idx="418">
                  <c:v>-1660</c:v>
                </c:pt>
                <c:pt idx="419">
                  <c:v>-1660</c:v>
                </c:pt>
                <c:pt idx="420">
                  <c:v>-1660</c:v>
                </c:pt>
                <c:pt idx="421">
                  <c:v>-1680</c:v>
                </c:pt>
                <c:pt idx="422">
                  <c:v>-1680</c:v>
                </c:pt>
                <c:pt idx="423">
                  <c:v>-1680</c:v>
                </c:pt>
                <c:pt idx="424">
                  <c:v>-1680</c:v>
                </c:pt>
                <c:pt idx="425">
                  <c:v>-1680</c:v>
                </c:pt>
                <c:pt idx="426">
                  <c:v>-1700</c:v>
                </c:pt>
                <c:pt idx="427">
                  <c:v>-1700</c:v>
                </c:pt>
                <c:pt idx="428">
                  <c:v>-1700</c:v>
                </c:pt>
                <c:pt idx="429">
                  <c:v>-1700</c:v>
                </c:pt>
                <c:pt idx="430">
                  <c:v>-1700</c:v>
                </c:pt>
                <c:pt idx="431">
                  <c:v>-1700</c:v>
                </c:pt>
                <c:pt idx="432">
                  <c:v>-1700</c:v>
                </c:pt>
                <c:pt idx="433">
                  <c:v>-1700</c:v>
                </c:pt>
                <c:pt idx="434">
                  <c:v>-1700</c:v>
                </c:pt>
                <c:pt idx="435">
                  <c:v>-1700</c:v>
                </c:pt>
                <c:pt idx="436">
                  <c:v>-1700</c:v>
                </c:pt>
                <c:pt idx="437">
                  <c:v>-1700</c:v>
                </c:pt>
                <c:pt idx="438">
                  <c:v>-1700</c:v>
                </c:pt>
                <c:pt idx="439">
                  <c:v>-1720</c:v>
                </c:pt>
                <c:pt idx="440">
                  <c:v>-1720</c:v>
                </c:pt>
                <c:pt idx="441">
                  <c:v>-1720</c:v>
                </c:pt>
                <c:pt idx="442">
                  <c:v>-1720</c:v>
                </c:pt>
                <c:pt idx="443">
                  <c:v>-1720</c:v>
                </c:pt>
                <c:pt idx="444">
                  <c:v>-1720</c:v>
                </c:pt>
                <c:pt idx="445">
                  <c:v>-1720</c:v>
                </c:pt>
                <c:pt idx="446">
                  <c:v>-1720</c:v>
                </c:pt>
                <c:pt idx="447">
                  <c:v>-1720</c:v>
                </c:pt>
                <c:pt idx="448">
                  <c:v>-1720</c:v>
                </c:pt>
                <c:pt idx="449">
                  <c:v>-1720</c:v>
                </c:pt>
                <c:pt idx="450">
                  <c:v>-1720</c:v>
                </c:pt>
                <c:pt idx="451">
                  <c:v>-1720</c:v>
                </c:pt>
                <c:pt idx="452">
                  <c:v>-1740</c:v>
                </c:pt>
                <c:pt idx="453">
                  <c:v>-1740</c:v>
                </c:pt>
                <c:pt idx="454">
                  <c:v>-1740</c:v>
                </c:pt>
                <c:pt idx="455">
                  <c:v>-1740</c:v>
                </c:pt>
                <c:pt idx="456">
                  <c:v>-1740</c:v>
                </c:pt>
                <c:pt idx="457">
                  <c:v>-1740</c:v>
                </c:pt>
                <c:pt idx="458">
                  <c:v>-1740</c:v>
                </c:pt>
                <c:pt idx="459">
                  <c:v>-1740</c:v>
                </c:pt>
                <c:pt idx="460">
                  <c:v>-1740</c:v>
                </c:pt>
                <c:pt idx="461">
                  <c:v>-1740</c:v>
                </c:pt>
                <c:pt idx="462">
                  <c:v>-1740</c:v>
                </c:pt>
                <c:pt idx="463">
                  <c:v>-1760</c:v>
                </c:pt>
                <c:pt idx="464">
                  <c:v>-1760</c:v>
                </c:pt>
                <c:pt idx="465">
                  <c:v>-1760</c:v>
                </c:pt>
                <c:pt idx="466">
                  <c:v>-1760</c:v>
                </c:pt>
                <c:pt idx="467">
                  <c:v>-1760</c:v>
                </c:pt>
                <c:pt idx="468">
                  <c:v>-1760</c:v>
                </c:pt>
                <c:pt idx="469">
                  <c:v>-1780</c:v>
                </c:pt>
                <c:pt idx="470">
                  <c:v>-1780</c:v>
                </c:pt>
                <c:pt idx="471">
                  <c:v>-1780</c:v>
                </c:pt>
                <c:pt idx="472">
                  <c:v>-1780</c:v>
                </c:pt>
                <c:pt idx="473">
                  <c:v>-1780</c:v>
                </c:pt>
                <c:pt idx="474">
                  <c:v>-1780</c:v>
                </c:pt>
                <c:pt idx="475">
                  <c:v>-1780</c:v>
                </c:pt>
                <c:pt idx="476">
                  <c:v>-1800</c:v>
                </c:pt>
                <c:pt idx="477">
                  <c:v>-1800</c:v>
                </c:pt>
                <c:pt idx="478">
                  <c:v>-1800</c:v>
                </c:pt>
                <c:pt idx="479">
                  <c:v>-1800</c:v>
                </c:pt>
                <c:pt idx="480">
                  <c:v>-1800</c:v>
                </c:pt>
                <c:pt idx="481">
                  <c:v>-1800</c:v>
                </c:pt>
                <c:pt idx="482">
                  <c:v>-1800</c:v>
                </c:pt>
                <c:pt idx="483">
                  <c:v>-1800</c:v>
                </c:pt>
                <c:pt idx="484">
                  <c:v>-1800</c:v>
                </c:pt>
                <c:pt idx="485">
                  <c:v>-1800</c:v>
                </c:pt>
                <c:pt idx="486">
                  <c:v>-1800</c:v>
                </c:pt>
                <c:pt idx="487">
                  <c:v>-1800</c:v>
                </c:pt>
                <c:pt idx="488">
                  <c:v>-1800</c:v>
                </c:pt>
                <c:pt idx="489">
                  <c:v>-1820</c:v>
                </c:pt>
                <c:pt idx="490">
                  <c:v>-1820</c:v>
                </c:pt>
                <c:pt idx="491">
                  <c:v>-1820</c:v>
                </c:pt>
                <c:pt idx="492">
                  <c:v>-1820</c:v>
                </c:pt>
                <c:pt idx="493">
                  <c:v>-1820</c:v>
                </c:pt>
                <c:pt idx="494">
                  <c:v>-1820</c:v>
                </c:pt>
                <c:pt idx="495">
                  <c:v>-1820</c:v>
                </c:pt>
                <c:pt idx="496">
                  <c:v>-1820</c:v>
                </c:pt>
                <c:pt idx="497">
                  <c:v>-1820</c:v>
                </c:pt>
                <c:pt idx="498">
                  <c:v>-1820</c:v>
                </c:pt>
                <c:pt idx="499">
                  <c:v>-1820</c:v>
                </c:pt>
                <c:pt idx="500">
                  <c:v>-1820</c:v>
                </c:pt>
                <c:pt idx="501">
                  <c:v>-1820</c:v>
                </c:pt>
                <c:pt idx="502">
                  <c:v>-1840</c:v>
                </c:pt>
                <c:pt idx="503">
                  <c:v>-1840</c:v>
                </c:pt>
                <c:pt idx="504">
                  <c:v>-1840</c:v>
                </c:pt>
                <c:pt idx="505">
                  <c:v>-1840</c:v>
                </c:pt>
                <c:pt idx="506">
                  <c:v>-1840</c:v>
                </c:pt>
                <c:pt idx="507">
                  <c:v>-1840</c:v>
                </c:pt>
                <c:pt idx="508">
                  <c:v>-1840</c:v>
                </c:pt>
                <c:pt idx="509">
                  <c:v>-1840</c:v>
                </c:pt>
                <c:pt idx="510">
                  <c:v>-1840</c:v>
                </c:pt>
                <c:pt idx="511">
                  <c:v>-1840</c:v>
                </c:pt>
                <c:pt idx="512">
                  <c:v>-1840</c:v>
                </c:pt>
                <c:pt idx="513">
                  <c:v>-1840</c:v>
                </c:pt>
                <c:pt idx="514">
                  <c:v>-1860</c:v>
                </c:pt>
                <c:pt idx="515">
                  <c:v>-1860</c:v>
                </c:pt>
                <c:pt idx="516">
                  <c:v>-1860</c:v>
                </c:pt>
                <c:pt idx="517">
                  <c:v>-1860</c:v>
                </c:pt>
                <c:pt idx="518">
                  <c:v>-1860</c:v>
                </c:pt>
                <c:pt idx="519">
                  <c:v>-1860</c:v>
                </c:pt>
                <c:pt idx="520">
                  <c:v>-1860</c:v>
                </c:pt>
                <c:pt idx="521">
                  <c:v>-1860</c:v>
                </c:pt>
                <c:pt idx="522">
                  <c:v>-1860</c:v>
                </c:pt>
                <c:pt idx="523">
                  <c:v>-1860</c:v>
                </c:pt>
                <c:pt idx="524">
                  <c:v>-1860</c:v>
                </c:pt>
                <c:pt idx="525">
                  <c:v>-1860</c:v>
                </c:pt>
                <c:pt idx="526">
                  <c:v>-1860</c:v>
                </c:pt>
                <c:pt idx="527">
                  <c:v>-1880</c:v>
                </c:pt>
                <c:pt idx="528">
                  <c:v>-1880</c:v>
                </c:pt>
                <c:pt idx="529">
                  <c:v>-1880</c:v>
                </c:pt>
                <c:pt idx="530">
                  <c:v>-1880</c:v>
                </c:pt>
                <c:pt idx="531">
                  <c:v>-1880</c:v>
                </c:pt>
                <c:pt idx="532">
                  <c:v>-1880</c:v>
                </c:pt>
                <c:pt idx="533">
                  <c:v>-1880</c:v>
                </c:pt>
                <c:pt idx="534">
                  <c:v>-1880</c:v>
                </c:pt>
                <c:pt idx="535">
                  <c:v>-1880</c:v>
                </c:pt>
                <c:pt idx="536">
                  <c:v>-1880</c:v>
                </c:pt>
                <c:pt idx="537">
                  <c:v>-1880</c:v>
                </c:pt>
                <c:pt idx="538">
                  <c:v>-1880</c:v>
                </c:pt>
                <c:pt idx="539">
                  <c:v>-1900</c:v>
                </c:pt>
                <c:pt idx="540">
                  <c:v>-1900</c:v>
                </c:pt>
                <c:pt idx="541">
                  <c:v>-1900</c:v>
                </c:pt>
                <c:pt idx="542">
                  <c:v>-1900</c:v>
                </c:pt>
                <c:pt idx="543">
                  <c:v>-1900</c:v>
                </c:pt>
                <c:pt idx="544">
                  <c:v>-1900</c:v>
                </c:pt>
                <c:pt idx="545">
                  <c:v>-1900</c:v>
                </c:pt>
                <c:pt idx="546">
                  <c:v>-1900</c:v>
                </c:pt>
                <c:pt idx="547">
                  <c:v>-1900</c:v>
                </c:pt>
                <c:pt idx="548">
                  <c:v>-1900</c:v>
                </c:pt>
                <c:pt idx="549">
                  <c:v>-1900</c:v>
                </c:pt>
                <c:pt idx="550">
                  <c:v>-1900</c:v>
                </c:pt>
                <c:pt idx="551">
                  <c:v>-1900</c:v>
                </c:pt>
                <c:pt idx="552">
                  <c:v>-1900</c:v>
                </c:pt>
                <c:pt idx="553">
                  <c:v>-1900</c:v>
                </c:pt>
                <c:pt idx="554">
                  <c:v>-1900</c:v>
                </c:pt>
                <c:pt idx="555">
                  <c:v>-1900</c:v>
                </c:pt>
                <c:pt idx="556">
                  <c:v>-1900</c:v>
                </c:pt>
                <c:pt idx="557">
                  <c:v>-1900</c:v>
                </c:pt>
                <c:pt idx="558">
                  <c:v>-1900</c:v>
                </c:pt>
                <c:pt idx="559">
                  <c:v>-1900</c:v>
                </c:pt>
                <c:pt idx="560">
                  <c:v>-1900</c:v>
                </c:pt>
                <c:pt idx="561">
                  <c:v>-1900</c:v>
                </c:pt>
                <c:pt idx="562">
                  <c:v>-1900</c:v>
                </c:pt>
                <c:pt idx="563">
                  <c:v>-1900</c:v>
                </c:pt>
                <c:pt idx="564">
                  <c:v>-1900</c:v>
                </c:pt>
                <c:pt idx="565">
                  <c:v>-1920</c:v>
                </c:pt>
                <c:pt idx="566">
                  <c:v>-1920</c:v>
                </c:pt>
                <c:pt idx="567">
                  <c:v>-1920</c:v>
                </c:pt>
                <c:pt idx="568">
                  <c:v>-1920</c:v>
                </c:pt>
                <c:pt idx="569">
                  <c:v>-1920</c:v>
                </c:pt>
                <c:pt idx="570">
                  <c:v>-1920</c:v>
                </c:pt>
                <c:pt idx="571">
                  <c:v>-1920</c:v>
                </c:pt>
                <c:pt idx="572">
                  <c:v>-1920</c:v>
                </c:pt>
                <c:pt idx="573">
                  <c:v>-1920</c:v>
                </c:pt>
                <c:pt idx="574">
                  <c:v>-1920</c:v>
                </c:pt>
                <c:pt idx="575">
                  <c:v>-1920</c:v>
                </c:pt>
                <c:pt idx="576">
                  <c:v>-1920</c:v>
                </c:pt>
                <c:pt idx="577">
                  <c:v>-1940</c:v>
                </c:pt>
                <c:pt idx="578">
                  <c:v>-1940</c:v>
                </c:pt>
                <c:pt idx="579">
                  <c:v>-1940</c:v>
                </c:pt>
                <c:pt idx="580">
                  <c:v>-1940</c:v>
                </c:pt>
                <c:pt idx="581">
                  <c:v>-1940</c:v>
                </c:pt>
                <c:pt idx="582">
                  <c:v>-1940</c:v>
                </c:pt>
                <c:pt idx="583">
                  <c:v>-1940</c:v>
                </c:pt>
                <c:pt idx="584">
                  <c:v>-1940</c:v>
                </c:pt>
                <c:pt idx="585">
                  <c:v>-1940</c:v>
                </c:pt>
                <c:pt idx="586">
                  <c:v>-1940</c:v>
                </c:pt>
                <c:pt idx="587">
                  <c:v>-1940</c:v>
                </c:pt>
                <c:pt idx="588">
                  <c:v>-1940</c:v>
                </c:pt>
                <c:pt idx="589">
                  <c:v>-1960</c:v>
                </c:pt>
                <c:pt idx="590">
                  <c:v>-1960</c:v>
                </c:pt>
                <c:pt idx="591">
                  <c:v>-1960</c:v>
                </c:pt>
                <c:pt idx="592">
                  <c:v>-1960</c:v>
                </c:pt>
                <c:pt idx="593">
                  <c:v>-1960</c:v>
                </c:pt>
                <c:pt idx="594">
                  <c:v>-1960</c:v>
                </c:pt>
                <c:pt idx="595">
                  <c:v>-1960</c:v>
                </c:pt>
                <c:pt idx="596">
                  <c:v>-1960</c:v>
                </c:pt>
                <c:pt idx="597">
                  <c:v>-1960</c:v>
                </c:pt>
                <c:pt idx="598">
                  <c:v>-1960</c:v>
                </c:pt>
                <c:pt idx="599">
                  <c:v>-1960</c:v>
                </c:pt>
                <c:pt idx="600">
                  <c:v>-1960</c:v>
                </c:pt>
                <c:pt idx="601">
                  <c:v>-1960</c:v>
                </c:pt>
                <c:pt idx="602">
                  <c:v>-1960</c:v>
                </c:pt>
                <c:pt idx="603">
                  <c:v>-1960</c:v>
                </c:pt>
                <c:pt idx="604">
                  <c:v>-1960</c:v>
                </c:pt>
                <c:pt idx="605">
                  <c:v>-1960</c:v>
                </c:pt>
                <c:pt idx="606">
                  <c:v>-1960</c:v>
                </c:pt>
                <c:pt idx="607">
                  <c:v>-1960</c:v>
                </c:pt>
                <c:pt idx="608">
                  <c:v>-1960</c:v>
                </c:pt>
                <c:pt idx="609">
                  <c:v>-1960</c:v>
                </c:pt>
                <c:pt idx="610">
                  <c:v>-1960</c:v>
                </c:pt>
                <c:pt idx="611">
                  <c:v>-1960</c:v>
                </c:pt>
                <c:pt idx="612">
                  <c:v>-1960</c:v>
                </c:pt>
                <c:pt idx="613">
                  <c:v>-1960</c:v>
                </c:pt>
                <c:pt idx="614">
                  <c:v>-1960</c:v>
                </c:pt>
                <c:pt idx="615">
                  <c:v>-1960</c:v>
                </c:pt>
                <c:pt idx="616">
                  <c:v>-1960</c:v>
                </c:pt>
                <c:pt idx="617">
                  <c:v>-1960</c:v>
                </c:pt>
                <c:pt idx="618">
                  <c:v>-1960</c:v>
                </c:pt>
                <c:pt idx="619">
                  <c:v>-1960</c:v>
                </c:pt>
                <c:pt idx="620">
                  <c:v>-1960</c:v>
                </c:pt>
                <c:pt idx="621">
                  <c:v>-1960</c:v>
                </c:pt>
                <c:pt idx="622">
                  <c:v>-1960</c:v>
                </c:pt>
                <c:pt idx="623">
                  <c:v>-1960</c:v>
                </c:pt>
                <c:pt idx="624">
                  <c:v>-1960</c:v>
                </c:pt>
                <c:pt idx="625">
                  <c:v>-1960</c:v>
                </c:pt>
                <c:pt idx="626">
                  <c:v>-1960</c:v>
                </c:pt>
                <c:pt idx="627">
                  <c:v>-1960</c:v>
                </c:pt>
                <c:pt idx="628">
                  <c:v>-1960</c:v>
                </c:pt>
                <c:pt idx="629">
                  <c:v>-1960</c:v>
                </c:pt>
                <c:pt idx="630">
                  <c:v>-1960</c:v>
                </c:pt>
                <c:pt idx="631">
                  <c:v>-1960</c:v>
                </c:pt>
                <c:pt idx="632">
                  <c:v>-1960</c:v>
                </c:pt>
                <c:pt idx="633">
                  <c:v>-1960</c:v>
                </c:pt>
                <c:pt idx="634">
                  <c:v>-1960</c:v>
                </c:pt>
                <c:pt idx="635">
                  <c:v>-1960</c:v>
                </c:pt>
                <c:pt idx="636">
                  <c:v>-1960</c:v>
                </c:pt>
                <c:pt idx="637">
                  <c:v>-1960</c:v>
                </c:pt>
                <c:pt idx="638">
                  <c:v>-1960</c:v>
                </c:pt>
                <c:pt idx="639">
                  <c:v>-1980</c:v>
                </c:pt>
                <c:pt idx="640">
                  <c:v>-1980</c:v>
                </c:pt>
                <c:pt idx="641">
                  <c:v>-1980</c:v>
                </c:pt>
                <c:pt idx="642">
                  <c:v>-1980</c:v>
                </c:pt>
                <c:pt idx="643">
                  <c:v>-1980</c:v>
                </c:pt>
                <c:pt idx="644">
                  <c:v>-1980</c:v>
                </c:pt>
                <c:pt idx="645">
                  <c:v>-1980</c:v>
                </c:pt>
                <c:pt idx="646">
                  <c:v>-1980</c:v>
                </c:pt>
                <c:pt idx="647">
                  <c:v>-1980</c:v>
                </c:pt>
                <c:pt idx="648">
                  <c:v>-1980</c:v>
                </c:pt>
                <c:pt idx="649">
                  <c:v>-1980</c:v>
                </c:pt>
                <c:pt idx="650">
                  <c:v>-1980</c:v>
                </c:pt>
                <c:pt idx="651">
                  <c:v>-1980</c:v>
                </c:pt>
                <c:pt idx="652">
                  <c:v>-1980</c:v>
                </c:pt>
                <c:pt idx="653">
                  <c:v>-1980</c:v>
                </c:pt>
                <c:pt idx="654">
                  <c:v>-1980</c:v>
                </c:pt>
                <c:pt idx="655">
                  <c:v>-1980</c:v>
                </c:pt>
                <c:pt idx="656">
                  <c:v>-1980</c:v>
                </c:pt>
                <c:pt idx="657">
                  <c:v>-1980</c:v>
                </c:pt>
                <c:pt idx="658">
                  <c:v>-1980</c:v>
                </c:pt>
                <c:pt idx="659">
                  <c:v>-1980</c:v>
                </c:pt>
                <c:pt idx="660">
                  <c:v>-1980</c:v>
                </c:pt>
                <c:pt idx="661">
                  <c:v>-1980</c:v>
                </c:pt>
                <c:pt idx="662">
                  <c:v>-1980</c:v>
                </c:pt>
                <c:pt idx="663">
                  <c:v>-1980</c:v>
                </c:pt>
                <c:pt idx="664">
                  <c:v>-2000</c:v>
                </c:pt>
                <c:pt idx="665">
                  <c:v>-2000</c:v>
                </c:pt>
                <c:pt idx="666">
                  <c:v>-2000</c:v>
                </c:pt>
                <c:pt idx="667">
                  <c:v>-2000</c:v>
                </c:pt>
                <c:pt idx="668">
                  <c:v>-2000</c:v>
                </c:pt>
                <c:pt idx="669">
                  <c:v>-2000</c:v>
                </c:pt>
                <c:pt idx="670">
                  <c:v>-2000</c:v>
                </c:pt>
                <c:pt idx="671">
                  <c:v>-2000</c:v>
                </c:pt>
                <c:pt idx="672">
                  <c:v>-2000</c:v>
                </c:pt>
                <c:pt idx="673">
                  <c:v>-2000</c:v>
                </c:pt>
                <c:pt idx="674">
                  <c:v>-2000</c:v>
                </c:pt>
                <c:pt idx="675">
                  <c:v>-2000</c:v>
                </c:pt>
                <c:pt idx="676">
                  <c:v>-2000</c:v>
                </c:pt>
                <c:pt idx="677">
                  <c:v>-2000</c:v>
                </c:pt>
                <c:pt idx="678">
                  <c:v>-2000</c:v>
                </c:pt>
                <c:pt idx="679">
                  <c:v>-2000</c:v>
                </c:pt>
                <c:pt idx="680">
                  <c:v>-2000</c:v>
                </c:pt>
                <c:pt idx="681">
                  <c:v>-2000</c:v>
                </c:pt>
                <c:pt idx="682">
                  <c:v>-2000</c:v>
                </c:pt>
                <c:pt idx="683">
                  <c:v>-2000</c:v>
                </c:pt>
                <c:pt idx="684">
                  <c:v>-2000</c:v>
                </c:pt>
                <c:pt idx="685">
                  <c:v>-2000</c:v>
                </c:pt>
                <c:pt idx="686">
                  <c:v>-2000</c:v>
                </c:pt>
                <c:pt idx="687">
                  <c:v>-2000</c:v>
                </c:pt>
                <c:pt idx="688">
                  <c:v>-2000</c:v>
                </c:pt>
                <c:pt idx="689">
                  <c:v>-2000</c:v>
                </c:pt>
                <c:pt idx="690">
                  <c:v>-2020</c:v>
                </c:pt>
                <c:pt idx="691">
                  <c:v>-2020</c:v>
                </c:pt>
                <c:pt idx="692">
                  <c:v>-2020</c:v>
                </c:pt>
                <c:pt idx="693">
                  <c:v>-2020</c:v>
                </c:pt>
                <c:pt idx="694">
                  <c:v>-2020</c:v>
                </c:pt>
                <c:pt idx="695">
                  <c:v>-2020</c:v>
                </c:pt>
                <c:pt idx="696">
                  <c:v>-2020</c:v>
                </c:pt>
                <c:pt idx="697">
                  <c:v>-2020</c:v>
                </c:pt>
                <c:pt idx="698">
                  <c:v>-2020</c:v>
                </c:pt>
                <c:pt idx="699">
                  <c:v>-2020</c:v>
                </c:pt>
                <c:pt idx="700">
                  <c:v>-2020</c:v>
                </c:pt>
                <c:pt idx="701">
                  <c:v>-2040</c:v>
                </c:pt>
                <c:pt idx="702">
                  <c:v>-2040</c:v>
                </c:pt>
                <c:pt idx="703">
                  <c:v>-2040</c:v>
                </c:pt>
                <c:pt idx="704">
                  <c:v>-2040</c:v>
                </c:pt>
                <c:pt idx="705">
                  <c:v>-2040</c:v>
                </c:pt>
                <c:pt idx="706">
                  <c:v>-2040</c:v>
                </c:pt>
                <c:pt idx="707">
                  <c:v>-2040</c:v>
                </c:pt>
                <c:pt idx="708">
                  <c:v>-2040</c:v>
                </c:pt>
                <c:pt idx="709">
                  <c:v>-2040</c:v>
                </c:pt>
                <c:pt idx="710">
                  <c:v>-2040</c:v>
                </c:pt>
                <c:pt idx="711">
                  <c:v>-2040</c:v>
                </c:pt>
                <c:pt idx="712">
                  <c:v>-2040</c:v>
                </c:pt>
                <c:pt idx="713">
                  <c:v>-2040</c:v>
                </c:pt>
                <c:pt idx="714">
                  <c:v>-2040</c:v>
                </c:pt>
                <c:pt idx="715">
                  <c:v>-2040</c:v>
                </c:pt>
                <c:pt idx="716">
                  <c:v>-2040</c:v>
                </c:pt>
                <c:pt idx="717">
                  <c:v>-2040</c:v>
                </c:pt>
                <c:pt idx="718">
                  <c:v>-2040</c:v>
                </c:pt>
                <c:pt idx="719">
                  <c:v>-2040</c:v>
                </c:pt>
                <c:pt idx="720">
                  <c:v>-2040</c:v>
                </c:pt>
                <c:pt idx="721">
                  <c:v>-2040</c:v>
                </c:pt>
                <c:pt idx="722">
                  <c:v>-2040</c:v>
                </c:pt>
                <c:pt idx="723">
                  <c:v>-2040</c:v>
                </c:pt>
                <c:pt idx="724">
                  <c:v>-2040</c:v>
                </c:pt>
                <c:pt idx="725">
                  <c:v>-2040</c:v>
                </c:pt>
                <c:pt idx="726">
                  <c:v>-2040</c:v>
                </c:pt>
                <c:pt idx="727">
                  <c:v>-2040</c:v>
                </c:pt>
                <c:pt idx="728">
                  <c:v>-2040</c:v>
                </c:pt>
                <c:pt idx="729">
                  <c:v>-2040</c:v>
                </c:pt>
                <c:pt idx="730">
                  <c:v>-2040</c:v>
                </c:pt>
                <c:pt idx="731">
                  <c:v>-2040</c:v>
                </c:pt>
                <c:pt idx="732">
                  <c:v>-2040</c:v>
                </c:pt>
                <c:pt idx="733">
                  <c:v>-2040</c:v>
                </c:pt>
                <c:pt idx="734">
                  <c:v>-2040</c:v>
                </c:pt>
                <c:pt idx="735">
                  <c:v>-2040</c:v>
                </c:pt>
                <c:pt idx="736">
                  <c:v>-2040</c:v>
                </c:pt>
                <c:pt idx="737">
                  <c:v>-2040</c:v>
                </c:pt>
                <c:pt idx="738">
                  <c:v>-2040</c:v>
                </c:pt>
                <c:pt idx="739">
                  <c:v>-2060</c:v>
                </c:pt>
                <c:pt idx="740">
                  <c:v>-2060</c:v>
                </c:pt>
                <c:pt idx="741">
                  <c:v>-2060</c:v>
                </c:pt>
                <c:pt idx="742">
                  <c:v>-2060</c:v>
                </c:pt>
                <c:pt idx="743">
                  <c:v>-2060</c:v>
                </c:pt>
                <c:pt idx="744">
                  <c:v>-2060</c:v>
                </c:pt>
                <c:pt idx="745">
                  <c:v>-2060</c:v>
                </c:pt>
                <c:pt idx="746">
                  <c:v>-2060</c:v>
                </c:pt>
                <c:pt idx="747">
                  <c:v>-2060</c:v>
                </c:pt>
                <c:pt idx="748">
                  <c:v>-2060</c:v>
                </c:pt>
                <c:pt idx="749">
                  <c:v>-2060</c:v>
                </c:pt>
                <c:pt idx="750">
                  <c:v>-2060</c:v>
                </c:pt>
                <c:pt idx="751">
                  <c:v>-2060</c:v>
                </c:pt>
                <c:pt idx="752">
                  <c:v>-2060</c:v>
                </c:pt>
                <c:pt idx="753">
                  <c:v>-2060</c:v>
                </c:pt>
                <c:pt idx="754">
                  <c:v>-2060</c:v>
                </c:pt>
                <c:pt idx="755">
                  <c:v>-2060</c:v>
                </c:pt>
                <c:pt idx="756">
                  <c:v>-2060</c:v>
                </c:pt>
                <c:pt idx="757">
                  <c:v>-2060</c:v>
                </c:pt>
                <c:pt idx="758">
                  <c:v>-2060</c:v>
                </c:pt>
                <c:pt idx="759">
                  <c:v>-2060</c:v>
                </c:pt>
                <c:pt idx="760">
                  <c:v>-2040</c:v>
                </c:pt>
                <c:pt idx="761">
                  <c:v>-2040</c:v>
                </c:pt>
                <c:pt idx="762">
                  <c:v>-2040</c:v>
                </c:pt>
                <c:pt idx="763">
                  <c:v>-2040</c:v>
                </c:pt>
                <c:pt idx="764">
                  <c:v>-2040</c:v>
                </c:pt>
                <c:pt idx="765">
                  <c:v>-2040</c:v>
                </c:pt>
                <c:pt idx="766">
                  <c:v>-2060</c:v>
                </c:pt>
                <c:pt idx="767">
                  <c:v>-2060</c:v>
                </c:pt>
                <c:pt idx="768">
                  <c:v>-2060</c:v>
                </c:pt>
                <c:pt idx="769">
                  <c:v>-2060</c:v>
                </c:pt>
                <c:pt idx="770">
                  <c:v>-2060</c:v>
                </c:pt>
                <c:pt idx="771">
                  <c:v>-2060</c:v>
                </c:pt>
                <c:pt idx="772">
                  <c:v>-2060</c:v>
                </c:pt>
                <c:pt idx="773">
                  <c:v>-2060</c:v>
                </c:pt>
                <c:pt idx="774">
                  <c:v>-2060</c:v>
                </c:pt>
                <c:pt idx="775">
                  <c:v>-2060</c:v>
                </c:pt>
                <c:pt idx="776">
                  <c:v>-2060</c:v>
                </c:pt>
                <c:pt idx="777">
                  <c:v>-2080</c:v>
                </c:pt>
                <c:pt idx="778">
                  <c:v>-2080</c:v>
                </c:pt>
                <c:pt idx="779">
                  <c:v>-2080</c:v>
                </c:pt>
                <c:pt idx="780">
                  <c:v>-2080</c:v>
                </c:pt>
                <c:pt idx="781">
                  <c:v>-2080</c:v>
                </c:pt>
                <c:pt idx="782">
                  <c:v>-2080</c:v>
                </c:pt>
                <c:pt idx="783">
                  <c:v>-2080</c:v>
                </c:pt>
                <c:pt idx="784">
                  <c:v>-2080</c:v>
                </c:pt>
                <c:pt idx="785">
                  <c:v>-2080</c:v>
                </c:pt>
                <c:pt idx="786">
                  <c:v>-2080</c:v>
                </c:pt>
                <c:pt idx="787">
                  <c:v>-2080</c:v>
                </c:pt>
                <c:pt idx="788">
                  <c:v>-2080</c:v>
                </c:pt>
                <c:pt idx="789">
                  <c:v>-2100</c:v>
                </c:pt>
                <c:pt idx="790">
                  <c:v>-2100</c:v>
                </c:pt>
                <c:pt idx="791">
                  <c:v>-2100</c:v>
                </c:pt>
                <c:pt idx="792">
                  <c:v>-2100</c:v>
                </c:pt>
                <c:pt idx="793">
                  <c:v>-2100</c:v>
                </c:pt>
                <c:pt idx="794">
                  <c:v>-2100</c:v>
                </c:pt>
                <c:pt idx="795">
                  <c:v>-2100</c:v>
                </c:pt>
                <c:pt idx="796">
                  <c:v>-2100</c:v>
                </c:pt>
                <c:pt idx="797">
                  <c:v>-2100</c:v>
                </c:pt>
                <c:pt idx="798">
                  <c:v>-2100</c:v>
                </c:pt>
                <c:pt idx="799">
                  <c:v>-2100</c:v>
                </c:pt>
                <c:pt idx="800">
                  <c:v>-2100</c:v>
                </c:pt>
                <c:pt idx="801">
                  <c:v>-2100</c:v>
                </c:pt>
                <c:pt idx="802">
                  <c:v>-2120</c:v>
                </c:pt>
                <c:pt idx="803">
                  <c:v>-2120</c:v>
                </c:pt>
                <c:pt idx="804">
                  <c:v>-2120</c:v>
                </c:pt>
                <c:pt idx="805">
                  <c:v>-2120</c:v>
                </c:pt>
                <c:pt idx="806">
                  <c:v>-2120</c:v>
                </c:pt>
                <c:pt idx="807">
                  <c:v>-2120</c:v>
                </c:pt>
                <c:pt idx="808">
                  <c:v>-2120</c:v>
                </c:pt>
                <c:pt idx="809">
                  <c:v>-2120</c:v>
                </c:pt>
                <c:pt idx="810">
                  <c:v>-2120</c:v>
                </c:pt>
                <c:pt idx="811">
                  <c:v>-2120</c:v>
                </c:pt>
                <c:pt idx="812">
                  <c:v>-2120</c:v>
                </c:pt>
                <c:pt idx="813">
                  <c:v>-2140</c:v>
                </c:pt>
                <c:pt idx="814">
                  <c:v>-2140</c:v>
                </c:pt>
                <c:pt idx="815">
                  <c:v>-2140</c:v>
                </c:pt>
                <c:pt idx="816">
                  <c:v>-2140</c:v>
                </c:pt>
                <c:pt idx="817">
                  <c:v>-2140</c:v>
                </c:pt>
                <c:pt idx="818">
                  <c:v>-2140</c:v>
                </c:pt>
                <c:pt idx="819">
                  <c:v>-2140</c:v>
                </c:pt>
                <c:pt idx="820">
                  <c:v>-2160</c:v>
                </c:pt>
                <c:pt idx="821">
                  <c:v>-2160</c:v>
                </c:pt>
                <c:pt idx="822">
                  <c:v>-2160</c:v>
                </c:pt>
                <c:pt idx="823">
                  <c:v>-2160</c:v>
                </c:pt>
                <c:pt idx="824">
                  <c:v>-2160</c:v>
                </c:pt>
                <c:pt idx="825">
                  <c:v>-2160</c:v>
                </c:pt>
                <c:pt idx="826">
                  <c:v>-2180</c:v>
                </c:pt>
                <c:pt idx="827">
                  <c:v>-2180</c:v>
                </c:pt>
                <c:pt idx="828">
                  <c:v>-2180</c:v>
                </c:pt>
                <c:pt idx="829">
                  <c:v>-2180</c:v>
                </c:pt>
                <c:pt idx="830">
                  <c:v>-2180</c:v>
                </c:pt>
                <c:pt idx="831">
                  <c:v>-2180</c:v>
                </c:pt>
                <c:pt idx="832">
                  <c:v>-2200</c:v>
                </c:pt>
                <c:pt idx="833">
                  <c:v>-2200</c:v>
                </c:pt>
                <c:pt idx="834">
                  <c:v>-2200</c:v>
                </c:pt>
                <c:pt idx="835">
                  <c:v>-2200</c:v>
                </c:pt>
                <c:pt idx="836">
                  <c:v>-2200</c:v>
                </c:pt>
                <c:pt idx="837">
                  <c:v>-2200</c:v>
                </c:pt>
                <c:pt idx="838">
                  <c:v>-2200</c:v>
                </c:pt>
                <c:pt idx="839">
                  <c:v>-2220</c:v>
                </c:pt>
                <c:pt idx="840">
                  <c:v>-2220</c:v>
                </c:pt>
                <c:pt idx="841">
                  <c:v>-2220</c:v>
                </c:pt>
                <c:pt idx="842">
                  <c:v>-2220</c:v>
                </c:pt>
                <c:pt idx="843">
                  <c:v>-2220</c:v>
                </c:pt>
                <c:pt idx="844">
                  <c:v>-2220</c:v>
                </c:pt>
                <c:pt idx="845">
                  <c:v>-2220</c:v>
                </c:pt>
                <c:pt idx="846">
                  <c:v>-2220</c:v>
                </c:pt>
                <c:pt idx="847">
                  <c:v>-2220</c:v>
                </c:pt>
                <c:pt idx="848">
                  <c:v>-2220</c:v>
                </c:pt>
                <c:pt idx="849">
                  <c:v>-2220</c:v>
                </c:pt>
                <c:pt idx="850">
                  <c:v>-2220</c:v>
                </c:pt>
                <c:pt idx="851">
                  <c:v>-2240</c:v>
                </c:pt>
                <c:pt idx="852">
                  <c:v>-2240</c:v>
                </c:pt>
                <c:pt idx="853">
                  <c:v>-2240</c:v>
                </c:pt>
                <c:pt idx="854">
                  <c:v>-2240</c:v>
                </c:pt>
                <c:pt idx="855">
                  <c:v>-2240</c:v>
                </c:pt>
                <c:pt idx="856">
                  <c:v>-2240</c:v>
                </c:pt>
                <c:pt idx="857">
                  <c:v>-2260</c:v>
                </c:pt>
                <c:pt idx="858">
                  <c:v>-2260</c:v>
                </c:pt>
                <c:pt idx="859">
                  <c:v>-2260</c:v>
                </c:pt>
                <c:pt idx="860">
                  <c:v>-2260</c:v>
                </c:pt>
                <c:pt idx="861">
                  <c:v>-2260</c:v>
                </c:pt>
                <c:pt idx="862">
                  <c:v>-2260</c:v>
                </c:pt>
                <c:pt idx="863">
                  <c:v>-2280</c:v>
                </c:pt>
                <c:pt idx="864">
                  <c:v>-2280</c:v>
                </c:pt>
                <c:pt idx="865">
                  <c:v>-2280</c:v>
                </c:pt>
                <c:pt idx="866">
                  <c:v>-2280</c:v>
                </c:pt>
                <c:pt idx="867">
                  <c:v>-2280</c:v>
                </c:pt>
                <c:pt idx="868">
                  <c:v>-2280</c:v>
                </c:pt>
                <c:pt idx="869">
                  <c:v>-2300</c:v>
                </c:pt>
                <c:pt idx="870">
                  <c:v>-2300</c:v>
                </c:pt>
                <c:pt idx="871">
                  <c:v>-2300</c:v>
                </c:pt>
                <c:pt idx="872">
                  <c:v>-2300</c:v>
                </c:pt>
                <c:pt idx="873">
                  <c:v>-2300</c:v>
                </c:pt>
                <c:pt idx="874">
                  <c:v>-2300</c:v>
                </c:pt>
                <c:pt idx="875">
                  <c:v>-2300</c:v>
                </c:pt>
                <c:pt idx="876">
                  <c:v>-2320</c:v>
                </c:pt>
                <c:pt idx="877">
                  <c:v>-2320</c:v>
                </c:pt>
                <c:pt idx="878">
                  <c:v>-2320</c:v>
                </c:pt>
                <c:pt idx="879">
                  <c:v>-2320</c:v>
                </c:pt>
                <c:pt idx="880">
                  <c:v>-2320</c:v>
                </c:pt>
                <c:pt idx="881">
                  <c:v>-2320</c:v>
                </c:pt>
                <c:pt idx="882">
                  <c:v>-2320</c:v>
                </c:pt>
                <c:pt idx="883">
                  <c:v>-2320</c:v>
                </c:pt>
                <c:pt idx="884">
                  <c:v>-2320</c:v>
                </c:pt>
                <c:pt idx="885">
                  <c:v>-2320</c:v>
                </c:pt>
                <c:pt idx="886">
                  <c:v>-2320</c:v>
                </c:pt>
                <c:pt idx="887">
                  <c:v>-2320</c:v>
                </c:pt>
                <c:pt idx="888">
                  <c:v>-2340</c:v>
                </c:pt>
                <c:pt idx="889">
                  <c:v>-2340</c:v>
                </c:pt>
                <c:pt idx="890">
                  <c:v>-2340</c:v>
                </c:pt>
                <c:pt idx="891">
                  <c:v>-2340</c:v>
                </c:pt>
                <c:pt idx="892">
                  <c:v>-2340</c:v>
                </c:pt>
                <c:pt idx="893">
                  <c:v>-2360</c:v>
                </c:pt>
                <c:pt idx="894">
                  <c:v>-2360</c:v>
                </c:pt>
                <c:pt idx="895">
                  <c:v>-2360</c:v>
                </c:pt>
                <c:pt idx="896">
                  <c:v>-2360</c:v>
                </c:pt>
                <c:pt idx="897">
                  <c:v>-2360</c:v>
                </c:pt>
                <c:pt idx="898">
                  <c:v>-2360</c:v>
                </c:pt>
                <c:pt idx="899">
                  <c:v>-2360</c:v>
                </c:pt>
                <c:pt idx="900">
                  <c:v>-2360</c:v>
                </c:pt>
                <c:pt idx="901">
                  <c:v>-2360</c:v>
                </c:pt>
                <c:pt idx="902">
                  <c:v>-2360</c:v>
                </c:pt>
                <c:pt idx="903">
                  <c:v>-2360</c:v>
                </c:pt>
                <c:pt idx="904">
                  <c:v>-2360</c:v>
                </c:pt>
                <c:pt idx="905">
                  <c:v>-2360</c:v>
                </c:pt>
                <c:pt idx="906">
                  <c:v>-2340</c:v>
                </c:pt>
                <c:pt idx="907">
                  <c:v>-2340</c:v>
                </c:pt>
                <c:pt idx="908">
                  <c:v>-2340</c:v>
                </c:pt>
                <c:pt idx="909">
                  <c:v>-2340</c:v>
                </c:pt>
                <c:pt idx="910">
                  <c:v>-2340</c:v>
                </c:pt>
                <c:pt idx="911">
                  <c:v>-2320</c:v>
                </c:pt>
                <c:pt idx="912">
                  <c:v>-2320</c:v>
                </c:pt>
                <c:pt idx="913">
                  <c:v>-2320</c:v>
                </c:pt>
                <c:pt idx="914">
                  <c:v>-2340</c:v>
                </c:pt>
                <c:pt idx="915">
                  <c:v>-2340</c:v>
                </c:pt>
                <c:pt idx="916">
                  <c:v>-2340</c:v>
                </c:pt>
                <c:pt idx="917">
                  <c:v>-2340</c:v>
                </c:pt>
                <c:pt idx="918">
                  <c:v>-2340</c:v>
                </c:pt>
                <c:pt idx="919">
                  <c:v>-2340</c:v>
                </c:pt>
                <c:pt idx="920">
                  <c:v>-2340</c:v>
                </c:pt>
                <c:pt idx="921">
                  <c:v>-2360</c:v>
                </c:pt>
                <c:pt idx="922">
                  <c:v>-2360</c:v>
                </c:pt>
                <c:pt idx="923">
                  <c:v>-2360</c:v>
                </c:pt>
                <c:pt idx="924">
                  <c:v>-2360</c:v>
                </c:pt>
                <c:pt idx="925">
                  <c:v>-2360</c:v>
                </c:pt>
                <c:pt idx="926">
                  <c:v>-2380</c:v>
                </c:pt>
                <c:pt idx="927">
                  <c:v>-2380</c:v>
                </c:pt>
                <c:pt idx="928">
                  <c:v>-2380</c:v>
                </c:pt>
                <c:pt idx="929">
                  <c:v>-2380</c:v>
                </c:pt>
                <c:pt idx="930">
                  <c:v>-2380</c:v>
                </c:pt>
                <c:pt idx="931">
                  <c:v>-2380</c:v>
                </c:pt>
                <c:pt idx="932">
                  <c:v>-2380</c:v>
                </c:pt>
                <c:pt idx="933">
                  <c:v>-2380</c:v>
                </c:pt>
                <c:pt idx="934">
                  <c:v>-2380</c:v>
                </c:pt>
                <c:pt idx="935">
                  <c:v>-2380</c:v>
                </c:pt>
                <c:pt idx="936">
                  <c:v>-2380</c:v>
                </c:pt>
                <c:pt idx="937">
                  <c:v>-2380</c:v>
                </c:pt>
                <c:pt idx="938">
                  <c:v>-2380</c:v>
                </c:pt>
                <c:pt idx="939">
                  <c:v>-2380</c:v>
                </c:pt>
                <c:pt idx="940">
                  <c:v>-2380</c:v>
                </c:pt>
                <c:pt idx="941">
                  <c:v>-2380</c:v>
                </c:pt>
                <c:pt idx="942">
                  <c:v>-2380</c:v>
                </c:pt>
                <c:pt idx="943">
                  <c:v>-2380</c:v>
                </c:pt>
                <c:pt idx="944">
                  <c:v>-2380</c:v>
                </c:pt>
                <c:pt idx="945">
                  <c:v>-2380</c:v>
                </c:pt>
                <c:pt idx="946">
                  <c:v>-2380</c:v>
                </c:pt>
                <c:pt idx="947">
                  <c:v>-2380</c:v>
                </c:pt>
                <c:pt idx="948">
                  <c:v>-2380</c:v>
                </c:pt>
                <c:pt idx="949">
                  <c:v>-2360</c:v>
                </c:pt>
                <c:pt idx="950">
                  <c:v>-2360</c:v>
                </c:pt>
                <c:pt idx="951">
                  <c:v>-2360</c:v>
                </c:pt>
                <c:pt idx="952">
                  <c:v>-2360</c:v>
                </c:pt>
                <c:pt idx="953">
                  <c:v>-2360</c:v>
                </c:pt>
                <c:pt idx="954">
                  <c:v>-2360</c:v>
                </c:pt>
                <c:pt idx="955">
                  <c:v>-2360</c:v>
                </c:pt>
                <c:pt idx="956">
                  <c:v>-2360</c:v>
                </c:pt>
                <c:pt idx="957">
                  <c:v>-2360</c:v>
                </c:pt>
                <c:pt idx="958">
                  <c:v>-2360</c:v>
                </c:pt>
                <c:pt idx="959">
                  <c:v>-2360</c:v>
                </c:pt>
                <c:pt idx="960">
                  <c:v>-2340</c:v>
                </c:pt>
                <c:pt idx="961">
                  <c:v>-2340</c:v>
                </c:pt>
                <c:pt idx="962">
                  <c:v>-2340</c:v>
                </c:pt>
                <c:pt idx="963">
                  <c:v>-2340</c:v>
                </c:pt>
                <c:pt idx="964">
                  <c:v>-2340</c:v>
                </c:pt>
                <c:pt idx="965">
                  <c:v>-2340</c:v>
                </c:pt>
                <c:pt idx="966">
                  <c:v>-2340</c:v>
                </c:pt>
                <c:pt idx="967">
                  <c:v>-2340</c:v>
                </c:pt>
                <c:pt idx="968">
                  <c:v>-2340</c:v>
                </c:pt>
                <c:pt idx="969">
                  <c:v>-2340</c:v>
                </c:pt>
                <c:pt idx="970">
                  <c:v>-2340</c:v>
                </c:pt>
                <c:pt idx="971">
                  <c:v>-2340</c:v>
                </c:pt>
                <c:pt idx="972">
                  <c:v>-2340</c:v>
                </c:pt>
                <c:pt idx="973">
                  <c:v>-2340</c:v>
                </c:pt>
                <c:pt idx="974">
                  <c:v>-2340</c:v>
                </c:pt>
                <c:pt idx="975">
                  <c:v>-2340</c:v>
                </c:pt>
                <c:pt idx="976">
                  <c:v>-2340</c:v>
                </c:pt>
                <c:pt idx="977">
                  <c:v>-2340</c:v>
                </c:pt>
                <c:pt idx="978">
                  <c:v>-2340</c:v>
                </c:pt>
                <c:pt idx="979">
                  <c:v>-2340</c:v>
                </c:pt>
                <c:pt idx="980">
                  <c:v>-2340</c:v>
                </c:pt>
                <c:pt idx="981">
                  <c:v>-2340</c:v>
                </c:pt>
                <c:pt idx="982">
                  <c:v>-2340</c:v>
                </c:pt>
                <c:pt idx="983">
                  <c:v>-2320</c:v>
                </c:pt>
                <c:pt idx="984">
                  <c:v>-2320</c:v>
                </c:pt>
                <c:pt idx="985">
                  <c:v>-2320</c:v>
                </c:pt>
                <c:pt idx="986">
                  <c:v>-2320</c:v>
                </c:pt>
                <c:pt idx="987">
                  <c:v>-2300</c:v>
                </c:pt>
                <c:pt idx="988">
                  <c:v>-2300</c:v>
                </c:pt>
                <c:pt idx="989">
                  <c:v>-2300</c:v>
                </c:pt>
                <c:pt idx="990">
                  <c:v>-2280</c:v>
                </c:pt>
                <c:pt idx="991">
                  <c:v>-2280</c:v>
                </c:pt>
                <c:pt idx="992">
                  <c:v>-2280</c:v>
                </c:pt>
                <c:pt idx="993">
                  <c:v>-2260</c:v>
                </c:pt>
                <c:pt idx="994">
                  <c:v>-2260</c:v>
                </c:pt>
                <c:pt idx="995">
                  <c:v>-2240</c:v>
                </c:pt>
                <c:pt idx="996">
                  <c:v>-2240</c:v>
                </c:pt>
                <c:pt idx="997">
                  <c:v>-2240</c:v>
                </c:pt>
                <c:pt idx="998">
                  <c:v>-2220</c:v>
                </c:pt>
                <c:pt idx="999">
                  <c:v>-2220</c:v>
                </c:pt>
                <c:pt idx="1000">
                  <c:v>-2200</c:v>
                </c:pt>
                <c:pt idx="1001">
                  <c:v>-2200</c:v>
                </c:pt>
                <c:pt idx="1002">
                  <c:v>-2180</c:v>
                </c:pt>
                <c:pt idx="1003">
                  <c:v>-2180</c:v>
                </c:pt>
                <c:pt idx="1004">
                  <c:v>-2160</c:v>
                </c:pt>
                <c:pt idx="1005">
                  <c:v>-2160</c:v>
                </c:pt>
                <c:pt idx="1006">
                  <c:v>-2140</c:v>
                </c:pt>
                <c:pt idx="1007">
                  <c:v>-2140</c:v>
                </c:pt>
                <c:pt idx="1008">
                  <c:v>-2120</c:v>
                </c:pt>
                <c:pt idx="1009">
                  <c:v>-2120</c:v>
                </c:pt>
                <c:pt idx="1010">
                  <c:v>-2100</c:v>
                </c:pt>
                <c:pt idx="1011">
                  <c:v>-2100</c:v>
                </c:pt>
                <c:pt idx="1012">
                  <c:v>-2080</c:v>
                </c:pt>
                <c:pt idx="1013">
                  <c:v>-2080</c:v>
                </c:pt>
                <c:pt idx="1014">
                  <c:v>-2060</c:v>
                </c:pt>
                <c:pt idx="1015">
                  <c:v>-2060</c:v>
                </c:pt>
                <c:pt idx="1016">
                  <c:v>-2040</c:v>
                </c:pt>
                <c:pt idx="1017">
                  <c:v>-2020</c:v>
                </c:pt>
                <c:pt idx="1018">
                  <c:v>-2020</c:v>
                </c:pt>
                <c:pt idx="1019">
                  <c:v>-2000</c:v>
                </c:pt>
                <c:pt idx="1020">
                  <c:v>-1980</c:v>
                </c:pt>
                <c:pt idx="1021">
                  <c:v>-1980</c:v>
                </c:pt>
                <c:pt idx="1022">
                  <c:v>-1960</c:v>
                </c:pt>
                <c:pt idx="1023">
                  <c:v>-1940</c:v>
                </c:pt>
                <c:pt idx="1024">
                  <c:v>-1940</c:v>
                </c:pt>
                <c:pt idx="1025">
                  <c:v>-1920</c:v>
                </c:pt>
                <c:pt idx="1026">
                  <c:v>-1900</c:v>
                </c:pt>
                <c:pt idx="1027">
                  <c:v>-1900</c:v>
                </c:pt>
                <c:pt idx="1028">
                  <c:v>-1880</c:v>
                </c:pt>
                <c:pt idx="1029">
                  <c:v>-1860</c:v>
                </c:pt>
                <c:pt idx="1030">
                  <c:v>-1840</c:v>
                </c:pt>
                <c:pt idx="1031">
                  <c:v>-1840</c:v>
                </c:pt>
                <c:pt idx="1032">
                  <c:v>-1820</c:v>
                </c:pt>
                <c:pt idx="1033">
                  <c:v>-1800</c:v>
                </c:pt>
                <c:pt idx="1034">
                  <c:v>-1780</c:v>
                </c:pt>
                <c:pt idx="1035">
                  <c:v>-1780</c:v>
                </c:pt>
                <c:pt idx="1036">
                  <c:v>-1760</c:v>
                </c:pt>
                <c:pt idx="1037">
                  <c:v>-1740</c:v>
                </c:pt>
                <c:pt idx="1038">
                  <c:v>-1740</c:v>
                </c:pt>
                <c:pt idx="1039">
                  <c:v>-1720</c:v>
                </c:pt>
                <c:pt idx="1040">
                  <c:v>-1720</c:v>
                </c:pt>
                <c:pt idx="1041">
                  <c:v>-1700</c:v>
                </c:pt>
                <c:pt idx="1042">
                  <c:v>-1700</c:v>
                </c:pt>
                <c:pt idx="1043">
                  <c:v>-1680</c:v>
                </c:pt>
                <c:pt idx="1044">
                  <c:v>-1660</c:v>
                </c:pt>
                <c:pt idx="1045">
                  <c:v>-1660</c:v>
                </c:pt>
                <c:pt idx="1046">
                  <c:v>-1640</c:v>
                </c:pt>
                <c:pt idx="1047">
                  <c:v>-1640</c:v>
                </c:pt>
                <c:pt idx="1048">
                  <c:v>-1620</c:v>
                </c:pt>
                <c:pt idx="1049">
                  <c:v>-1620</c:v>
                </c:pt>
                <c:pt idx="1050">
                  <c:v>-1600</c:v>
                </c:pt>
                <c:pt idx="1051">
                  <c:v>-1580</c:v>
                </c:pt>
                <c:pt idx="1052">
                  <c:v>-1580</c:v>
                </c:pt>
                <c:pt idx="1053">
                  <c:v>-1560</c:v>
                </c:pt>
                <c:pt idx="1054">
                  <c:v>-1540</c:v>
                </c:pt>
                <c:pt idx="1055">
                  <c:v>-1520</c:v>
                </c:pt>
                <c:pt idx="1056">
                  <c:v>-1520</c:v>
                </c:pt>
                <c:pt idx="1057">
                  <c:v>-1500</c:v>
                </c:pt>
                <c:pt idx="1058">
                  <c:v>-1480</c:v>
                </c:pt>
                <c:pt idx="1059">
                  <c:v>-1460</c:v>
                </c:pt>
                <c:pt idx="1060">
                  <c:v>-1460</c:v>
                </c:pt>
                <c:pt idx="1061">
                  <c:v>-1440</c:v>
                </c:pt>
                <c:pt idx="1062">
                  <c:v>-1420</c:v>
                </c:pt>
                <c:pt idx="1063">
                  <c:v>-1420</c:v>
                </c:pt>
                <c:pt idx="1064">
                  <c:v>-1400</c:v>
                </c:pt>
                <c:pt idx="1065">
                  <c:v>-1400</c:v>
                </c:pt>
                <c:pt idx="1066">
                  <c:v>-1380</c:v>
                </c:pt>
                <c:pt idx="1067">
                  <c:v>-1360</c:v>
                </c:pt>
                <c:pt idx="1068">
                  <c:v>-1360</c:v>
                </c:pt>
                <c:pt idx="1069">
                  <c:v>-1340</c:v>
                </c:pt>
                <c:pt idx="1070">
                  <c:v>-1340</c:v>
                </c:pt>
                <c:pt idx="1071">
                  <c:v>-1320</c:v>
                </c:pt>
                <c:pt idx="1072">
                  <c:v>-1320</c:v>
                </c:pt>
                <c:pt idx="1073">
                  <c:v>-1300</c:v>
                </c:pt>
                <c:pt idx="1074">
                  <c:v>-1300</c:v>
                </c:pt>
                <c:pt idx="1075">
                  <c:v>-1280</c:v>
                </c:pt>
                <c:pt idx="1076">
                  <c:v>-1280</c:v>
                </c:pt>
                <c:pt idx="1077">
                  <c:v>-1260</c:v>
                </c:pt>
                <c:pt idx="1078">
                  <c:v>-1260</c:v>
                </c:pt>
                <c:pt idx="1079">
                  <c:v>-1240</c:v>
                </c:pt>
                <c:pt idx="1080">
                  <c:v>-1240</c:v>
                </c:pt>
                <c:pt idx="1081">
                  <c:v>-1220</c:v>
                </c:pt>
                <c:pt idx="1082">
                  <c:v>-1220</c:v>
                </c:pt>
                <c:pt idx="1083">
                  <c:v>-1200</c:v>
                </c:pt>
                <c:pt idx="1084">
                  <c:v>-1200</c:v>
                </c:pt>
                <c:pt idx="1085">
                  <c:v>-1180</c:v>
                </c:pt>
                <c:pt idx="1086">
                  <c:v>-1180</c:v>
                </c:pt>
                <c:pt idx="1087">
                  <c:v>-1160</c:v>
                </c:pt>
                <c:pt idx="1088">
                  <c:v>-1160</c:v>
                </c:pt>
                <c:pt idx="1089">
                  <c:v>-1140</c:v>
                </c:pt>
                <c:pt idx="1090">
                  <c:v>-1140</c:v>
                </c:pt>
                <c:pt idx="1091">
                  <c:v>-1120</c:v>
                </c:pt>
                <c:pt idx="1092">
                  <c:v>-1120</c:v>
                </c:pt>
                <c:pt idx="1093">
                  <c:v>-1100</c:v>
                </c:pt>
                <c:pt idx="1094">
                  <c:v>-1100</c:v>
                </c:pt>
                <c:pt idx="1095">
                  <c:v>-1080</c:v>
                </c:pt>
                <c:pt idx="1096">
                  <c:v>-1080</c:v>
                </c:pt>
                <c:pt idx="1097">
                  <c:v>-1080</c:v>
                </c:pt>
                <c:pt idx="1098">
                  <c:v>-1060</c:v>
                </c:pt>
                <c:pt idx="1099">
                  <c:v>-1060</c:v>
                </c:pt>
                <c:pt idx="1100">
                  <c:v>-1040</c:v>
                </c:pt>
                <c:pt idx="1101">
                  <c:v>-1040</c:v>
                </c:pt>
                <c:pt idx="1102">
                  <c:v>-1020</c:v>
                </c:pt>
                <c:pt idx="1103">
                  <c:v>-1020</c:v>
                </c:pt>
                <c:pt idx="1104">
                  <c:v>-1000</c:v>
                </c:pt>
                <c:pt idx="1105">
                  <c:v>-1000</c:v>
                </c:pt>
                <c:pt idx="1106">
                  <c:v>-1000</c:v>
                </c:pt>
                <c:pt idx="1107">
                  <c:v>-980</c:v>
                </c:pt>
                <c:pt idx="1108">
                  <c:v>-980</c:v>
                </c:pt>
                <c:pt idx="1109">
                  <c:v>-960</c:v>
                </c:pt>
                <c:pt idx="1110">
                  <c:v>-960</c:v>
                </c:pt>
                <c:pt idx="1111">
                  <c:v>-960</c:v>
                </c:pt>
                <c:pt idx="1112">
                  <c:v>-940</c:v>
                </c:pt>
                <c:pt idx="1113">
                  <c:v>-940</c:v>
                </c:pt>
                <c:pt idx="1114">
                  <c:v>-940</c:v>
                </c:pt>
                <c:pt idx="1115">
                  <c:v>-920</c:v>
                </c:pt>
                <c:pt idx="1116">
                  <c:v>-920</c:v>
                </c:pt>
                <c:pt idx="1117">
                  <c:v>-920</c:v>
                </c:pt>
                <c:pt idx="1118">
                  <c:v>-900</c:v>
                </c:pt>
                <c:pt idx="1119">
                  <c:v>-900</c:v>
                </c:pt>
                <c:pt idx="1120">
                  <c:v>-900</c:v>
                </c:pt>
                <c:pt idx="1121">
                  <c:v>-880</c:v>
                </c:pt>
                <c:pt idx="1122">
                  <c:v>-880</c:v>
                </c:pt>
                <c:pt idx="1123">
                  <c:v>-880</c:v>
                </c:pt>
                <c:pt idx="1124">
                  <c:v>-880</c:v>
                </c:pt>
                <c:pt idx="1125">
                  <c:v>-860</c:v>
                </c:pt>
                <c:pt idx="1126">
                  <c:v>-860</c:v>
                </c:pt>
                <c:pt idx="1127">
                  <c:v>-860</c:v>
                </c:pt>
                <c:pt idx="1128">
                  <c:v>-840</c:v>
                </c:pt>
                <c:pt idx="1129">
                  <c:v>-840</c:v>
                </c:pt>
                <c:pt idx="1130">
                  <c:v>-840</c:v>
                </c:pt>
                <c:pt idx="1131">
                  <c:v>-820</c:v>
                </c:pt>
                <c:pt idx="1132">
                  <c:v>-820</c:v>
                </c:pt>
                <c:pt idx="1133">
                  <c:v>-820</c:v>
                </c:pt>
                <c:pt idx="1134">
                  <c:v>-800</c:v>
                </c:pt>
                <c:pt idx="1135">
                  <c:v>-800</c:v>
                </c:pt>
                <c:pt idx="1136">
                  <c:v>-800</c:v>
                </c:pt>
                <c:pt idx="1137">
                  <c:v>-780</c:v>
                </c:pt>
                <c:pt idx="1138">
                  <c:v>-780</c:v>
                </c:pt>
                <c:pt idx="1139">
                  <c:v>-780</c:v>
                </c:pt>
                <c:pt idx="1140">
                  <c:v>-780</c:v>
                </c:pt>
                <c:pt idx="1141">
                  <c:v>-760</c:v>
                </c:pt>
                <c:pt idx="1142">
                  <c:v>-760</c:v>
                </c:pt>
                <c:pt idx="1143">
                  <c:v>-760</c:v>
                </c:pt>
                <c:pt idx="1144">
                  <c:v>-760</c:v>
                </c:pt>
                <c:pt idx="1145">
                  <c:v>-740</c:v>
                </c:pt>
                <c:pt idx="1146">
                  <c:v>-740</c:v>
                </c:pt>
                <c:pt idx="1147">
                  <c:v>-740</c:v>
                </c:pt>
                <c:pt idx="1148">
                  <c:v>-740</c:v>
                </c:pt>
                <c:pt idx="1149">
                  <c:v>-720</c:v>
                </c:pt>
                <c:pt idx="1150">
                  <c:v>-720</c:v>
                </c:pt>
                <c:pt idx="1151">
                  <c:v>-720</c:v>
                </c:pt>
                <c:pt idx="1152">
                  <c:v>-720</c:v>
                </c:pt>
                <c:pt idx="1153">
                  <c:v>-700</c:v>
                </c:pt>
                <c:pt idx="1154">
                  <c:v>-700</c:v>
                </c:pt>
                <c:pt idx="1155">
                  <c:v>-700</c:v>
                </c:pt>
                <c:pt idx="1156">
                  <c:v>-700</c:v>
                </c:pt>
                <c:pt idx="1157">
                  <c:v>-700</c:v>
                </c:pt>
                <c:pt idx="1158">
                  <c:v>-680</c:v>
                </c:pt>
                <c:pt idx="1159">
                  <c:v>-680</c:v>
                </c:pt>
                <c:pt idx="1160">
                  <c:v>-680</c:v>
                </c:pt>
                <c:pt idx="1161">
                  <c:v>-680</c:v>
                </c:pt>
                <c:pt idx="1162">
                  <c:v>-660</c:v>
                </c:pt>
                <c:pt idx="1163">
                  <c:v>-660</c:v>
                </c:pt>
                <c:pt idx="1164">
                  <c:v>-660</c:v>
                </c:pt>
                <c:pt idx="1165">
                  <c:v>-660</c:v>
                </c:pt>
                <c:pt idx="1166">
                  <c:v>-660</c:v>
                </c:pt>
                <c:pt idx="1167">
                  <c:v>-660</c:v>
                </c:pt>
                <c:pt idx="1168">
                  <c:v>-640</c:v>
                </c:pt>
                <c:pt idx="1169">
                  <c:v>-640</c:v>
                </c:pt>
                <c:pt idx="1170">
                  <c:v>-640</c:v>
                </c:pt>
                <c:pt idx="1171">
                  <c:v>-640</c:v>
                </c:pt>
                <c:pt idx="1172">
                  <c:v>-640</c:v>
                </c:pt>
                <c:pt idx="1173">
                  <c:v>-640</c:v>
                </c:pt>
                <c:pt idx="1174">
                  <c:v>-620</c:v>
                </c:pt>
                <c:pt idx="1175">
                  <c:v>-620</c:v>
                </c:pt>
                <c:pt idx="1176">
                  <c:v>-620</c:v>
                </c:pt>
                <c:pt idx="1177">
                  <c:v>-620</c:v>
                </c:pt>
                <c:pt idx="1178">
                  <c:v>-620</c:v>
                </c:pt>
                <c:pt idx="1179">
                  <c:v>-600</c:v>
                </c:pt>
                <c:pt idx="1180">
                  <c:v>-600</c:v>
                </c:pt>
                <c:pt idx="1181">
                  <c:v>-600</c:v>
                </c:pt>
                <c:pt idx="1182">
                  <c:v>-600</c:v>
                </c:pt>
                <c:pt idx="1183">
                  <c:v>-580</c:v>
                </c:pt>
                <c:pt idx="1184">
                  <c:v>-580</c:v>
                </c:pt>
                <c:pt idx="1185">
                  <c:v>-580</c:v>
                </c:pt>
                <c:pt idx="1186">
                  <c:v>-580</c:v>
                </c:pt>
                <c:pt idx="1187">
                  <c:v>-560</c:v>
                </c:pt>
                <c:pt idx="1188">
                  <c:v>-560</c:v>
                </c:pt>
                <c:pt idx="1189">
                  <c:v>-560</c:v>
                </c:pt>
                <c:pt idx="1190">
                  <c:v>-540</c:v>
                </c:pt>
                <c:pt idx="1191">
                  <c:v>-540</c:v>
                </c:pt>
                <c:pt idx="1192">
                  <c:v>-540</c:v>
                </c:pt>
                <c:pt idx="1193">
                  <c:v>-520</c:v>
                </c:pt>
                <c:pt idx="1194">
                  <c:v>-520</c:v>
                </c:pt>
                <c:pt idx="1195">
                  <c:v>-520</c:v>
                </c:pt>
                <c:pt idx="1196">
                  <c:v>-500</c:v>
                </c:pt>
                <c:pt idx="1197">
                  <c:v>-500</c:v>
                </c:pt>
                <c:pt idx="1198">
                  <c:v>-500</c:v>
                </c:pt>
                <c:pt idx="1199">
                  <c:v>-500</c:v>
                </c:pt>
                <c:pt idx="1200">
                  <c:v>-480</c:v>
                </c:pt>
                <c:pt idx="1201">
                  <c:v>-480</c:v>
                </c:pt>
                <c:pt idx="1202">
                  <c:v>-480</c:v>
                </c:pt>
                <c:pt idx="1203">
                  <c:v>-480</c:v>
                </c:pt>
                <c:pt idx="1204">
                  <c:v>-480</c:v>
                </c:pt>
                <c:pt idx="1205">
                  <c:v>-460</c:v>
                </c:pt>
                <c:pt idx="1206">
                  <c:v>-460</c:v>
                </c:pt>
                <c:pt idx="1207">
                  <c:v>-460</c:v>
                </c:pt>
                <c:pt idx="1208">
                  <c:v>-460</c:v>
                </c:pt>
                <c:pt idx="1209">
                  <c:v>-460</c:v>
                </c:pt>
                <c:pt idx="1210">
                  <c:v>-460</c:v>
                </c:pt>
                <c:pt idx="1211">
                  <c:v>-460</c:v>
                </c:pt>
                <c:pt idx="1212">
                  <c:v>-440</c:v>
                </c:pt>
                <c:pt idx="1213">
                  <c:v>-440</c:v>
                </c:pt>
                <c:pt idx="1214">
                  <c:v>-440</c:v>
                </c:pt>
                <c:pt idx="1215">
                  <c:v>-440</c:v>
                </c:pt>
                <c:pt idx="1216">
                  <c:v>-440</c:v>
                </c:pt>
                <c:pt idx="1217">
                  <c:v>-440</c:v>
                </c:pt>
                <c:pt idx="1218">
                  <c:v>-420</c:v>
                </c:pt>
                <c:pt idx="1219">
                  <c:v>-420</c:v>
                </c:pt>
                <c:pt idx="1220">
                  <c:v>-420</c:v>
                </c:pt>
                <c:pt idx="1221">
                  <c:v>-420</c:v>
                </c:pt>
                <c:pt idx="1222">
                  <c:v>-420</c:v>
                </c:pt>
                <c:pt idx="1223">
                  <c:v>-420</c:v>
                </c:pt>
                <c:pt idx="1224">
                  <c:v>-400</c:v>
                </c:pt>
                <c:pt idx="1225">
                  <c:v>-400</c:v>
                </c:pt>
                <c:pt idx="1226">
                  <c:v>-400</c:v>
                </c:pt>
                <c:pt idx="1227">
                  <c:v>-400</c:v>
                </c:pt>
                <c:pt idx="1228">
                  <c:v>-400</c:v>
                </c:pt>
                <c:pt idx="1229">
                  <c:v>-380</c:v>
                </c:pt>
                <c:pt idx="1230">
                  <c:v>-380</c:v>
                </c:pt>
                <c:pt idx="1231">
                  <c:v>-380</c:v>
                </c:pt>
                <c:pt idx="1232">
                  <c:v>-380</c:v>
                </c:pt>
                <c:pt idx="1233">
                  <c:v>-360</c:v>
                </c:pt>
                <c:pt idx="1234">
                  <c:v>-360</c:v>
                </c:pt>
                <c:pt idx="1235">
                  <c:v>-360</c:v>
                </c:pt>
                <c:pt idx="1236">
                  <c:v>-360</c:v>
                </c:pt>
                <c:pt idx="1237">
                  <c:v>-340</c:v>
                </c:pt>
                <c:pt idx="1238">
                  <c:v>-340</c:v>
                </c:pt>
                <c:pt idx="1239">
                  <c:v>-340</c:v>
                </c:pt>
                <c:pt idx="1240">
                  <c:v>-340</c:v>
                </c:pt>
                <c:pt idx="1241">
                  <c:v>-340</c:v>
                </c:pt>
                <c:pt idx="1242">
                  <c:v>-340</c:v>
                </c:pt>
                <c:pt idx="1243">
                  <c:v>-320</c:v>
                </c:pt>
                <c:pt idx="1244">
                  <c:v>-320</c:v>
                </c:pt>
                <c:pt idx="1245">
                  <c:v>-320</c:v>
                </c:pt>
                <c:pt idx="1246">
                  <c:v>-320</c:v>
                </c:pt>
                <c:pt idx="1247">
                  <c:v>-320</c:v>
                </c:pt>
                <c:pt idx="1248">
                  <c:v>-320</c:v>
                </c:pt>
                <c:pt idx="1249">
                  <c:v>-300</c:v>
                </c:pt>
                <c:pt idx="1250">
                  <c:v>-300</c:v>
                </c:pt>
                <c:pt idx="1251">
                  <c:v>-300</c:v>
                </c:pt>
                <c:pt idx="1252">
                  <c:v>-300</c:v>
                </c:pt>
                <c:pt idx="1253">
                  <c:v>-300</c:v>
                </c:pt>
                <c:pt idx="1254">
                  <c:v>-300</c:v>
                </c:pt>
                <c:pt idx="1255">
                  <c:v>-300</c:v>
                </c:pt>
                <c:pt idx="1256">
                  <c:v>-280</c:v>
                </c:pt>
                <c:pt idx="1257">
                  <c:v>-280</c:v>
                </c:pt>
                <c:pt idx="1258">
                  <c:v>-280</c:v>
                </c:pt>
                <c:pt idx="1259">
                  <c:v>-280</c:v>
                </c:pt>
                <c:pt idx="1260">
                  <c:v>-280</c:v>
                </c:pt>
                <c:pt idx="1261">
                  <c:v>-280</c:v>
                </c:pt>
                <c:pt idx="1262">
                  <c:v>-260</c:v>
                </c:pt>
                <c:pt idx="1263">
                  <c:v>-260</c:v>
                </c:pt>
                <c:pt idx="1264">
                  <c:v>-260</c:v>
                </c:pt>
                <c:pt idx="1265">
                  <c:v>-260</c:v>
                </c:pt>
                <c:pt idx="1266">
                  <c:v>-240</c:v>
                </c:pt>
                <c:pt idx="1267">
                  <c:v>-240</c:v>
                </c:pt>
                <c:pt idx="1268">
                  <c:v>-240</c:v>
                </c:pt>
                <c:pt idx="1269">
                  <c:v>-240</c:v>
                </c:pt>
                <c:pt idx="1270">
                  <c:v>-220</c:v>
                </c:pt>
                <c:pt idx="1271">
                  <c:v>-220</c:v>
                </c:pt>
                <c:pt idx="1272">
                  <c:v>-220</c:v>
                </c:pt>
                <c:pt idx="1273">
                  <c:v>-220</c:v>
                </c:pt>
                <c:pt idx="1274">
                  <c:v>-200</c:v>
                </c:pt>
                <c:pt idx="1275">
                  <c:v>-200</c:v>
                </c:pt>
                <c:pt idx="1276">
                  <c:v>-200</c:v>
                </c:pt>
                <c:pt idx="1277">
                  <c:v>-200</c:v>
                </c:pt>
                <c:pt idx="1278">
                  <c:v>-200</c:v>
                </c:pt>
                <c:pt idx="1279">
                  <c:v>-200</c:v>
                </c:pt>
                <c:pt idx="1280">
                  <c:v>-200</c:v>
                </c:pt>
                <c:pt idx="1281">
                  <c:v>-200</c:v>
                </c:pt>
                <c:pt idx="1282">
                  <c:v>-200</c:v>
                </c:pt>
                <c:pt idx="1283">
                  <c:v>-200</c:v>
                </c:pt>
                <c:pt idx="1284">
                  <c:v>-200</c:v>
                </c:pt>
                <c:pt idx="1285">
                  <c:v>-200</c:v>
                </c:pt>
                <c:pt idx="1286">
                  <c:v>-180</c:v>
                </c:pt>
                <c:pt idx="1287">
                  <c:v>-180</c:v>
                </c:pt>
                <c:pt idx="1288">
                  <c:v>-180</c:v>
                </c:pt>
                <c:pt idx="1289">
                  <c:v>-180</c:v>
                </c:pt>
                <c:pt idx="1290">
                  <c:v>-180</c:v>
                </c:pt>
                <c:pt idx="1291">
                  <c:v>-180</c:v>
                </c:pt>
                <c:pt idx="1292">
                  <c:v>-180</c:v>
                </c:pt>
                <c:pt idx="1293">
                  <c:v>-160</c:v>
                </c:pt>
                <c:pt idx="1294">
                  <c:v>-160</c:v>
                </c:pt>
                <c:pt idx="1295">
                  <c:v>-160</c:v>
                </c:pt>
                <c:pt idx="1296">
                  <c:v>-160</c:v>
                </c:pt>
                <c:pt idx="1297">
                  <c:v>-160</c:v>
                </c:pt>
                <c:pt idx="1298">
                  <c:v>-160</c:v>
                </c:pt>
                <c:pt idx="1299">
                  <c:v>-140</c:v>
                </c:pt>
                <c:pt idx="1300">
                  <c:v>-140</c:v>
                </c:pt>
                <c:pt idx="1301">
                  <c:v>-140</c:v>
                </c:pt>
                <c:pt idx="1302">
                  <c:v>-140</c:v>
                </c:pt>
                <c:pt idx="1303">
                  <c:v>-140</c:v>
                </c:pt>
                <c:pt idx="1304">
                  <c:v>-140</c:v>
                </c:pt>
                <c:pt idx="1305">
                  <c:v>-140</c:v>
                </c:pt>
                <c:pt idx="1306">
                  <c:v>-140</c:v>
                </c:pt>
                <c:pt idx="1307">
                  <c:v>-140</c:v>
                </c:pt>
                <c:pt idx="1308">
                  <c:v>-140</c:v>
                </c:pt>
                <c:pt idx="1309">
                  <c:v>-140</c:v>
                </c:pt>
                <c:pt idx="1310">
                  <c:v>-140</c:v>
                </c:pt>
                <c:pt idx="1311">
                  <c:v>-120</c:v>
                </c:pt>
                <c:pt idx="1312">
                  <c:v>-120</c:v>
                </c:pt>
                <c:pt idx="1313">
                  <c:v>-120</c:v>
                </c:pt>
                <c:pt idx="1314">
                  <c:v>-120</c:v>
                </c:pt>
                <c:pt idx="1315">
                  <c:v>-120</c:v>
                </c:pt>
                <c:pt idx="1316">
                  <c:v>-120</c:v>
                </c:pt>
                <c:pt idx="1317">
                  <c:v>-120</c:v>
                </c:pt>
                <c:pt idx="1318">
                  <c:v>-120</c:v>
                </c:pt>
                <c:pt idx="1319">
                  <c:v>-120</c:v>
                </c:pt>
                <c:pt idx="1320">
                  <c:v>-120</c:v>
                </c:pt>
                <c:pt idx="1321">
                  <c:v>-120</c:v>
                </c:pt>
                <c:pt idx="1322">
                  <c:v>-120</c:v>
                </c:pt>
                <c:pt idx="1323">
                  <c:v>-100</c:v>
                </c:pt>
                <c:pt idx="1324">
                  <c:v>-100</c:v>
                </c:pt>
                <c:pt idx="1325">
                  <c:v>-100</c:v>
                </c:pt>
                <c:pt idx="1326">
                  <c:v>-100</c:v>
                </c:pt>
                <c:pt idx="1327">
                  <c:v>-100</c:v>
                </c:pt>
                <c:pt idx="1328">
                  <c:v>-100</c:v>
                </c:pt>
                <c:pt idx="1329">
                  <c:v>-100</c:v>
                </c:pt>
                <c:pt idx="1330">
                  <c:v>-100</c:v>
                </c:pt>
                <c:pt idx="1331">
                  <c:v>-100</c:v>
                </c:pt>
                <c:pt idx="1332">
                  <c:v>-100</c:v>
                </c:pt>
                <c:pt idx="1333">
                  <c:v>-100</c:v>
                </c:pt>
                <c:pt idx="1334">
                  <c:v>-100</c:v>
                </c:pt>
                <c:pt idx="1335">
                  <c:v>-100</c:v>
                </c:pt>
                <c:pt idx="1336">
                  <c:v>-80</c:v>
                </c:pt>
                <c:pt idx="1337">
                  <c:v>-80</c:v>
                </c:pt>
                <c:pt idx="1338">
                  <c:v>-80</c:v>
                </c:pt>
                <c:pt idx="1339">
                  <c:v>-80</c:v>
                </c:pt>
                <c:pt idx="1340">
                  <c:v>-80</c:v>
                </c:pt>
                <c:pt idx="1341">
                  <c:v>-80</c:v>
                </c:pt>
                <c:pt idx="1342">
                  <c:v>-80</c:v>
                </c:pt>
                <c:pt idx="1343">
                  <c:v>-80</c:v>
                </c:pt>
                <c:pt idx="1344">
                  <c:v>-80</c:v>
                </c:pt>
                <c:pt idx="1345">
                  <c:v>-80</c:v>
                </c:pt>
                <c:pt idx="1346">
                  <c:v>-80</c:v>
                </c:pt>
                <c:pt idx="1347">
                  <c:v>-80</c:v>
                </c:pt>
                <c:pt idx="1348">
                  <c:v>-60</c:v>
                </c:pt>
                <c:pt idx="1349">
                  <c:v>-60</c:v>
                </c:pt>
                <c:pt idx="1350">
                  <c:v>-60</c:v>
                </c:pt>
                <c:pt idx="1351">
                  <c:v>-60</c:v>
                </c:pt>
                <c:pt idx="1352">
                  <c:v>-60</c:v>
                </c:pt>
                <c:pt idx="1353">
                  <c:v>-60</c:v>
                </c:pt>
                <c:pt idx="1354">
                  <c:v>-60</c:v>
                </c:pt>
                <c:pt idx="1355">
                  <c:v>-60</c:v>
                </c:pt>
                <c:pt idx="1356">
                  <c:v>-60</c:v>
                </c:pt>
                <c:pt idx="1357">
                  <c:v>-60</c:v>
                </c:pt>
                <c:pt idx="1358">
                  <c:v>-60</c:v>
                </c:pt>
                <c:pt idx="1359">
                  <c:v>-60</c:v>
                </c:pt>
                <c:pt idx="1360">
                  <c:v>-60</c:v>
                </c:pt>
                <c:pt idx="1361">
                  <c:v>-60</c:v>
                </c:pt>
                <c:pt idx="1362">
                  <c:v>-60</c:v>
                </c:pt>
                <c:pt idx="1363">
                  <c:v>-60</c:v>
                </c:pt>
                <c:pt idx="1364">
                  <c:v>-60</c:v>
                </c:pt>
                <c:pt idx="1365">
                  <c:v>-60</c:v>
                </c:pt>
                <c:pt idx="1366">
                  <c:v>-60</c:v>
                </c:pt>
                <c:pt idx="1367">
                  <c:v>-60</c:v>
                </c:pt>
                <c:pt idx="1368">
                  <c:v>-60</c:v>
                </c:pt>
                <c:pt idx="1369">
                  <c:v>-60</c:v>
                </c:pt>
                <c:pt idx="1370">
                  <c:v>-60</c:v>
                </c:pt>
                <c:pt idx="1371">
                  <c:v>-60</c:v>
                </c:pt>
                <c:pt idx="1372">
                  <c:v>-60</c:v>
                </c:pt>
                <c:pt idx="1373">
                  <c:v>-60</c:v>
                </c:pt>
                <c:pt idx="1374">
                  <c:v>-40</c:v>
                </c:pt>
                <c:pt idx="1375">
                  <c:v>-40</c:v>
                </c:pt>
                <c:pt idx="1376">
                  <c:v>-40</c:v>
                </c:pt>
                <c:pt idx="1377">
                  <c:v>-40</c:v>
                </c:pt>
                <c:pt idx="1378">
                  <c:v>-40</c:v>
                </c:pt>
                <c:pt idx="1379">
                  <c:v>-40</c:v>
                </c:pt>
                <c:pt idx="1380">
                  <c:v>-20</c:v>
                </c:pt>
                <c:pt idx="1381">
                  <c:v>-20</c:v>
                </c:pt>
                <c:pt idx="1382">
                  <c:v>-20</c:v>
                </c:pt>
                <c:pt idx="1383">
                  <c:v>-20</c:v>
                </c:pt>
                <c:pt idx="1384">
                  <c:v>-20</c:v>
                </c:pt>
                <c:pt idx="1385">
                  <c:v>-20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-20</c:v>
                </c:pt>
                <c:pt idx="1403">
                  <c:v>-20</c:v>
                </c:pt>
                <c:pt idx="1404">
                  <c:v>-20</c:v>
                </c:pt>
                <c:pt idx="1405">
                  <c:v>-20</c:v>
                </c:pt>
                <c:pt idx="1406">
                  <c:v>-20</c:v>
                </c:pt>
                <c:pt idx="1407">
                  <c:v>-20</c:v>
                </c:pt>
                <c:pt idx="1408">
                  <c:v>-20</c:v>
                </c:pt>
                <c:pt idx="1409">
                  <c:v>-20</c:v>
                </c:pt>
                <c:pt idx="1410">
                  <c:v>-20</c:v>
                </c:pt>
                <c:pt idx="1411">
                  <c:v>-20</c:v>
                </c:pt>
                <c:pt idx="1412">
                  <c:v>-20</c:v>
                </c:pt>
                <c:pt idx="1413">
                  <c:v>-20</c:v>
                </c:pt>
                <c:pt idx="1414">
                  <c:v>-20</c:v>
                </c:pt>
                <c:pt idx="1415">
                  <c:v>-20</c:v>
                </c:pt>
                <c:pt idx="1416">
                  <c:v>-20</c:v>
                </c:pt>
                <c:pt idx="1417">
                  <c:v>-20</c:v>
                </c:pt>
                <c:pt idx="1418">
                  <c:v>-20</c:v>
                </c:pt>
                <c:pt idx="1419">
                  <c:v>-20</c:v>
                </c:pt>
                <c:pt idx="1420">
                  <c:v>-20</c:v>
                </c:pt>
                <c:pt idx="1421">
                  <c:v>-20</c:v>
                </c:pt>
                <c:pt idx="1422">
                  <c:v>-20</c:v>
                </c:pt>
                <c:pt idx="1423">
                  <c:v>-20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20</c:v>
                </c:pt>
                <c:pt idx="1436">
                  <c:v>20</c:v>
                </c:pt>
                <c:pt idx="1437">
                  <c:v>20</c:v>
                </c:pt>
                <c:pt idx="1438">
                  <c:v>20</c:v>
                </c:pt>
                <c:pt idx="1439">
                  <c:v>20</c:v>
                </c:pt>
                <c:pt idx="1440">
                  <c:v>20</c:v>
                </c:pt>
                <c:pt idx="1441">
                  <c:v>20</c:v>
                </c:pt>
                <c:pt idx="1442">
                  <c:v>20</c:v>
                </c:pt>
                <c:pt idx="1443">
                  <c:v>20</c:v>
                </c:pt>
                <c:pt idx="1444">
                  <c:v>20</c:v>
                </c:pt>
                <c:pt idx="1445">
                  <c:v>20</c:v>
                </c:pt>
                <c:pt idx="1446">
                  <c:v>20</c:v>
                </c:pt>
                <c:pt idx="1447">
                  <c:v>20</c:v>
                </c:pt>
                <c:pt idx="1448">
                  <c:v>20</c:v>
                </c:pt>
                <c:pt idx="1449">
                  <c:v>20</c:v>
                </c:pt>
                <c:pt idx="1450">
                  <c:v>20</c:v>
                </c:pt>
                <c:pt idx="1451">
                  <c:v>20</c:v>
                </c:pt>
                <c:pt idx="1452">
                  <c:v>20</c:v>
                </c:pt>
                <c:pt idx="1453">
                  <c:v>20</c:v>
                </c:pt>
                <c:pt idx="1454">
                  <c:v>20</c:v>
                </c:pt>
                <c:pt idx="1455">
                  <c:v>20</c:v>
                </c:pt>
                <c:pt idx="1456">
                  <c:v>20</c:v>
                </c:pt>
                <c:pt idx="1457">
                  <c:v>20</c:v>
                </c:pt>
                <c:pt idx="1458">
                  <c:v>20</c:v>
                </c:pt>
                <c:pt idx="1459">
                  <c:v>20</c:v>
                </c:pt>
                <c:pt idx="1460">
                  <c:v>20</c:v>
                </c:pt>
                <c:pt idx="1461">
                  <c:v>40</c:v>
                </c:pt>
                <c:pt idx="1462">
                  <c:v>40</c:v>
                </c:pt>
                <c:pt idx="1463">
                  <c:v>40</c:v>
                </c:pt>
                <c:pt idx="1464">
                  <c:v>40</c:v>
                </c:pt>
                <c:pt idx="1465">
                  <c:v>40</c:v>
                </c:pt>
                <c:pt idx="1466">
                  <c:v>40</c:v>
                </c:pt>
                <c:pt idx="1467">
                  <c:v>40</c:v>
                </c:pt>
                <c:pt idx="1468">
                  <c:v>60</c:v>
                </c:pt>
                <c:pt idx="1469">
                  <c:v>60</c:v>
                </c:pt>
                <c:pt idx="1470">
                  <c:v>60</c:v>
                </c:pt>
                <c:pt idx="1471">
                  <c:v>60</c:v>
                </c:pt>
                <c:pt idx="1472">
                  <c:v>60</c:v>
                </c:pt>
                <c:pt idx="1473">
                  <c:v>60</c:v>
                </c:pt>
                <c:pt idx="1474">
                  <c:v>80</c:v>
                </c:pt>
                <c:pt idx="1475">
                  <c:v>80</c:v>
                </c:pt>
                <c:pt idx="1476">
                  <c:v>80</c:v>
                </c:pt>
                <c:pt idx="1477">
                  <c:v>80</c:v>
                </c:pt>
                <c:pt idx="1478">
                  <c:v>80</c:v>
                </c:pt>
                <c:pt idx="1479">
                  <c:v>80</c:v>
                </c:pt>
                <c:pt idx="1480">
                  <c:v>80</c:v>
                </c:pt>
                <c:pt idx="1481">
                  <c:v>80</c:v>
                </c:pt>
                <c:pt idx="1482">
                  <c:v>80</c:v>
                </c:pt>
                <c:pt idx="1483">
                  <c:v>80</c:v>
                </c:pt>
                <c:pt idx="1484">
                  <c:v>100</c:v>
                </c:pt>
                <c:pt idx="1485">
                  <c:v>100</c:v>
                </c:pt>
                <c:pt idx="1486">
                  <c:v>100</c:v>
                </c:pt>
                <c:pt idx="1487">
                  <c:v>100</c:v>
                </c:pt>
                <c:pt idx="1488">
                  <c:v>100</c:v>
                </c:pt>
                <c:pt idx="1489">
                  <c:v>100</c:v>
                </c:pt>
                <c:pt idx="1490">
                  <c:v>80</c:v>
                </c:pt>
                <c:pt idx="1491">
                  <c:v>80</c:v>
                </c:pt>
                <c:pt idx="1492">
                  <c:v>80</c:v>
                </c:pt>
                <c:pt idx="1493">
                  <c:v>80</c:v>
                </c:pt>
                <c:pt idx="1494">
                  <c:v>80</c:v>
                </c:pt>
                <c:pt idx="1495">
                  <c:v>80</c:v>
                </c:pt>
                <c:pt idx="1496">
                  <c:v>80</c:v>
                </c:pt>
                <c:pt idx="1497">
                  <c:v>80</c:v>
                </c:pt>
                <c:pt idx="1498">
                  <c:v>80</c:v>
                </c:pt>
                <c:pt idx="1499">
                  <c:v>80</c:v>
                </c:pt>
                <c:pt idx="1500">
                  <c:v>80</c:v>
                </c:pt>
                <c:pt idx="1501">
                  <c:v>80</c:v>
                </c:pt>
                <c:pt idx="1502">
                  <c:v>80</c:v>
                </c:pt>
                <c:pt idx="1503">
                  <c:v>80</c:v>
                </c:pt>
                <c:pt idx="1504">
                  <c:v>80</c:v>
                </c:pt>
                <c:pt idx="1505">
                  <c:v>80</c:v>
                </c:pt>
                <c:pt idx="1506">
                  <c:v>80</c:v>
                </c:pt>
                <c:pt idx="1507">
                  <c:v>80</c:v>
                </c:pt>
                <c:pt idx="1508">
                  <c:v>80</c:v>
                </c:pt>
                <c:pt idx="1509">
                  <c:v>80</c:v>
                </c:pt>
                <c:pt idx="1510">
                  <c:v>80</c:v>
                </c:pt>
                <c:pt idx="1511">
                  <c:v>100</c:v>
                </c:pt>
                <c:pt idx="1512">
                  <c:v>100</c:v>
                </c:pt>
                <c:pt idx="1513">
                  <c:v>100</c:v>
                </c:pt>
                <c:pt idx="1514">
                  <c:v>100</c:v>
                </c:pt>
                <c:pt idx="1515">
                  <c:v>100</c:v>
                </c:pt>
                <c:pt idx="1516">
                  <c:v>100</c:v>
                </c:pt>
                <c:pt idx="1517">
                  <c:v>100</c:v>
                </c:pt>
                <c:pt idx="1518">
                  <c:v>100</c:v>
                </c:pt>
                <c:pt idx="1519">
                  <c:v>100</c:v>
                </c:pt>
                <c:pt idx="1520">
                  <c:v>100</c:v>
                </c:pt>
                <c:pt idx="1521">
                  <c:v>100</c:v>
                </c:pt>
                <c:pt idx="1522">
                  <c:v>100</c:v>
                </c:pt>
                <c:pt idx="1523">
                  <c:v>100</c:v>
                </c:pt>
                <c:pt idx="1524">
                  <c:v>100</c:v>
                </c:pt>
                <c:pt idx="1525">
                  <c:v>100</c:v>
                </c:pt>
                <c:pt idx="1526">
                  <c:v>100</c:v>
                </c:pt>
                <c:pt idx="1527">
                  <c:v>80</c:v>
                </c:pt>
                <c:pt idx="1528">
                  <c:v>80</c:v>
                </c:pt>
                <c:pt idx="1529">
                  <c:v>80</c:v>
                </c:pt>
                <c:pt idx="1530">
                  <c:v>80</c:v>
                </c:pt>
                <c:pt idx="1531">
                  <c:v>80</c:v>
                </c:pt>
                <c:pt idx="1532">
                  <c:v>80</c:v>
                </c:pt>
                <c:pt idx="1533">
                  <c:v>80</c:v>
                </c:pt>
                <c:pt idx="1534">
                  <c:v>80</c:v>
                </c:pt>
                <c:pt idx="1535">
                  <c:v>80</c:v>
                </c:pt>
                <c:pt idx="1536">
                  <c:v>80</c:v>
                </c:pt>
                <c:pt idx="1537">
                  <c:v>80</c:v>
                </c:pt>
                <c:pt idx="1538">
                  <c:v>80</c:v>
                </c:pt>
                <c:pt idx="1539">
                  <c:v>80</c:v>
                </c:pt>
                <c:pt idx="1540">
                  <c:v>80</c:v>
                </c:pt>
                <c:pt idx="1541">
                  <c:v>80</c:v>
                </c:pt>
                <c:pt idx="1542">
                  <c:v>80</c:v>
                </c:pt>
                <c:pt idx="1543">
                  <c:v>80</c:v>
                </c:pt>
                <c:pt idx="1544">
                  <c:v>80</c:v>
                </c:pt>
                <c:pt idx="1545">
                  <c:v>80</c:v>
                </c:pt>
                <c:pt idx="1546">
                  <c:v>80</c:v>
                </c:pt>
                <c:pt idx="1547">
                  <c:v>80</c:v>
                </c:pt>
                <c:pt idx="1548">
                  <c:v>100</c:v>
                </c:pt>
                <c:pt idx="1549">
                  <c:v>100</c:v>
                </c:pt>
                <c:pt idx="1550">
                  <c:v>100</c:v>
                </c:pt>
                <c:pt idx="1551">
                  <c:v>100</c:v>
                </c:pt>
                <c:pt idx="1552">
                  <c:v>100</c:v>
                </c:pt>
                <c:pt idx="1553">
                  <c:v>100</c:v>
                </c:pt>
                <c:pt idx="1554">
                  <c:v>100</c:v>
                </c:pt>
                <c:pt idx="1555">
                  <c:v>100</c:v>
                </c:pt>
                <c:pt idx="1556">
                  <c:v>100</c:v>
                </c:pt>
                <c:pt idx="1557">
                  <c:v>100</c:v>
                </c:pt>
                <c:pt idx="1558">
                  <c:v>100</c:v>
                </c:pt>
                <c:pt idx="1559">
                  <c:v>100</c:v>
                </c:pt>
                <c:pt idx="1560">
                  <c:v>100</c:v>
                </c:pt>
                <c:pt idx="1561">
                  <c:v>100</c:v>
                </c:pt>
                <c:pt idx="1562">
                  <c:v>100</c:v>
                </c:pt>
                <c:pt idx="1563">
                  <c:v>100</c:v>
                </c:pt>
                <c:pt idx="1564">
                  <c:v>100</c:v>
                </c:pt>
                <c:pt idx="1565">
                  <c:v>80</c:v>
                </c:pt>
                <c:pt idx="1566">
                  <c:v>80</c:v>
                </c:pt>
                <c:pt idx="1567">
                  <c:v>80</c:v>
                </c:pt>
                <c:pt idx="1568">
                  <c:v>80</c:v>
                </c:pt>
                <c:pt idx="1569">
                  <c:v>80</c:v>
                </c:pt>
                <c:pt idx="1570">
                  <c:v>80</c:v>
                </c:pt>
                <c:pt idx="1571">
                  <c:v>80</c:v>
                </c:pt>
                <c:pt idx="1572">
                  <c:v>80</c:v>
                </c:pt>
                <c:pt idx="1573">
                  <c:v>80</c:v>
                </c:pt>
                <c:pt idx="1574">
                  <c:v>80</c:v>
                </c:pt>
                <c:pt idx="1575">
                  <c:v>80</c:v>
                </c:pt>
                <c:pt idx="1576">
                  <c:v>60</c:v>
                </c:pt>
                <c:pt idx="1577">
                  <c:v>60</c:v>
                </c:pt>
                <c:pt idx="1578">
                  <c:v>60</c:v>
                </c:pt>
                <c:pt idx="1579">
                  <c:v>60</c:v>
                </c:pt>
                <c:pt idx="1580">
                  <c:v>60</c:v>
                </c:pt>
                <c:pt idx="1581">
                  <c:v>60</c:v>
                </c:pt>
                <c:pt idx="1582">
                  <c:v>60</c:v>
                </c:pt>
                <c:pt idx="1583">
                  <c:v>60</c:v>
                </c:pt>
                <c:pt idx="1584">
                  <c:v>60</c:v>
                </c:pt>
                <c:pt idx="1585">
                  <c:v>60</c:v>
                </c:pt>
                <c:pt idx="1586">
                  <c:v>60</c:v>
                </c:pt>
                <c:pt idx="1587">
                  <c:v>60</c:v>
                </c:pt>
                <c:pt idx="1588">
                  <c:v>60</c:v>
                </c:pt>
                <c:pt idx="1589">
                  <c:v>60</c:v>
                </c:pt>
                <c:pt idx="1590">
                  <c:v>60</c:v>
                </c:pt>
                <c:pt idx="1591">
                  <c:v>60</c:v>
                </c:pt>
                <c:pt idx="1592">
                  <c:v>60</c:v>
                </c:pt>
                <c:pt idx="1593">
                  <c:v>60</c:v>
                </c:pt>
                <c:pt idx="1594">
                  <c:v>60</c:v>
                </c:pt>
                <c:pt idx="1595">
                  <c:v>60</c:v>
                </c:pt>
                <c:pt idx="1596">
                  <c:v>60</c:v>
                </c:pt>
                <c:pt idx="1597">
                  <c:v>60</c:v>
                </c:pt>
                <c:pt idx="1598">
                  <c:v>80</c:v>
                </c:pt>
                <c:pt idx="1599">
                  <c:v>80</c:v>
                </c:pt>
                <c:pt idx="1600">
                  <c:v>80</c:v>
                </c:pt>
                <c:pt idx="1601">
                  <c:v>80</c:v>
                </c:pt>
                <c:pt idx="1602">
                  <c:v>80</c:v>
                </c:pt>
                <c:pt idx="1603">
                  <c:v>80</c:v>
                </c:pt>
                <c:pt idx="1604">
                  <c:v>80</c:v>
                </c:pt>
                <c:pt idx="1605">
                  <c:v>80</c:v>
                </c:pt>
                <c:pt idx="1606">
                  <c:v>80</c:v>
                </c:pt>
                <c:pt idx="1607">
                  <c:v>80</c:v>
                </c:pt>
                <c:pt idx="1608">
                  <c:v>80</c:v>
                </c:pt>
                <c:pt idx="1609">
                  <c:v>80</c:v>
                </c:pt>
                <c:pt idx="1610">
                  <c:v>80</c:v>
                </c:pt>
                <c:pt idx="1611">
                  <c:v>80</c:v>
                </c:pt>
                <c:pt idx="1612">
                  <c:v>80</c:v>
                </c:pt>
                <c:pt idx="1613">
                  <c:v>80</c:v>
                </c:pt>
                <c:pt idx="1614">
                  <c:v>80</c:v>
                </c:pt>
                <c:pt idx="1615">
                  <c:v>80</c:v>
                </c:pt>
                <c:pt idx="1616">
                  <c:v>80</c:v>
                </c:pt>
                <c:pt idx="1617">
                  <c:v>80</c:v>
                </c:pt>
                <c:pt idx="1618">
                  <c:v>80</c:v>
                </c:pt>
                <c:pt idx="1619">
                  <c:v>80</c:v>
                </c:pt>
                <c:pt idx="1620">
                  <c:v>80</c:v>
                </c:pt>
                <c:pt idx="1621">
                  <c:v>80</c:v>
                </c:pt>
                <c:pt idx="1622">
                  <c:v>80</c:v>
                </c:pt>
                <c:pt idx="1623">
                  <c:v>80</c:v>
                </c:pt>
                <c:pt idx="1624">
                  <c:v>100</c:v>
                </c:pt>
                <c:pt idx="1625">
                  <c:v>100</c:v>
                </c:pt>
                <c:pt idx="1626">
                  <c:v>100</c:v>
                </c:pt>
                <c:pt idx="1627">
                  <c:v>100</c:v>
                </c:pt>
                <c:pt idx="1628">
                  <c:v>100</c:v>
                </c:pt>
                <c:pt idx="1629">
                  <c:v>100</c:v>
                </c:pt>
                <c:pt idx="1630">
                  <c:v>100</c:v>
                </c:pt>
                <c:pt idx="1631">
                  <c:v>100</c:v>
                </c:pt>
                <c:pt idx="1632">
                  <c:v>100</c:v>
                </c:pt>
                <c:pt idx="1633">
                  <c:v>100</c:v>
                </c:pt>
                <c:pt idx="1634">
                  <c:v>120</c:v>
                </c:pt>
                <c:pt idx="1635">
                  <c:v>120</c:v>
                </c:pt>
                <c:pt idx="1636">
                  <c:v>120</c:v>
                </c:pt>
                <c:pt idx="1637">
                  <c:v>120</c:v>
                </c:pt>
                <c:pt idx="1638">
                  <c:v>120</c:v>
                </c:pt>
                <c:pt idx="1639">
                  <c:v>120</c:v>
                </c:pt>
                <c:pt idx="1640">
                  <c:v>100</c:v>
                </c:pt>
                <c:pt idx="1641">
                  <c:v>100</c:v>
                </c:pt>
                <c:pt idx="1642">
                  <c:v>100</c:v>
                </c:pt>
                <c:pt idx="1643">
                  <c:v>100</c:v>
                </c:pt>
                <c:pt idx="1644">
                  <c:v>100</c:v>
                </c:pt>
                <c:pt idx="1645">
                  <c:v>100</c:v>
                </c:pt>
                <c:pt idx="1646">
                  <c:v>100</c:v>
                </c:pt>
                <c:pt idx="1647">
                  <c:v>100</c:v>
                </c:pt>
                <c:pt idx="1648">
                  <c:v>100</c:v>
                </c:pt>
                <c:pt idx="1649">
                  <c:v>100</c:v>
                </c:pt>
                <c:pt idx="1650">
                  <c:v>100</c:v>
                </c:pt>
                <c:pt idx="1651">
                  <c:v>100</c:v>
                </c:pt>
                <c:pt idx="1652">
                  <c:v>100</c:v>
                </c:pt>
                <c:pt idx="1653">
                  <c:v>100</c:v>
                </c:pt>
                <c:pt idx="1654">
                  <c:v>100</c:v>
                </c:pt>
                <c:pt idx="1655">
                  <c:v>100</c:v>
                </c:pt>
                <c:pt idx="1656">
                  <c:v>100</c:v>
                </c:pt>
                <c:pt idx="1657">
                  <c:v>100</c:v>
                </c:pt>
                <c:pt idx="1658">
                  <c:v>100</c:v>
                </c:pt>
                <c:pt idx="1659">
                  <c:v>100</c:v>
                </c:pt>
                <c:pt idx="1660">
                  <c:v>100</c:v>
                </c:pt>
                <c:pt idx="1661">
                  <c:v>100</c:v>
                </c:pt>
                <c:pt idx="1662">
                  <c:v>100</c:v>
                </c:pt>
                <c:pt idx="1663">
                  <c:v>100</c:v>
                </c:pt>
                <c:pt idx="1664">
                  <c:v>100</c:v>
                </c:pt>
                <c:pt idx="1665">
                  <c:v>100</c:v>
                </c:pt>
                <c:pt idx="1666">
                  <c:v>100</c:v>
                </c:pt>
                <c:pt idx="1667">
                  <c:v>100</c:v>
                </c:pt>
                <c:pt idx="1668">
                  <c:v>100</c:v>
                </c:pt>
                <c:pt idx="1669">
                  <c:v>100</c:v>
                </c:pt>
                <c:pt idx="1670">
                  <c:v>100</c:v>
                </c:pt>
                <c:pt idx="1671">
                  <c:v>100</c:v>
                </c:pt>
                <c:pt idx="1672">
                  <c:v>100</c:v>
                </c:pt>
                <c:pt idx="1673">
                  <c:v>100</c:v>
                </c:pt>
                <c:pt idx="1674">
                  <c:v>100</c:v>
                </c:pt>
                <c:pt idx="1675">
                  <c:v>100</c:v>
                </c:pt>
                <c:pt idx="1676">
                  <c:v>100</c:v>
                </c:pt>
                <c:pt idx="1677">
                  <c:v>100</c:v>
                </c:pt>
                <c:pt idx="1678">
                  <c:v>100</c:v>
                </c:pt>
                <c:pt idx="1679">
                  <c:v>100</c:v>
                </c:pt>
                <c:pt idx="1680">
                  <c:v>100</c:v>
                </c:pt>
                <c:pt idx="1681">
                  <c:v>100</c:v>
                </c:pt>
                <c:pt idx="1682">
                  <c:v>100</c:v>
                </c:pt>
                <c:pt idx="1683">
                  <c:v>100</c:v>
                </c:pt>
                <c:pt idx="1684">
                  <c:v>100</c:v>
                </c:pt>
                <c:pt idx="1685">
                  <c:v>100</c:v>
                </c:pt>
                <c:pt idx="1686">
                  <c:v>120</c:v>
                </c:pt>
                <c:pt idx="1687">
                  <c:v>120</c:v>
                </c:pt>
                <c:pt idx="1688">
                  <c:v>120</c:v>
                </c:pt>
                <c:pt idx="1689">
                  <c:v>120</c:v>
                </c:pt>
                <c:pt idx="1690">
                  <c:v>120</c:v>
                </c:pt>
                <c:pt idx="1691">
                  <c:v>120</c:v>
                </c:pt>
                <c:pt idx="1692">
                  <c:v>120</c:v>
                </c:pt>
                <c:pt idx="1693">
                  <c:v>120</c:v>
                </c:pt>
                <c:pt idx="1694">
                  <c:v>120</c:v>
                </c:pt>
                <c:pt idx="1695">
                  <c:v>120</c:v>
                </c:pt>
                <c:pt idx="1696">
                  <c:v>120</c:v>
                </c:pt>
                <c:pt idx="1697">
                  <c:v>140</c:v>
                </c:pt>
                <c:pt idx="1698">
                  <c:v>140</c:v>
                </c:pt>
                <c:pt idx="1699">
                  <c:v>140</c:v>
                </c:pt>
                <c:pt idx="1700">
                  <c:v>140</c:v>
                </c:pt>
                <c:pt idx="1701">
                  <c:v>140</c:v>
                </c:pt>
                <c:pt idx="1702">
                  <c:v>140</c:v>
                </c:pt>
                <c:pt idx="1703">
                  <c:v>120</c:v>
                </c:pt>
                <c:pt idx="1704">
                  <c:v>120</c:v>
                </c:pt>
                <c:pt idx="1705">
                  <c:v>120</c:v>
                </c:pt>
                <c:pt idx="1706">
                  <c:v>120</c:v>
                </c:pt>
                <c:pt idx="1707">
                  <c:v>120</c:v>
                </c:pt>
                <c:pt idx="1708">
                  <c:v>120</c:v>
                </c:pt>
                <c:pt idx="1709">
                  <c:v>120</c:v>
                </c:pt>
                <c:pt idx="1710">
                  <c:v>120</c:v>
                </c:pt>
                <c:pt idx="1711">
                  <c:v>120</c:v>
                </c:pt>
                <c:pt idx="1712">
                  <c:v>120</c:v>
                </c:pt>
                <c:pt idx="1713">
                  <c:v>120</c:v>
                </c:pt>
                <c:pt idx="1714">
                  <c:v>100</c:v>
                </c:pt>
                <c:pt idx="1715">
                  <c:v>100</c:v>
                </c:pt>
                <c:pt idx="1716">
                  <c:v>100</c:v>
                </c:pt>
                <c:pt idx="1717">
                  <c:v>100</c:v>
                </c:pt>
                <c:pt idx="1718">
                  <c:v>100</c:v>
                </c:pt>
                <c:pt idx="1719">
                  <c:v>100</c:v>
                </c:pt>
                <c:pt idx="1720">
                  <c:v>100</c:v>
                </c:pt>
                <c:pt idx="1721">
                  <c:v>100</c:v>
                </c:pt>
                <c:pt idx="1722">
                  <c:v>100</c:v>
                </c:pt>
                <c:pt idx="1723">
                  <c:v>100</c:v>
                </c:pt>
                <c:pt idx="1724">
                  <c:v>100</c:v>
                </c:pt>
                <c:pt idx="1725">
                  <c:v>100</c:v>
                </c:pt>
                <c:pt idx="1726">
                  <c:v>100</c:v>
                </c:pt>
                <c:pt idx="1727">
                  <c:v>100</c:v>
                </c:pt>
                <c:pt idx="1728">
                  <c:v>100</c:v>
                </c:pt>
                <c:pt idx="1729">
                  <c:v>100</c:v>
                </c:pt>
                <c:pt idx="1730">
                  <c:v>100</c:v>
                </c:pt>
                <c:pt idx="1731">
                  <c:v>100</c:v>
                </c:pt>
                <c:pt idx="1732">
                  <c:v>100</c:v>
                </c:pt>
                <c:pt idx="1733">
                  <c:v>100</c:v>
                </c:pt>
                <c:pt idx="1734">
                  <c:v>100</c:v>
                </c:pt>
                <c:pt idx="1735">
                  <c:v>100</c:v>
                </c:pt>
                <c:pt idx="1736">
                  <c:v>120</c:v>
                </c:pt>
                <c:pt idx="1737">
                  <c:v>120</c:v>
                </c:pt>
                <c:pt idx="1738">
                  <c:v>120</c:v>
                </c:pt>
                <c:pt idx="1739">
                  <c:v>120</c:v>
                </c:pt>
                <c:pt idx="1740">
                  <c:v>120</c:v>
                </c:pt>
                <c:pt idx="1741">
                  <c:v>120</c:v>
                </c:pt>
                <c:pt idx="1742">
                  <c:v>120</c:v>
                </c:pt>
                <c:pt idx="1743">
                  <c:v>120</c:v>
                </c:pt>
                <c:pt idx="1744">
                  <c:v>120</c:v>
                </c:pt>
                <c:pt idx="1745">
                  <c:v>120</c:v>
                </c:pt>
                <c:pt idx="1746">
                  <c:v>120</c:v>
                </c:pt>
                <c:pt idx="1747">
                  <c:v>120</c:v>
                </c:pt>
                <c:pt idx="1748">
                  <c:v>120</c:v>
                </c:pt>
                <c:pt idx="1749">
                  <c:v>120</c:v>
                </c:pt>
                <c:pt idx="1750">
                  <c:v>120</c:v>
                </c:pt>
                <c:pt idx="1751">
                  <c:v>120</c:v>
                </c:pt>
                <c:pt idx="1752">
                  <c:v>120</c:v>
                </c:pt>
                <c:pt idx="1753">
                  <c:v>120</c:v>
                </c:pt>
                <c:pt idx="1754">
                  <c:v>120</c:v>
                </c:pt>
                <c:pt idx="1755">
                  <c:v>120</c:v>
                </c:pt>
                <c:pt idx="1756">
                  <c:v>120</c:v>
                </c:pt>
                <c:pt idx="1757">
                  <c:v>120</c:v>
                </c:pt>
                <c:pt idx="1758">
                  <c:v>120</c:v>
                </c:pt>
                <c:pt idx="1759">
                  <c:v>120</c:v>
                </c:pt>
                <c:pt idx="1760">
                  <c:v>120</c:v>
                </c:pt>
                <c:pt idx="1761">
                  <c:v>140</c:v>
                </c:pt>
                <c:pt idx="1762">
                  <c:v>140</c:v>
                </c:pt>
                <c:pt idx="1763">
                  <c:v>140</c:v>
                </c:pt>
                <c:pt idx="1764">
                  <c:v>140</c:v>
                </c:pt>
                <c:pt idx="1765">
                  <c:v>140</c:v>
                </c:pt>
                <c:pt idx="1766">
                  <c:v>140</c:v>
                </c:pt>
                <c:pt idx="1767">
                  <c:v>140</c:v>
                </c:pt>
                <c:pt idx="1768">
                  <c:v>140</c:v>
                </c:pt>
                <c:pt idx="1769">
                  <c:v>140</c:v>
                </c:pt>
                <c:pt idx="1770">
                  <c:v>140</c:v>
                </c:pt>
                <c:pt idx="1771">
                  <c:v>140</c:v>
                </c:pt>
                <c:pt idx="1772">
                  <c:v>140</c:v>
                </c:pt>
                <c:pt idx="1773">
                  <c:v>140</c:v>
                </c:pt>
                <c:pt idx="1774">
                  <c:v>140</c:v>
                </c:pt>
                <c:pt idx="1775">
                  <c:v>140</c:v>
                </c:pt>
                <c:pt idx="1776">
                  <c:v>140</c:v>
                </c:pt>
                <c:pt idx="1777">
                  <c:v>120</c:v>
                </c:pt>
                <c:pt idx="1778">
                  <c:v>120</c:v>
                </c:pt>
                <c:pt idx="1779">
                  <c:v>120</c:v>
                </c:pt>
                <c:pt idx="1780">
                  <c:v>120</c:v>
                </c:pt>
                <c:pt idx="1781">
                  <c:v>120</c:v>
                </c:pt>
                <c:pt idx="1782">
                  <c:v>120</c:v>
                </c:pt>
                <c:pt idx="1783">
                  <c:v>120</c:v>
                </c:pt>
                <c:pt idx="1784">
                  <c:v>120</c:v>
                </c:pt>
                <c:pt idx="1785">
                  <c:v>120</c:v>
                </c:pt>
                <c:pt idx="1786">
                  <c:v>120</c:v>
                </c:pt>
                <c:pt idx="1787">
                  <c:v>120</c:v>
                </c:pt>
                <c:pt idx="1788">
                  <c:v>120</c:v>
                </c:pt>
                <c:pt idx="1789">
                  <c:v>120</c:v>
                </c:pt>
                <c:pt idx="1790">
                  <c:v>120</c:v>
                </c:pt>
                <c:pt idx="1791">
                  <c:v>120</c:v>
                </c:pt>
                <c:pt idx="1792">
                  <c:v>120</c:v>
                </c:pt>
                <c:pt idx="1793">
                  <c:v>120</c:v>
                </c:pt>
                <c:pt idx="1794">
                  <c:v>120</c:v>
                </c:pt>
                <c:pt idx="1795">
                  <c:v>120</c:v>
                </c:pt>
                <c:pt idx="1796">
                  <c:v>120</c:v>
                </c:pt>
                <c:pt idx="1797">
                  <c:v>120</c:v>
                </c:pt>
                <c:pt idx="1798">
                  <c:v>120</c:v>
                </c:pt>
                <c:pt idx="1799">
                  <c:v>120</c:v>
                </c:pt>
                <c:pt idx="1800">
                  <c:v>120</c:v>
                </c:pt>
                <c:pt idx="1801">
                  <c:v>100</c:v>
                </c:pt>
                <c:pt idx="1802">
                  <c:v>100</c:v>
                </c:pt>
                <c:pt idx="1803">
                  <c:v>100</c:v>
                </c:pt>
                <c:pt idx="1804">
                  <c:v>100</c:v>
                </c:pt>
                <c:pt idx="1805">
                  <c:v>100</c:v>
                </c:pt>
                <c:pt idx="1806">
                  <c:v>100</c:v>
                </c:pt>
                <c:pt idx="1807">
                  <c:v>100</c:v>
                </c:pt>
                <c:pt idx="1808">
                  <c:v>100</c:v>
                </c:pt>
                <c:pt idx="1809">
                  <c:v>100</c:v>
                </c:pt>
                <c:pt idx="1810">
                  <c:v>100</c:v>
                </c:pt>
                <c:pt idx="1811">
                  <c:v>100</c:v>
                </c:pt>
                <c:pt idx="1812">
                  <c:v>100</c:v>
                </c:pt>
                <c:pt idx="1813">
                  <c:v>100</c:v>
                </c:pt>
                <c:pt idx="1814">
                  <c:v>100</c:v>
                </c:pt>
                <c:pt idx="1815">
                  <c:v>100</c:v>
                </c:pt>
                <c:pt idx="1816">
                  <c:v>100</c:v>
                </c:pt>
                <c:pt idx="1817">
                  <c:v>100</c:v>
                </c:pt>
                <c:pt idx="1818">
                  <c:v>120</c:v>
                </c:pt>
                <c:pt idx="1819">
                  <c:v>120</c:v>
                </c:pt>
                <c:pt idx="1820">
                  <c:v>120</c:v>
                </c:pt>
                <c:pt idx="1821">
                  <c:v>120</c:v>
                </c:pt>
                <c:pt idx="1822">
                  <c:v>120</c:v>
                </c:pt>
                <c:pt idx="1823">
                  <c:v>120</c:v>
                </c:pt>
                <c:pt idx="1824">
                  <c:v>140</c:v>
                </c:pt>
                <c:pt idx="1825">
                  <c:v>140</c:v>
                </c:pt>
                <c:pt idx="1826">
                  <c:v>140</c:v>
                </c:pt>
                <c:pt idx="1827">
                  <c:v>140</c:v>
                </c:pt>
                <c:pt idx="1828">
                  <c:v>140</c:v>
                </c:pt>
                <c:pt idx="1829">
                  <c:v>140</c:v>
                </c:pt>
                <c:pt idx="1830">
                  <c:v>140</c:v>
                </c:pt>
                <c:pt idx="1831">
                  <c:v>140</c:v>
                </c:pt>
                <c:pt idx="1832">
                  <c:v>140</c:v>
                </c:pt>
                <c:pt idx="1833">
                  <c:v>140</c:v>
                </c:pt>
                <c:pt idx="1834">
                  <c:v>140</c:v>
                </c:pt>
                <c:pt idx="1835">
                  <c:v>140</c:v>
                </c:pt>
                <c:pt idx="1836">
                  <c:v>140</c:v>
                </c:pt>
                <c:pt idx="1837">
                  <c:v>140</c:v>
                </c:pt>
                <c:pt idx="1838">
                  <c:v>140</c:v>
                </c:pt>
                <c:pt idx="1839">
                  <c:v>120</c:v>
                </c:pt>
                <c:pt idx="1840">
                  <c:v>120</c:v>
                </c:pt>
                <c:pt idx="1841">
                  <c:v>120</c:v>
                </c:pt>
                <c:pt idx="1842">
                  <c:v>120</c:v>
                </c:pt>
                <c:pt idx="1843">
                  <c:v>120</c:v>
                </c:pt>
                <c:pt idx="1844">
                  <c:v>120</c:v>
                </c:pt>
                <c:pt idx="1845">
                  <c:v>120</c:v>
                </c:pt>
                <c:pt idx="1846">
                  <c:v>120</c:v>
                </c:pt>
                <c:pt idx="1847">
                  <c:v>120</c:v>
                </c:pt>
                <c:pt idx="1848">
                  <c:v>120</c:v>
                </c:pt>
                <c:pt idx="1849">
                  <c:v>120</c:v>
                </c:pt>
                <c:pt idx="1850">
                  <c:v>120</c:v>
                </c:pt>
                <c:pt idx="1851">
                  <c:v>120</c:v>
                </c:pt>
                <c:pt idx="1852">
                  <c:v>120</c:v>
                </c:pt>
                <c:pt idx="1853">
                  <c:v>120</c:v>
                </c:pt>
                <c:pt idx="1854">
                  <c:v>120</c:v>
                </c:pt>
                <c:pt idx="1855">
                  <c:v>120</c:v>
                </c:pt>
                <c:pt idx="1856">
                  <c:v>120</c:v>
                </c:pt>
                <c:pt idx="1857">
                  <c:v>120</c:v>
                </c:pt>
                <c:pt idx="1858">
                  <c:v>120</c:v>
                </c:pt>
                <c:pt idx="1859">
                  <c:v>120</c:v>
                </c:pt>
                <c:pt idx="1860">
                  <c:v>120</c:v>
                </c:pt>
                <c:pt idx="1861">
                  <c:v>120</c:v>
                </c:pt>
                <c:pt idx="1862">
                  <c:v>120</c:v>
                </c:pt>
                <c:pt idx="1863">
                  <c:v>120</c:v>
                </c:pt>
                <c:pt idx="1864">
                  <c:v>120</c:v>
                </c:pt>
                <c:pt idx="1865">
                  <c:v>120</c:v>
                </c:pt>
                <c:pt idx="1866">
                  <c:v>120</c:v>
                </c:pt>
                <c:pt idx="1867">
                  <c:v>120</c:v>
                </c:pt>
                <c:pt idx="1868">
                  <c:v>120</c:v>
                </c:pt>
                <c:pt idx="1869">
                  <c:v>120</c:v>
                </c:pt>
                <c:pt idx="1870">
                  <c:v>120</c:v>
                </c:pt>
                <c:pt idx="1871">
                  <c:v>120</c:v>
                </c:pt>
                <c:pt idx="1872">
                  <c:v>120</c:v>
                </c:pt>
                <c:pt idx="1873">
                  <c:v>120</c:v>
                </c:pt>
                <c:pt idx="1874">
                  <c:v>120</c:v>
                </c:pt>
                <c:pt idx="1875">
                  <c:v>120</c:v>
                </c:pt>
                <c:pt idx="1876">
                  <c:v>120</c:v>
                </c:pt>
                <c:pt idx="1877">
                  <c:v>120</c:v>
                </c:pt>
                <c:pt idx="1878">
                  <c:v>120</c:v>
                </c:pt>
                <c:pt idx="1879">
                  <c:v>120</c:v>
                </c:pt>
                <c:pt idx="1880">
                  <c:v>120</c:v>
                </c:pt>
                <c:pt idx="1881">
                  <c:v>120</c:v>
                </c:pt>
                <c:pt idx="1882">
                  <c:v>120</c:v>
                </c:pt>
                <c:pt idx="1883">
                  <c:v>120</c:v>
                </c:pt>
                <c:pt idx="1884">
                  <c:v>120</c:v>
                </c:pt>
                <c:pt idx="1885">
                  <c:v>140</c:v>
                </c:pt>
                <c:pt idx="1886">
                  <c:v>140</c:v>
                </c:pt>
                <c:pt idx="1887">
                  <c:v>140</c:v>
                </c:pt>
                <c:pt idx="1888">
                  <c:v>140</c:v>
                </c:pt>
                <c:pt idx="1889">
                  <c:v>140</c:v>
                </c:pt>
                <c:pt idx="1890">
                  <c:v>140</c:v>
                </c:pt>
                <c:pt idx="1891">
                  <c:v>120</c:v>
                </c:pt>
                <c:pt idx="1892">
                  <c:v>120</c:v>
                </c:pt>
                <c:pt idx="1893">
                  <c:v>120</c:v>
                </c:pt>
                <c:pt idx="1894">
                  <c:v>120</c:v>
                </c:pt>
                <c:pt idx="1895">
                  <c:v>120</c:v>
                </c:pt>
                <c:pt idx="1896">
                  <c:v>120</c:v>
                </c:pt>
                <c:pt idx="1897">
                  <c:v>120</c:v>
                </c:pt>
                <c:pt idx="1898">
                  <c:v>120</c:v>
                </c:pt>
                <c:pt idx="1899">
                  <c:v>120</c:v>
                </c:pt>
                <c:pt idx="1900">
                  <c:v>120</c:v>
                </c:pt>
                <c:pt idx="1901">
                  <c:v>100</c:v>
                </c:pt>
                <c:pt idx="1902">
                  <c:v>100</c:v>
                </c:pt>
                <c:pt idx="1903">
                  <c:v>100</c:v>
                </c:pt>
                <c:pt idx="1904">
                  <c:v>100</c:v>
                </c:pt>
                <c:pt idx="1905">
                  <c:v>100</c:v>
                </c:pt>
                <c:pt idx="1906">
                  <c:v>100</c:v>
                </c:pt>
                <c:pt idx="1907">
                  <c:v>80</c:v>
                </c:pt>
                <c:pt idx="1908">
                  <c:v>80</c:v>
                </c:pt>
                <c:pt idx="1909">
                  <c:v>80</c:v>
                </c:pt>
                <c:pt idx="1910">
                  <c:v>80</c:v>
                </c:pt>
                <c:pt idx="1911">
                  <c:v>80</c:v>
                </c:pt>
                <c:pt idx="1912">
                  <c:v>80</c:v>
                </c:pt>
                <c:pt idx="1913">
                  <c:v>80</c:v>
                </c:pt>
                <c:pt idx="1914">
                  <c:v>80</c:v>
                </c:pt>
                <c:pt idx="1915">
                  <c:v>60</c:v>
                </c:pt>
                <c:pt idx="1916">
                  <c:v>60</c:v>
                </c:pt>
                <c:pt idx="1917">
                  <c:v>60</c:v>
                </c:pt>
                <c:pt idx="1918">
                  <c:v>60</c:v>
                </c:pt>
                <c:pt idx="1919">
                  <c:v>80</c:v>
                </c:pt>
                <c:pt idx="1920">
                  <c:v>80</c:v>
                </c:pt>
                <c:pt idx="1921">
                  <c:v>80</c:v>
                </c:pt>
                <c:pt idx="1922">
                  <c:v>80</c:v>
                </c:pt>
                <c:pt idx="1923">
                  <c:v>80</c:v>
                </c:pt>
                <c:pt idx="1924">
                  <c:v>80</c:v>
                </c:pt>
                <c:pt idx="1925">
                  <c:v>80</c:v>
                </c:pt>
                <c:pt idx="1926">
                  <c:v>80</c:v>
                </c:pt>
                <c:pt idx="1927">
                  <c:v>80</c:v>
                </c:pt>
                <c:pt idx="1928">
                  <c:v>80</c:v>
                </c:pt>
                <c:pt idx="1929">
                  <c:v>80</c:v>
                </c:pt>
                <c:pt idx="1930">
                  <c:v>80</c:v>
                </c:pt>
                <c:pt idx="1931">
                  <c:v>80</c:v>
                </c:pt>
                <c:pt idx="1932">
                  <c:v>80</c:v>
                </c:pt>
                <c:pt idx="1933">
                  <c:v>80</c:v>
                </c:pt>
                <c:pt idx="1934">
                  <c:v>80</c:v>
                </c:pt>
                <c:pt idx="1935">
                  <c:v>80</c:v>
                </c:pt>
                <c:pt idx="1936">
                  <c:v>80</c:v>
                </c:pt>
                <c:pt idx="1937">
                  <c:v>80</c:v>
                </c:pt>
                <c:pt idx="1938">
                  <c:v>80</c:v>
                </c:pt>
                <c:pt idx="1939">
                  <c:v>80</c:v>
                </c:pt>
                <c:pt idx="1940">
                  <c:v>80</c:v>
                </c:pt>
                <c:pt idx="1941">
                  <c:v>80</c:v>
                </c:pt>
                <c:pt idx="1942">
                  <c:v>80</c:v>
                </c:pt>
                <c:pt idx="1943">
                  <c:v>80</c:v>
                </c:pt>
                <c:pt idx="1944">
                  <c:v>80</c:v>
                </c:pt>
                <c:pt idx="1945">
                  <c:v>80</c:v>
                </c:pt>
                <c:pt idx="1946">
                  <c:v>80</c:v>
                </c:pt>
                <c:pt idx="1947">
                  <c:v>80</c:v>
                </c:pt>
                <c:pt idx="1948">
                  <c:v>80</c:v>
                </c:pt>
                <c:pt idx="1949">
                  <c:v>100</c:v>
                </c:pt>
                <c:pt idx="1950">
                  <c:v>100</c:v>
                </c:pt>
                <c:pt idx="1951">
                  <c:v>100</c:v>
                </c:pt>
                <c:pt idx="1952">
                  <c:v>100</c:v>
                </c:pt>
                <c:pt idx="1953">
                  <c:v>100</c:v>
                </c:pt>
                <c:pt idx="1954">
                  <c:v>100</c:v>
                </c:pt>
                <c:pt idx="1955">
                  <c:v>120</c:v>
                </c:pt>
                <c:pt idx="1956">
                  <c:v>120</c:v>
                </c:pt>
                <c:pt idx="1957">
                  <c:v>120</c:v>
                </c:pt>
                <c:pt idx="1958">
                  <c:v>120</c:v>
                </c:pt>
                <c:pt idx="1959">
                  <c:v>120</c:v>
                </c:pt>
                <c:pt idx="1960">
                  <c:v>120</c:v>
                </c:pt>
                <c:pt idx="1961">
                  <c:v>140</c:v>
                </c:pt>
                <c:pt idx="1962">
                  <c:v>140</c:v>
                </c:pt>
                <c:pt idx="1963">
                  <c:v>140</c:v>
                </c:pt>
                <c:pt idx="1964">
                  <c:v>140</c:v>
                </c:pt>
                <c:pt idx="1965">
                  <c:v>140</c:v>
                </c:pt>
                <c:pt idx="1966">
                  <c:v>140</c:v>
                </c:pt>
                <c:pt idx="1967">
                  <c:v>120</c:v>
                </c:pt>
                <c:pt idx="1968">
                  <c:v>120</c:v>
                </c:pt>
                <c:pt idx="1969">
                  <c:v>120</c:v>
                </c:pt>
                <c:pt idx="1970">
                  <c:v>120</c:v>
                </c:pt>
                <c:pt idx="1971">
                  <c:v>120</c:v>
                </c:pt>
                <c:pt idx="1972">
                  <c:v>120</c:v>
                </c:pt>
                <c:pt idx="1973">
                  <c:v>120</c:v>
                </c:pt>
                <c:pt idx="1974">
                  <c:v>120</c:v>
                </c:pt>
                <c:pt idx="1975">
                  <c:v>120</c:v>
                </c:pt>
                <c:pt idx="1976">
                  <c:v>100</c:v>
                </c:pt>
                <c:pt idx="1977">
                  <c:v>100</c:v>
                </c:pt>
                <c:pt idx="1978">
                  <c:v>100</c:v>
                </c:pt>
                <c:pt idx="1979">
                  <c:v>100</c:v>
                </c:pt>
                <c:pt idx="1980">
                  <c:v>100</c:v>
                </c:pt>
                <c:pt idx="1981">
                  <c:v>100</c:v>
                </c:pt>
                <c:pt idx="1982">
                  <c:v>100</c:v>
                </c:pt>
                <c:pt idx="1983">
                  <c:v>100</c:v>
                </c:pt>
                <c:pt idx="1984">
                  <c:v>100</c:v>
                </c:pt>
                <c:pt idx="1985">
                  <c:v>100</c:v>
                </c:pt>
                <c:pt idx="1986">
                  <c:v>100</c:v>
                </c:pt>
                <c:pt idx="1987">
                  <c:v>100</c:v>
                </c:pt>
                <c:pt idx="1988">
                  <c:v>100</c:v>
                </c:pt>
                <c:pt idx="1989">
                  <c:v>100</c:v>
                </c:pt>
                <c:pt idx="1990">
                  <c:v>100</c:v>
                </c:pt>
                <c:pt idx="1991">
                  <c:v>100</c:v>
                </c:pt>
                <c:pt idx="1992">
                  <c:v>100</c:v>
                </c:pt>
                <c:pt idx="1993">
                  <c:v>120</c:v>
                </c:pt>
                <c:pt idx="1994">
                  <c:v>120</c:v>
                </c:pt>
                <c:pt idx="1995">
                  <c:v>120</c:v>
                </c:pt>
                <c:pt idx="1996">
                  <c:v>120</c:v>
                </c:pt>
                <c:pt idx="1997">
                  <c:v>120</c:v>
                </c:pt>
                <c:pt idx="1998">
                  <c:v>120</c:v>
                </c:pt>
                <c:pt idx="1999">
                  <c:v>140</c:v>
                </c:pt>
                <c:pt idx="2000">
                  <c:v>140</c:v>
                </c:pt>
                <c:pt idx="2001">
                  <c:v>140</c:v>
                </c:pt>
                <c:pt idx="2002">
                  <c:v>140</c:v>
                </c:pt>
                <c:pt idx="2003">
                  <c:v>120</c:v>
                </c:pt>
                <c:pt idx="2004">
                  <c:v>120</c:v>
                </c:pt>
                <c:pt idx="2005">
                  <c:v>120</c:v>
                </c:pt>
                <c:pt idx="2006">
                  <c:v>120</c:v>
                </c:pt>
                <c:pt idx="2007">
                  <c:v>120</c:v>
                </c:pt>
                <c:pt idx="2008">
                  <c:v>120</c:v>
                </c:pt>
                <c:pt idx="2009">
                  <c:v>120</c:v>
                </c:pt>
                <c:pt idx="2010">
                  <c:v>120</c:v>
                </c:pt>
                <c:pt idx="2011">
                  <c:v>120</c:v>
                </c:pt>
                <c:pt idx="2012">
                  <c:v>120</c:v>
                </c:pt>
                <c:pt idx="2013">
                  <c:v>120</c:v>
                </c:pt>
                <c:pt idx="2014">
                  <c:v>120</c:v>
                </c:pt>
                <c:pt idx="2015">
                  <c:v>120</c:v>
                </c:pt>
                <c:pt idx="2016">
                  <c:v>120</c:v>
                </c:pt>
                <c:pt idx="2017">
                  <c:v>120</c:v>
                </c:pt>
                <c:pt idx="2018">
                  <c:v>120</c:v>
                </c:pt>
                <c:pt idx="2019">
                  <c:v>120</c:v>
                </c:pt>
                <c:pt idx="2020">
                  <c:v>120</c:v>
                </c:pt>
                <c:pt idx="2021">
                  <c:v>120</c:v>
                </c:pt>
                <c:pt idx="2022">
                  <c:v>120</c:v>
                </c:pt>
                <c:pt idx="2023">
                  <c:v>120</c:v>
                </c:pt>
                <c:pt idx="2024">
                  <c:v>140</c:v>
                </c:pt>
                <c:pt idx="2025">
                  <c:v>140</c:v>
                </c:pt>
                <c:pt idx="2026">
                  <c:v>140</c:v>
                </c:pt>
                <c:pt idx="2027">
                  <c:v>140</c:v>
                </c:pt>
                <c:pt idx="2028">
                  <c:v>140</c:v>
                </c:pt>
                <c:pt idx="2029">
                  <c:v>140</c:v>
                </c:pt>
                <c:pt idx="2030">
                  <c:v>140</c:v>
                </c:pt>
                <c:pt idx="2031">
                  <c:v>140</c:v>
                </c:pt>
                <c:pt idx="2032">
                  <c:v>140</c:v>
                </c:pt>
                <c:pt idx="2033">
                  <c:v>140</c:v>
                </c:pt>
                <c:pt idx="2034">
                  <c:v>140</c:v>
                </c:pt>
                <c:pt idx="2035">
                  <c:v>160</c:v>
                </c:pt>
                <c:pt idx="2036">
                  <c:v>160</c:v>
                </c:pt>
                <c:pt idx="2037">
                  <c:v>160</c:v>
                </c:pt>
                <c:pt idx="2038">
                  <c:v>160</c:v>
                </c:pt>
                <c:pt idx="2039">
                  <c:v>160</c:v>
                </c:pt>
                <c:pt idx="2040">
                  <c:v>160</c:v>
                </c:pt>
                <c:pt idx="2041">
                  <c:v>160</c:v>
                </c:pt>
                <c:pt idx="2042">
                  <c:v>160</c:v>
                </c:pt>
                <c:pt idx="2043">
                  <c:v>160</c:v>
                </c:pt>
                <c:pt idx="2044">
                  <c:v>160</c:v>
                </c:pt>
                <c:pt idx="2045">
                  <c:v>160</c:v>
                </c:pt>
                <c:pt idx="2046">
                  <c:v>160</c:v>
                </c:pt>
                <c:pt idx="2047">
                  <c:v>160</c:v>
                </c:pt>
                <c:pt idx="2048">
                  <c:v>160</c:v>
                </c:pt>
                <c:pt idx="2049">
                  <c:v>160</c:v>
                </c:pt>
                <c:pt idx="2050">
                  <c:v>160</c:v>
                </c:pt>
                <c:pt idx="2051">
                  <c:v>160</c:v>
                </c:pt>
                <c:pt idx="2052">
                  <c:v>140</c:v>
                </c:pt>
                <c:pt idx="2053">
                  <c:v>140</c:v>
                </c:pt>
                <c:pt idx="2054">
                  <c:v>140</c:v>
                </c:pt>
                <c:pt idx="2055">
                  <c:v>140</c:v>
                </c:pt>
                <c:pt idx="2056">
                  <c:v>140</c:v>
                </c:pt>
                <c:pt idx="2057">
                  <c:v>140</c:v>
                </c:pt>
                <c:pt idx="2058">
                  <c:v>140</c:v>
                </c:pt>
                <c:pt idx="2059">
                  <c:v>140</c:v>
                </c:pt>
                <c:pt idx="2060">
                  <c:v>140</c:v>
                </c:pt>
                <c:pt idx="2061">
                  <c:v>140</c:v>
                </c:pt>
                <c:pt idx="2062">
                  <c:v>140</c:v>
                </c:pt>
                <c:pt idx="2063">
                  <c:v>140</c:v>
                </c:pt>
                <c:pt idx="2064">
                  <c:v>120</c:v>
                </c:pt>
                <c:pt idx="2065">
                  <c:v>120</c:v>
                </c:pt>
                <c:pt idx="2066">
                  <c:v>120</c:v>
                </c:pt>
                <c:pt idx="2067">
                  <c:v>120</c:v>
                </c:pt>
                <c:pt idx="2068">
                  <c:v>120</c:v>
                </c:pt>
                <c:pt idx="2069">
                  <c:v>120</c:v>
                </c:pt>
                <c:pt idx="2070">
                  <c:v>120</c:v>
                </c:pt>
                <c:pt idx="2071">
                  <c:v>120</c:v>
                </c:pt>
                <c:pt idx="2072">
                  <c:v>120</c:v>
                </c:pt>
                <c:pt idx="2073">
                  <c:v>120</c:v>
                </c:pt>
                <c:pt idx="2074">
                  <c:v>120</c:v>
                </c:pt>
                <c:pt idx="2075">
                  <c:v>120</c:v>
                </c:pt>
                <c:pt idx="2076">
                  <c:v>120</c:v>
                </c:pt>
                <c:pt idx="2077">
                  <c:v>120</c:v>
                </c:pt>
                <c:pt idx="2078">
                  <c:v>120</c:v>
                </c:pt>
                <c:pt idx="2079">
                  <c:v>120</c:v>
                </c:pt>
                <c:pt idx="2080">
                  <c:v>120</c:v>
                </c:pt>
                <c:pt idx="2081">
                  <c:v>140</c:v>
                </c:pt>
                <c:pt idx="2082">
                  <c:v>140</c:v>
                </c:pt>
                <c:pt idx="2083">
                  <c:v>140</c:v>
                </c:pt>
                <c:pt idx="2084">
                  <c:v>140</c:v>
                </c:pt>
                <c:pt idx="2085">
                  <c:v>140</c:v>
                </c:pt>
                <c:pt idx="2086">
                  <c:v>160</c:v>
                </c:pt>
                <c:pt idx="2087">
                  <c:v>160</c:v>
                </c:pt>
                <c:pt idx="2088">
                  <c:v>160</c:v>
                </c:pt>
                <c:pt idx="2089">
                  <c:v>160</c:v>
                </c:pt>
                <c:pt idx="2090">
                  <c:v>160</c:v>
                </c:pt>
                <c:pt idx="2091">
                  <c:v>140</c:v>
                </c:pt>
                <c:pt idx="2092">
                  <c:v>140</c:v>
                </c:pt>
                <c:pt idx="2093">
                  <c:v>140</c:v>
                </c:pt>
                <c:pt idx="2094">
                  <c:v>140</c:v>
                </c:pt>
                <c:pt idx="2095">
                  <c:v>140</c:v>
                </c:pt>
                <c:pt idx="2096">
                  <c:v>140</c:v>
                </c:pt>
                <c:pt idx="2097">
                  <c:v>140</c:v>
                </c:pt>
                <c:pt idx="2098">
                  <c:v>140</c:v>
                </c:pt>
                <c:pt idx="2099">
                  <c:v>140</c:v>
                </c:pt>
                <c:pt idx="2100">
                  <c:v>140</c:v>
                </c:pt>
                <c:pt idx="2101">
                  <c:v>140</c:v>
                </c:pt>
                <c:pt idx="2102">
                  <c:v>140</c:v>
                </c:pt>
                <c:pt idx="2103">
                  <c:v>140</c:v>
                </c:pt>
                <c:pt idx="2104">
                  <c:v>140</c:v>
                </c:pt>
                <c:pt idx="2105">
                  <c:v>140</c:v>
                </c:pt>
                <c:pt idx="2106">
                  <c:v>140</c:v>
                </c:pt>
                <c:pt idx="2107">
                  <c:v>140</c:v>
                </c:pt>
                <c:pt idx="2108">
                  <c:v>140</c:v>
                </c:pt>
                <c:pt idx="2109">
                  <c:v>140</c:v>
                </c:pt>
                <c:pt idx="2110">
                  <c:v>140</c:v>
                </c:pt>
                <c:pt idx="2111">
                  <c:v>140</c:v>
                </c:pt>
                <c:pt idx="2112">
                  <c:v>140</c:v>
                </c:pt>
                <c:pt idx="2113">
                  <c:v>140</c:v>
                </c:pt>
                <c:pt idx="2114">
                  <c:v>120</c:v>
                </c:pt>
                <c:pt idx="2115">
                  <c:v>120</c:v>
                </c:pt>
                <c:pt idx="2116">
                  <c:v>120</c:v>
                </c:pt>
                <c:pt idx="2117">
                  <c:v>120</c:v>
                </c:pt>
                <c:pt idx="2118">
                  <c:v>120</c:v>
                </c:pt>
                <c:pt idx="2119">
                  <c:v>120</c:v>
                </c:pt>
                <c:pt idx="2120">
                  <c:v>120</c:v>
                </c:pt>
                <c:pt idx="2121">
                  <c:v>120</c:v>
                </c:pt>
                <c:pt idx="2122">
                  <c:v>120</c:v>
                </c:pt>
                <c:pt idx="2123">
                  <c:v>120</c:v>
                </c:pt>
                <c:pt idx="2124">
                  <c:v>120</c:v>
                </c:pt>
                <c:pt idx="2125">
                  <c:v>120</c:v>
                </c:pt>
                <c:pt idx="2126">
                  <c:v>120</c:v>
                </c:pt>
                <c:pt idx="2127">
                  <c:v>100</c:v>
                </c:pt>
                <c:pt idx="2128">
                  <c:v>100</c:v>
                </c:pt>
                <c:pt idx="2129">
                  <c:v>100</c:v>
                </c:pt>
                <c:pt idx="2130">
                  <c:v>100</c:v>
                </c:pt>
                <c:pt idx="2131">
                  <c:v>100</c:v>
                </c:pt>
                <c:pt idx="2132">
                  <c:v>100</c:v>
                </c:pt>
                <c:pt idx="2133">
                  <c:v>100</c:v>
                </c:pt>
                <c:pt idx="2134">
                  <c:v>100</c:v>
                </c:pt>
                <c:pt idx="2135">
                  <c:v>120</c:v>
                </c:pt>
                <c:pt idx="2136">
                  <c:v>120</c:v>
                </c:pt>
                <c:pt idx="2137">
                  <c:v>120</c:v>
                </c:pt>
                <c:pt idx="2138">
                  <c:v>120</c:v>
                </c:pt>
                <c:pt idx="2139">
                  <c:v>120</c:v>
                </c:pt>
                <c:pt idx="2140">
                  <c:v>120</c:v>
                </c:pt>
                <c:pt idx="2141">
                  <c:v>120</c:v>
                </c:pt>
                <c:pt idx="2142">
                  <c:v>120</c:v>
                </c:pt>
                <c:pt idx="2143">
                  <c:v>140</c:v>
                </c:pt>
                <c:pt idx="2144">
                  <c:v>140</c:v>
                </c:pt>
                <c:pt idx="2145">
                  <c:v>140</c:v>
                </c:pt>
                <c:pt idx="2146">
                  <c:v>140</c:v>
                </c:pt>
                <c:pt idx="2147">
                  <c:v>140</c:v>
                </c:pt>
                <c:pt idx="2148">
                  <c:v>140</c:v>
                </c:pt>
                <c:pt idx="2149">
                  <c:v>160</c:v>
                </c:pt>
                <c:pt idx="2150">
                  <c:v>160</c:v>
                </c:pt>
                <c:pt idx="2151">
                  <c:v>160</c:v>
                </c:pt>
                <c:pt idx="2152">
                  <c:v>160</c:v>
                </c:pt>
                <c:pt idx="2153">
                  <c:v>160</c:v>
                </c:pt>
                <c:pt idx="2154">
                  <c:v>160</c:v>
                </c:pt>
                <c:pt idx="2155">
                  <c:v>160</c:v>
                </c:pt>
                <c:pt idx="2156">
                  <c:v>160</c:v>
                </c:pt>
                <c:pt idx="2157">
                  <c:v>160</c:v>
                </c:pt>
                <c:pt idx="2158">
                  <c:v>160</c:v>
                </c:pt>
                <c:pt idx="2159">
                  <c:v>160</c:v>
                </c:pt>
                <c:pt idx="2160">
                  <c:v>160</c:v>
                </c:pt>
                <c:pt idx="2161">
                  <c:v>160</c:v>
                </c:pt>
                <c:pt idx="2162">
                  <c:v>160</c:v>
                </c:pt>
                <c:pt idx="2163">
                  <c:v>140</c:v>
                </c:pt>
                <c:pt idx="2164">
                  <c:v>140</c:v>
                </c:pt>
                <c:pt idx="2165">
                  <c:v>140</c:v>
                </c:pt>
                <c:pt idx="2166">
                  <c:v>140</c:v>
                </c:pt>
                <c:pt idx="2167">
                  <c:v>140</c:v>
                </c:pt>
                <c:pt idx="2168">
                  <c:v>140</c:v>
                </c:pt>
                <c:pt idx="2169">
                  <c:v>120</c:v>
                </c:pt>
                <c:pt idx="2170">
                  <c:v>120</c:v>
                </c:pt>
                <c:pt idx="2171">
                  <c:v>120</c:v>
                </c:pt>
                <c:pt idx="2172">
                  <c:v>120</c:v>
                </c:pt>
                <c:pt idx="2173">
                  <c:v>120</c:v>
                </c:pt>
                <c:pt idx="2174">
                  <c:v>120</c:v>
                </c:pt>
                <c:pt idx="2175">
                  <c:v>120</c:v>
                </c:pt>
                <c:pt idx="2176">
                  <c:v>120</c:v>
                </c:pt>
                <c:pt idx="2177">
                  <c:v>120</c:v>
                </c:pt>
                <c:pt idx="2178">
                  <c:v>120</c:v>
                </c:pt>
                <c:pt idx="2179">
                  <c:v>120</c:v>
                </c:pt>
                <c:pt idx="2180">
                  <c:v>120</c:v>
                </c:pt>
                <c:pt idx="2181">
                  <c:v>120</c:v>
                </c:pt>
                <c:pt idx="2182">
                  <c:v>120</c:v>
                </c:pt>
                <c:pt idx="2183">
                  <c:v>120</c:v>
                </c:pt>
                <c:pt idx="2184">
                  <c:v>120</c:v>
                </c:pt>
                <c:pt idx="2185">
                  <c:v>120</c:v>
                </c:pt>
                <c:pt idx="2186">
                  <c:v>140</c:v>
                </c:pt>
                <c:pt idx="2187">
                  <c:v>140</c:v>
                </c:pt>
                <c:pt idx="2188">
                  <c:v>140</c:v>
                </c:pt>
                <c:pt idx="2189">
                  <c:v>140</c:v>
                </c:pt>
                <c:pt idx="2190">
                  <c:v>140</c:v>
                </c:pt>
                <c:pt idx="2191">
                  <c:v>140</c:v>
                </c:pt>
                <c:pt idx="2192">
                  <c:v>140</c:v>
                </c:pt>
                <c:pt idx="2193">
                  <c:v>140</c:v>
                </c:pt>
                <c:pt idx="2194">
                  <c:v>140</c:v>
                </c:pt>
                <c:pt idx="2195">
                  <c:v>140</c:v>
                </c:pt>
                <c:pt idx="2196">
                  <c:v>140</c:v>
                </c:pt>
                <c:pt idx="2197">
                  <c:v>140</c:v>
                </c:pt>
                <c:pt idx="2198">
                  <c:v>140</c:v>
                </c:pt>
                <c:pt idx="2199">
                  <c:v>140</c:v>
                </c:pt>
                <c:pt idx="2200">
                  <c:v>140</c:v>
                </c:pt>
                <c:pt idx="2201">
                  <c:v>140</c:v>
                </c:pt>
                <c:pt idx="2202">
                  <c:v>120</c:v>
                </c:pt>
                <c:pt idx="2203">
                  <c:v>120</c:v>
                </c:pt>
                <c:pt idx="2204">
                  <c:v>120</c:v>
                </c:pt>
                <c:pt idx="2205">
                  <c:v>120</c:v>
                </c:pt>
                <c:pt idx="2206">
                  <c:v>120</c:v>
                </c:pt>
                <c:pt idx="2207">
                  <c:v>120</c:v>
                </c:pt>
                <c:pt idx="2208">
                  <c:v>120</c:v>
                </c:pt>
                <c:pt idx="2209">
                  <c:v>120</c:v>
                </c:pt>
                <c:pt idx="2210">
                  <c:v>120</c:v>
                </c:pt>
                <c:pt idx="2211">
                  <c:v>120</c:v>
                </c:pt>
                <c:pt idx="2212">
                  <c:v>120</c:v>
                </c:pt>
                <c:pt idx="2213">
                  <c:v>120</c:v>
                </c:pt>
                <c:pt idx="2214">
                  <c:v>120</c:v>
                </c:pt>
                <c:pt idx="2215">
                  <c:v>120</c:v>
                </c:pt>
                <c:pt idx="2216">
                  <c:v>120</c:v>
                </c:pt>
                <c:pt idx="2217">
                  <c:v>100</c:v>
                </c:pt>
                <c:pt idx="2218">
                  <c:v>100</c:v>
                </c:pt>
                <c:pt idx="2219">
                  <c:v>100</c:v>
                </c:pt>
                <c:pt idx="2220">
                  <c:v>100</c:v>
                </c:pt>
                <c:pt idx="2221">
                  <c:v>120</c:v>
                </c:pt>
                <c:pt idx="2222">
                  <c:v>120</c:v>
                </c:pt>
                <c:pt idx="2223">
                  <c:v>120</c:v>
                </c:pt>
                <c:pt idx="2224">
                  <c:v>120</c:v>
                </c:pt>
                <c:pt idx="2225">
                  <c:v>120</c:v>
                </c:pt>
                <c:pt idx="2226">
                  <c:v>120</c:v>
                </c:pt>
                <c:pt idx="2227">
                  <c:v>120</c:v>
                </c:pt>
                <c:pt idx="2228">
                  <c:v>120</c:v>
                </c:pt>
                <c:pt idx="2229">
                  <c:v>120</c:v>
                </c:pt>
                <c:pt idx="2230">
                  <c:v>120</c:v>
                </c:pt>
                <c:pt idx="2231">
                  <c:v>120</c:v>
                </c:pt>
                <c:pt idx="2232">
                  <c:v>120</c:v>
                </c:pt>
                <c:pt idx="2233">
                  <c:v>120</c:v>
                </c:pt>
                <c:pt idx="2234">
                  <c:v>120</c:v>
                </c:pt>
                <c:pt idx="2235">
                  <c:v>140</c:v>
                </c:pt>
                <c:pt idx="2236">
                  <c:v>140</c:v>
                </c:pt>
                <c:pt idx="2237">
                  <c:v>140</c:v>
                </c:pt>
                <c:pt idx="2238">
                  <c:v>140</c:v>
                </c:pt>
                <c:pt idx="2239">
                  <c:v>140</c:v>
                </c:pt>
                <c:pt idx="2240">
                  <c:v>120</c:v>
                </c:pt>
                <c:pt idx="2241">
                  <c:v>120</c:v>
                </c:pt>
                <c:pt idx="2242">
                  <c:v>120</c:v>
                </c:pt>
                <c:pt idx="2243">
                  <c:v>120</c:v>
                </c:pt>
                <c:pt idx="2244">
                  <c:v>120</c:v>
                </c:pt>
                <c:pt idx="2245">
                  <c:v>120</c:v>
                </c:pt>
                <c:pt idx="2246">
                  <c:v>120</c:v>
                </c:pt>
                <c:pt idx="2247">
                  <c:v>120</c:v>
                </c:pt>
                <c:pt idx="2248">
                  <c:v>120</c:v>
                </c:pt>
                <c:pt idx="2249">
                  <c:v>120</c:v>
                </c:pt>
                <c:pt idx="2250">
                  <c:v>120</c:v>
                </c:pt>
                <c:pt idx="2251">
                  <c:v>120</c:v>
                </c:pt>
                <c:pt idx="2252">
                  <c:v>120</c:v>
                </c:pt>
                <c:pt idx="2253">
                  <c:v>120</c:v>
                </c:pt>
                <c:pt idx="2254">
                  <c:v>120</c:v>
                </c:pt>
                <c:pt idx="2255">
                  <c:v>120</c:v>
                </c:pt>
                <c:pt idx="2256">
                  <c:v>120</c:v>
                </c:pt>
                <c:pt idx="2257">
                  <c:v>120</c:v>
                </c:pt>
                <c:pt idx="2258">
                  <c:v>120</c:v>
                </c:pt>
                <c:pt idx="2259">
                  <c:v>120</c:v>
                </c:pt>
                <c:pt idx="2260">
                  <c:v>120</c:v>
                </c:pt>
                <c:pt idx="2261">
                  <c:v>140</c:v>
                </c:pt>
                <c:pt idx="2262">
                  <c:v>140</c:v>
                </c:pt>
                <c:pt idx="2263">
                  <c:v>140</c:v>
                </c:pt>
                <c:pt idx="2264">
                  <c:v>140</c:v>
                </c:pt>
                <c:pt idx="2265">
                  <c:v>140</c:v>
                </c:pt>
                <c:pt idx="2266">
                  <c:v>140</c:v>
                </c:pt>
                <c:pt idx="2267">
                  <c:v>140</c:v>
                </c:pt>
                <c:pt idx="2268">
                  <c:v>140</c:v>
                </c:pt>
                <c:pt idx="2269">
                  <c:v>140</c:v>
                </c:pt>
                <c:pt idx="2270">
                  <c:v>140</c:v>
                </c:pt>
                <c:pt idx="2271">
                  <c:v>140</c:v>
                </c:pt>
                <c:pt idx="2272">
                  <c:v>160</c:v>
                </c:pt>
                <c:pt idx="2273">
                  <c:v>160</c:v>
                </c:pt>
                <c:pt idx="2274">
                  <c:v>160</c:v>
                </c:pt>
                <c:pt idx="2275">
                  <c:v>160</c:v>
                </c:pt>
                <c:pt idx="2276">
                  <c:v>160</c:v>
                </c:pt>
                <c:pt idx="2277">
                  <c:v>140</c:v>
                </c:pt>
                <c:pt idx="2278">
                  <c:v>140</c:v>
                </c:pt>
                <c:pt idx="2279">
                  <c:v>140</c:v>
                </c:pt>
                <c:pt idx="2280">
                  <c:v>140</c:v>
                </c:pt>
                <c:pt idx="2281">
                  <c:v>140</c:v>
                </c:pt>
                <c:pt idx="2282">
                  <c:v>140</c:v>
                </c:pt>
                <c:pt idx="2283">
                  <c:v>140</c:v>
                </c:pt>
                <c:pt idx="2284">
                  <c:v>140</c:v>
                </c:pt>
                <c:pt idx="2285">
                  <c:v>140</c:v>
                </c:pt>
                <c:pt idx="2286">
                  <c:v>140</c:v>
                </c:pt>
                <c:pt idx="2287">
                  <c:v>140</c:v>
                </c:pt>
                <c:pt idx="2288">
                  <c:v>140</c:v>
                </c:pt>
                <c:pt idx="2289">
                  <c:v>140</c:v>
                </c:pt>
                <c:pt idx="2290">
                  <c:v>140</c:v>
                </c:pt>
                <c:pt idx="2291">
                  <c:v>140</c:v>
                </c:pt>
                <c:pt idx="2292">
                  <c:v>140</c:v>
                </c:pt>
                <c:pt idx="2293">
                  <c:v>140</c:v>
                </c:pt>
                <c:pt idx="2294">
                  <c:v>140</c:v>
                </c:pt>
                <c:pt idx="2295">
                  <c:v>140</c:v>
                </c:pt>
                <c:pt idx="2296">
                  <c:v>140</c:v>
                </c:pt>
                <c:pt idx="2297">
                  <c:v>140</c:v>
                </c:pt>
                <c:pt idx="2298">
                  <c:v>160</c:v>
                </c:pt>
                <c:pt idx="2299">
                  <c:v>160</c:v>
                </c:pt>
                <c:pt idx="2300">
                  <c:v>160</c:v>
                </c:pt>
                <c:pt idx="2301">
                  <c:v>160</c:v>
                </c:pt>
                <c:pt idx="2302">
                  <c:v>160</c:v>
                </c:pt>
                <c:pt idx="2303">
                  <c:v>160</c:v>
                </c:pt>
                <c:pt idx="2304">
                  <c:v>160</c:v>
                </c:pt>
                <c:pt idx="2305">
                  <c:v>160</c:v>
                </c:pt>
                <c:pt idx="2306">
                  <c:v>160</c:v>
                </c:pt>
                <c:pt idx="2307">
                  <c:v>160</c:v>
                </c:pt>
                <c:pt idx="2308">
                  <c:v>160</c:v>
                </c:pt>
                <c:pt idx="2309">
                  <c:v>160</c:v>
                </c:pt>
                <c:pt idx="2310">
                  <c:v>160</c:v>
                </c:pt>
                <c:pt idx="2311">
                  <c:v>160</c:v>
                </c:pt>
                <c:pt idx="2312">
                  <c:v>160</c:v>
                </c:pt>
                <c:pt idx="2313">
                  <c:v>160</c:v>
                </c:pt>
                <c:pt idx="2314">
                  <c:v>160</c:v>
                </c:pt>
                <c:pt idx="2315">
                  <c:v>140</c:v>
                </c:pt>
                <c:pt idx="2316">
                  <c:v>140</c:v>
                </c:pt>
                <c:pt idx="2317">
                  <c:v>140</c:v>
                </c:pt>
                <c:pt idx="2318">
                  <c:v>140</c:v>
                </c:pt>
                <c:pt idx="2319">
                  <c:v>140</c:v>
                </c:pt>
                <c:pt idx="2320">
                  <c:v>140</c:v>
                </c:pt>
                <c:pt idx="2321">
                  <c:v>140</c:v>
                </c:pt>
                <c:pt idx="2322">
                  <c:v>140</c:v>
                </c:pt>
                <c:pt idx="2323">
                  <c:v>140</c:v>
                </c:pt>
                <c:pt idx="2324">
                  <c:v>140</c:v>
                </c:pt>
                <c:pt idx="2325">
                  <c:v>140</c:v>
                </c:pt>
                <c:pt idx="2326">
                  <c:v>120</c:v>
                </c:pt>
                <c:pt idx="2327">
                  <c:v>120</c:v>
                </c:pt>
                <c:pt idx="2328">
                  <c:v>120</c:v>
                </c:pt>
                <c:pt idx="2329">
                  <c:v>120</c:v>
                </c:pt>
                <c:pt idx="2330">
                  <c:v>120</c:v>
                </c:pt>
                <c:pt idx="2331">
                  <c:v>120</c:v>
                </c:pt>
                <c:pt idx="2332">
                  <c:v>120</c:v>
                </c:pt>
                <c:pt idx="2333">
                  <c:v>120</c:v>
                </c:pt>
                <c:pt idx="2334">
                  <c:v>120</c:v>
                </c:pt>
                <c:pt idx="2335">
                  <c:v>120</c:v>
                </c:pt>
                <c:pt idx="2336">
                  <c:v>120</c:v>
                </c:pt>
                <c:pt idx="2337">
                  <c:v>120</c:v>
                </c:pt>
                <c:pt idx="2338">
                  <c:v>120</c:v>
                </c:pt>
                <c:pt idx="2339">
                  <c:v>120</c:v>
                </c:pt>
                <c:pt idx="2340">
                  <c:v>100</c:v>
                </c:pt>
                <c:pt idx="2341">
                  <c:v>100</c:v>
                </c:pt>
                <c:pt idx="2342">
                  <c:v>100</c:v>
                </c:pt>
                <c:pt idx="2343">
                  <c:v>100</c:v>
                </c:pt>
                <c:pt idx="2344">
                  <c:v>100</c:v>
                </c:pt>
                <c:pt idx="2345">
                  <c:v>100</c:v>
                </c:pt>
                <c:pt idx="2346">
                  <c:v>100</c:v>
                </c:pt>
                <c:pt idx="2347">
                  <c:v>100</c:v>
                </c:pt>
                <c:pt idx="2348">
                  <c:v>120</c:v>
                </c:pt>
                <c:pt idx="2349">
                  <c:v>120</c:v>
                </c:pt>
                <c:pt idx="2350">
                  <c:v>120</c:v>
                </c:pt>
                <c:pt idx="2351">
                  <c:v>120</c:v>
                </c:pt>
                <c:pt idx="2352">
                  <c:v>120</c:v>
                </c:pt>
                <c:pt idx="2353">
                  <c:v>120</c:v>
                </c:pt>
                <c:pt idx="2354">
                  <c:v>120</c:v>
                </c:pt>
                <c:pt idx="2355">
                  <c:v>120</c:v>
                </c:pt>
                <c:pt idx="2356">
                  <c:v>140</c:v>
                </c:pt>
                <c:pt idx="2357">
                  <c:v>140</c:v>
                </c:pt>
                <c:pt idx="2358">
                  <c:v>140</c:v>
                </c:pt>
                <c:pt idx="2359">
                  <c:v>140</c:v>
                </c:pt>
                <c:pt idx="2360">
                  <c:v>140</c:v>
                </c:pt>
                <c:pt idx="2361">
                  <c:v>140</c:v>
                </c:pt>
                <c:pt idx="2362">
                  <c:v>160</c:v>
                </c:pt>
                <c:pt idx="2363">
                  <c:v>160</c:v>
                </c:pt>
                <c:pt idx="2364">
                  <c:v>160</c:v>
                </c:pt>
                <c:pt idx="2365">
                  <c:v>160</c:v>
                </c:pt>
                <c:pt idx="2366">
                  <c:v>160</c:v>
                </c:pt>
                <c:pt idx="2367">
                  <c:v>160</c:v>
                </c:pt>
                <c:pt idx="2368">
                  <c:v>160</c:v>
                </c:pt>
                <c:pt idx="2369">
                  <c:v>160</c:v>
                </c:pt>
                <c:pt idx="2370">
                  <c:v>160</c:v>
                </c:pt>
                <c:pt idx="2371">
                  <c:v>160</c:v>
                </c:pt>
                <c:pt idx="2372">
                  <c:v>160</c:v>
                </c:pt>
                <c:pt idx="2373">
                  <c:v>160</c:v>
                </c:pt>
                <c:pt idx="2374">
                  <c:v>160</c:v>
                </c:pt>
                <c:pt idx="2375">
                  <c:v>160</c:v>
                </c:pt>
                <c:pt idx="2376">
                  <c:v>160</c:v>
                </c:pt>
                <c:pt idx="2377">
                  <c:v>160</c:v>
                </c:pt>
                <c:pt idx="2378">
                  <c:v>160</c:v>
                </c:pt>
                <c:pt idx="2379">
                  <c:v>160</c:v>
                </c:pt>
                <c:pt idx="2380">
                  <c:v>160</c:v>
                </c:pt>
                <c:pt idx="2381">
                  <c:v>160</c:v>
                </c:pt>
                <c:pt idx="2382">
                  <c:v>160</c:v>
                </c:pt>
                <c:pt idx="2383">
                  <c:v>160</c:v>
                </c:pt>
                <c:pt idx="2384">
                  <c:v>160</c:v>
                </c:pt>
                <c:pt idx="2385">
                  <c:v>160</c:v>
                </c:pt>
                <c:pt idx="2386">
                  <c:v>160</c:v>
                </c:pt>
                <c:pt idx="2387">
                  <c:v>160</c:v>
                </c:pt>
                <c:pt idx="2388">
                  <c:v>160</c:v>
                </c:pt>
                <c:pt idx="2389">
                  <c:v>160</c:v>
                </c:pt>
                <c:pt idx="2390">
                  <c:v>160</c:v>
                </c:pt>
                <c:pt idx="2391">
                  <c:v>160</c:v>
                </c:pt>
                <c:pt idx="2392">
                  <c:v>160</c:v>
                </c:pt>
                <c:pt idx="2393">
                  <c:v>160</c:v>
                </c:pt>
                <c:pt idx="2394">
                  <c:v>160</c:v>
                </c:pt>
                <c:pt idx="2395">
                  <c:v>160</c:v>
                </c:pt>
                <c:pt idx="2396">
                  <c:v>160</c:v>
                </c:pt>
                <c:pt idx="2397">
                  <c:v>160</c:v>
                </c:pt>
                <c:pt idx="2398">
                  <c:v>160</c:v>
                </c:pt>
                <c:pt idx="2399">
                  <c:v>160</c:v>
                </c:pt>
                <c:pt idx="2400">
                  <c:v>160</c:v>
                </c:pt>
                <c:pt idx="2401">
                  <c:v>160</c:v>
                </c:pt>
                <c:pt idx="2402">
                  <c:v>140</c:v>
                </c:pt>
                <c:pt idx="2403">
                  <c:v>140</c:v>
                </c:pt>
                <c:pt idx="2404">
                  <c:v>140</c:v>
                </c:pt>
                <c:pt idx="2405">
                  <c:v>140</c:v>
                </c:pt>
                <c:pt idx="2406">
                  <c:v>140</c:v>
                </c:pt>
                <c:pt idx="2407">
                  <c:v>140</c:v>
                </c:pt>
                <c:pt idx="2408">
                  <c:v>140</c:v>
                </c:pt>
                <c:pt idx="2409">
                  <c:v>140</c:v>
                </c:pt>
                <c:pt idx="2410">
                  <c:v>140</c:v>
                </c:pt>
                <c:pt idx="2411">
                  <c:v>140</c:v>
                </c:pt>
                <c:pt idx="2412">
                  <c:v>140</c:v>
                </c:pt>
                <c:pt idx="2413">
                  <c:v>140</c:v>
                </c:pt>
                <c:pt idx="2414">
                  <c:v>140</c:v>
                </c:pt>
                <c:pt idx="2415">
                  <c:v>140</c:v>
                </c:pt>
                <c:pt idx="2416">
                  <c:v>140</c:v>
                </c:pt>
                <c:pt idx="2417">
                  <c:v>120</c:v>
                </c:pt>
                <c:pt idx="2418">
                  <c:v>120</c:v>
                </c:pt>
                <c:pt idx="2419">
                  <c:v>120</c:v>
                </c:pt>
                <c:pt idx="2420">
                  <c:v>120</c:v>
                </c:pt>
                <c:pt idx="2421">
                  <c:v>140</c:v>
                </c:pt>
                <c:pt idx="2422">
                  <c:v>140</c:v>
                </c:pt>
                <c:pt idx="2423">
                  <c:v>140</c:v>
                </c:pt>
                <c:pt idx="2424">
                  <c:v>140</c:v>
                </c:pt>
                <c:pt idx="2425">
                  <c:v>140</c:v>
                </c:pt>
                <c:pt idx="2426">
                  <c:v>140</c:v>
                </c:pt>
                <c:pt idx="2427">
                  <c:v>140</c:v>
                </c:pt>
                <c:pt idx="2428">
                  <c:v>140</c:v>
                </c:pt>
                <c:pt idx="2429">
                  <c:v>140</c:v>
                </c:pt>
                <c:pt idx="2430">
                  <c:v>140</c:v>
                </c:pt>
                <c:pt idx="2431">
                  <c:v>140</c:v>
                </c:pt>
                <c:pt idx="2432">
                  <c:v>140</c:v>
                </c:pt>
                <c:pt idx="2433">
                  <c:v>140</c:v>
                </c:pt>
                <c:pt idx="2434">
                  <c:v>140</c:v>
                </c:pt>
                <c:pt idx="2435">
                  <c:v>160</c:v>
                </c:pt>
                <c:pt idx="2436">
                  <c:v>160</c:v>
                </c:pt>
                <c:pt idx="2437">
                  <c:v>160</c:v>
                </c:pt>
                <c:pt idx="2438">
                  <c:v>160</c:v>
                </c:pt>
                <c:pt idx="2439">
                  <c:v>160</c:v>
                </c:pt>
                <c:pt idx="2440">
                  <c:v>140</c:v>
                </c:pt>
                <c:pt idx="2441">
                  <c:v>140</c:v>
                </c:pt>
                <c:pt idx="2442">
                  <c:v>140</c:v>
                </c:pt>
                <c:pt idx="2443">
                  <c:v>140</c:v>
                </c:pt>
                <c:pt idx="2444">
                  <c:v>140</c:v>
                </c:pt>
                <c:pt idx="2445">
                  <c:v>140</c:v>
                </c:pt>
                <c:pt idx="2446">
                  <c:v>140</c:v>
                </c:pt>
                <c:pt idx="2447">
                  <c:v>140</c:v>
                </c:pt>
                <c:pt idx="2448">
                  <c:v>140</c:v>
                </c:pt>
                <c:pt idx="2449">
                  <c:v>140</c:v>
                </c:pt>
                <c:pt idx="2450">
                  <c:v>140</c:v>
                </c:pt>
                <c:pt idx="2451">
                  <c:v>140</c:v>
                </c:pt>
                <c:pt idx="2452">
                  <c:v>140</c:v>
                </c:pt>
                <c:pt idx="2453">
                  <c:v>140</c:v>
                </c:pt>
                <c:pt idx="2454">
                  <c:v>140</c:v>
                </c:pt>
                <c:pt idx="2455">
                  <c:v>140</c:v>
                </c:pt>
                <c:pt idx="2456">
                  <c:v>140</c:v>
                </c:pt>
                <c:pt idx="2457">
                  <c:v>140</c:v>
                </c:pt>
                <c:pt idx="2458">
                  <c:v>140</c:v>
                </c:pt>
                <c:pt idx="2459">
                  <c:v>140</c:v>
                </c:pt>
                <c:pt idx="2460">
                  <c:v>160</c:v>
                </c:pt>
                <c:pt idx="2461">
                  <c:v>160</c:v>
                </c:pt>
                <c:pt idx="2462">
                  <c:v>160</c:v>
                </c:pt>
                <c:pt idx="2463">
                  <c:v>160</c:v>
                </c:pt>
                <c:pt idx="2464">
                  <c:v>160</c:v>
                </c:pt>
                <c:pt idx="2465">
                  <c:v>140</c:v>
                </c:pt>
                <c:pt idx="2466">
                  <c:v>140</c:v>
                </c:pt>
                <c:pt idx="2467">
                  <c:v>140</c:v>
                </c:pt>
                <c:pt idx="2468">
                  <c:v>140</c:v>
                </c:pt>
                <c:pt idx="2469">
                  <c:v>140</c:v>
                </c:pt>
                <c:pt idx="2470">
                  <c:v>140</c:v>
                </c:pt>
                <c:pt idx="2471">
                  <c:v>140</c:v>
                </c:pt>
                <c:pt idx="2472">
                  <c:v>140</c:v>
                </c:pt>
                <c:pt idx="2473">
                  <c:v>140</c:v>
                </c:pt>
                <c:pt idx="2474">
                  <c:v>140</c:v>
                </c:pt>
                <c:pt idx="2475">
                  <c:v>140</c:v>
                </c:pt>
                <c:pt idx="2476">
                  <c:v>140</c:v>
                </c:pt>
                <c:pt idx="2477">
                  <c:v>140</c:v>
                </c:pt>
                <c:pt idx="2478">
                  <c:v>140</c:v>
                </c:pt>
                <c:pt idx="2479">
                  <c:v>140</c:v>
                </c:pt>
                <c:pt idx="2480">
                  <c:v>140</c:v>
                </c:pt>
                <c:pt idx="2481">
                  <c:v>140</c:v>
                </c:pt>
                <c:pt idx="2482">
                  <c:v>140</c:v>
                </c:pt>
                <c:pt idx="2483">
                  <c:v>140</c:v>
                </c:pt>
                <c:pt idx="2484">
                  <c:v>140</c:v>
                </c:pt>
                <c:pt idx="2485">
                  <c:v>160</c:v>
                </c:pt>
                <c:pt idx="2486">
                  <c:v>160</c:v>
                </c:pt>
                <c:pt idx="2487">
                  <c:v>160</c:v>
                </c:pt>
                <c:pt idx="2488">
                  <c:v>160</c:v>
                </c:pt>
                <c:pt idx="2489">
                  <c:v>160</c:v>
                </c:pt>
                <c:pt idx="2490">
                  <c:v>140</c:v>
                </c:pt>
                <c:pt idx="2491">
                  <c:v>140</c:v>
                </c:pt>
                <c:pt idx="2492">
                  <c:v>140</c:v>
                </c:pt>
                <c:pt idx="2493">
                  <c:v>140</c:v>
                </c:pt>
                <c:pt idx="2494">
                  <c:v>140</c:v>
                </c:pt>
                <c:pt idx="2495">
                  <c:v>140</c:v>
                </c:pt>
                <c:pt idx="2496">
                  <c:v>140</c:v>
                </c:pt>
                <c:pt idx="2497">
                  <c:v>140</c:v>
                </c:pt>
                <c:pt idx="2498">
                  <c:v>140</c:v>
                </c:pt>
                <c:pt idx="2499">
                  <c:v>140</c:v>
                </c:pt>
              </c:numCache>
            </c:numRef>
          </c:yVal>
        </c:ser>
        <c:ser>
          <c:idx val="10"/>
          <c:order val="5"/>
          <c:tx>
            <c:v>6.19V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Sheet1!$C$1:$C$2500</c:f>
              <c:numCache>
                <c:formatCode>General</c:formatCode>
                <c:ptCount val="2500"/>
                <c:pt idx="0">
                  <c:v>84.800000000000011</c:v>
                </c:pt>
                <c:pt idx="1">
                  <c:v>84.84</c:v>
                </c:pt>
                <c:pt idx="2">
                  <c:v>84.88000000000001</c:v>
                </c:pt>
                <c:pt idx="3">
                  <c:v>84.92</c:v>
                </c:pt>
                <c:pt idx="4">
                  <c:v>84.960000000000008</c:v>
                </c:pt>
                <c:pt idx="5">
                  <c:v>85</c:v>
                </c:pt>
                <c:pt idx="6">
                  <c:v>85.04</c:v>
                </c:pt>
                <c:pt idx="7">
                  <c:v>85.08</c:v>
                </c:pt>
                <c:pt idx="8">
                  <c:v>85.11999999999999</c:v>
                </c:pt>
                <c:pt idx="9">
                  <c:v>85.16</c:v>
                </c:pt>
                <c:pt idx="10">
                  <c:v>85.199999999999989</c:v>
                </c:pt>
                <c:pt idx="11">
                  <c:v>85.24</c:v>
                </c:pt>
                <c:pt idx="12">
                  <c:v>85.28</c:v>
                </c:pt>
                <c:pt idx="13">
                  <c:v>85.32</c:v>
                </c:pt>
                <c:pt idx="14">
                  <c:v>85.36</c:v>
                </c:pt>
                <c:pt idx="15">
                  <c:v>85.399999999999991</c:v>
                </c:pt>
                <c:pt idx="16">
                  <c:v>85.44</c:v>
                </c:pt>
                <c:pt idx="17">
                  <c:v>85.47999999999999</c:v>
                </c:pt>
                <c:pt idx="18">
                  <c:v>85.52</c:v>
                </c:pt>
                <c:pt idx="19">
                  <c:v>85.56</c:v>
                </c:pt>
                <c:pt idx="20">
                  <c:v>85.6</c:v>
                </c:pt>
                <c:pt idx="21">
                  <c:v>85.64</c:v>
                </c:pt>
                <c:pt idx="22">
                  <c:v>85.679999999999993</c:v>
                </c:pt>
                <c:pt idx="23">
                  <c:v>85.72</c:v>
                </c:pt>
                <c:pt idx="24">
                  <c:v>85.759999999999991</c:v>
                </c:pt>
                <c:pt idx="25">
                  <c:v>85.8</c:v>
                </c:pt>
                <c:pt idx="26">
                  <c:v>85.84</c:v>
                </c:pt>
                <c:pt idx="27">
                  <c:v>85.88</c:v>
                </c:pt>
                <c:pt idx="28">
                  <c:v>85.92</c:v>
                </c:pt>
                <c:pt idx="29">
                  <c:v>85.96</c:v>
                </c:pt>
                <c:pt idx="30">
                  <c:v>86</c:v>
                </c:pt>
                <c:pt idx="31">
                  <c:v>86.039999999999992</c:v>
                </c:pt>
                <c:pt idx="32">
                  <c:v>86.08</c:v>
                </c:pt>
                <c:pt idx="33">
                  <c:v>86.12</c:v>
                </c:pt>
                <c:pt idx="34">
                  <c:v>86.16</c:v>
                </c:pt>
                <c:pt idx="35">
                  <c:v>86.2</c:v>
                </c:pt>
                <c:pt idx="36">
                  <c:v>86.24</c:v>
                </c:pt>
                <c:pt idx="37">
                  <c:v>86.28</c:v>
                </c:pt>
                <c:pt idx="38">
                  <c:v>86.32</c:v>
                </c:pt>
                <c:pt idx="39">
                  <c:v>86.36</c:v>
                </c:pt>
                <c:pt idx="40">
                  <c:v>86.4</c:v>
                </c:pt>
                <c:pt idx="41">
                  <c:v>86.44</c:v>
                </c:pt>
                <c:pt idx="42">
                  <c:v>86.48</c:v>
                </c:pt>
                <c:pt idx="43">
                  <c:v>86.52</c:v>
                </c:pt>
                <c:pt idx="44">
                  <c:v>86.56</c:v>
                </c:pt>
                <c:pt idx="45">
                  <c:v>86.6</c:v>
                </c:pt>
                <c:pt idx="46">
                  <c:v>86.64</c:v>
                </c:pt>
                <c:pt idx="47">
                  <c:v>86.68</c:v>
                </c:pt>
                <c:pt idx="48">
                  <c:v>86.72</c:v>
                </c:pt>
                <c:pt idx="49">
                  <c:v>86.76</c:v>
                </c:pt>
                <c:pt idx="50">
                  <c:v>86.8</c:v>
                </c:pt>
                <c:pt idx="51">
                  <c:v>86.84</c:v>
                </c:pt>
                <c:pt idx="52">
                  <c:v>86.88</c:v>
                </c:pt>
                <c:pt idx="53">
                  <c:v>86.92</c:v>
                </c:pt>
                <c:pt idx="54">
                  <c:v>86.960000000000008</c:v>
                </c:pt>
                <c:pt idx="55">
                  <c:v>87</c:v>
                </c:pt>
                <c:pt idx="56">
                  <c:v>87.04</c:v>
                </c:pt>
                <c:pt idx="57">
                  <c:v>87.08</c:v>
                </c:pt>
                <c:pt idx="58">
                  <c:v>87.12</c:v>
                </c:pt>
                <c:pt idx="59">
                  <c:v>87.16</c:v>
                </c:pt>
                <c:pt idx="60">
                  <c:v>87.2</c:v>
                </c:pt>
                <c:pt idx="61">
                  <c:v>87.240000000000009</c:v>
                </c:pt>
                <c:pt idx="62">
                  <c:v>87.28</c:v>
                </c:pt>
                <c:pt idx="63">
                  <c:v>87.320000000000007</c:v>
                </c:pt>
                <c:pt idx="64">
                  <c:v>87.36</c:v>
                </c:pt>
                <c:pt idx="65">
                  <c:v>87.4</c:v>
                </c:pt>
                <c:pt idx="66">
                  <c:v>87.44</c:v>
                </c:pt>
                <c:pt idx="67">
                  <c:v>87.48</c:v>
                </c:pt>
                <c:pt idx="68">
                  <c:v>87.52000000000001</c:v>
                </c:pt>
                <c:pt idx="69">
                  <c:v>87.56</c:v>
                </c:pt>
                <c:pt idx="70">
                  <c:v>87.600000000000009</c:v>
                </c:pt>
                <c:pt idx="71">
                  <c:v>87.64</c:v>
                </c:pt>
                <c:pt idx="72">
                  <c:v>87.68</c:v>
                </c:pt>
                <c:pt idx="73">
                  <c:v>87.72</c:v>
                </c:pt>
                <c:pt idx="74">
                  <c:v>87.76</c:v>
                </c:pt>
                <c:pt idx="75">
                  <c:v>87.800000000000011</c:v>
                </c:pt>
                <c:pt idx="76">
                  <c:v>87.84</c:v>
                </c:pt>
                <c:pt idx="77">
                  <c:v>87.88000000000001</c:v>
                </c:pt>
                <c:pt idx="78">
                  <c:v>87.92</c:v>
                </c:pt>
                <c:pt idx="79">
                  <c:v>87.960000000000008</c:v>
                </c:pt>
                <c:pt idx="80">
                  <c:v>88</c:v>
                </c:pt>
                <c:pt idx="81">
                  <c:v>88.04</c:v>
                </c:pt>
                <c:pt idx="82">
                  <c:v>88.08</c:v>
                </c:pt>
                <c:pt idx="83">
                  <c:v>88.12</c:v>
                </c:pt>
                <c:pt idx="84">
                  <c:v>88.16</c:v>
                </c:pt>
                <c:pt idx="85">
                  <c:v>88.199999999999989</c:v>
                </c:pt>
                <c:pt idx="86">
                  <c:v>88.24</c:v>
                </c:pt>
                <c:pt idx="87">
                  <c:v>88.279999999999987</c:v>
                </c:pt>
                <c:pt idx="88">
                  <c:v>88.32</c:v>
                </c:pt>
                <c:pt idx="89">
                  <c:v>88.36</c:v>
                </c:pt>
                <c:pt idx="90">
                  <c:v>88.399999999999991</c:v>
                </c:pt>
                <c:pt idx="91">
                  <c:v>88.44</c:v>
                </c:pt>
                <c:pt idx="92">
                  <c:v>88.47999999999999</c:v>
                </c:pt>
                <c:pt idx="93">
                  <c:v>88.52</c:v>
                </c:pt>
                <c:pt idx="94">
                  <c:v>88.559999999999988</c:v>
                </c:pt>
                <c:pt idx="95">
                  <c:v>88.6</c:v>
                </c:pt>
                <c:pt idx="96">
                  <c:v>88.64</c:v>
                </c:pt>
                <c:pt idx="97">
                  <c:v>88.679999999999993</c:v>
                </c:pt>
                <c:pt idx="98">
                  <c:v>88.72</c:v>
                </c:pt>
                <c:pt idx="99">
                  <c:v>88.759999999999991</c:v>
                </c:pt>
                <c:pt idx="100">
                  <c:v>88.8</c:v>
                </c:pt>
                <c:pt idx="101">
                  <c:v>88.839999999999989</c:v>
                </c:pt>
                <c:pt idx="102">
                  <c:v>88.88</c:v>
                </c:pt>
                <c:pt idx="103">
                  <c:v>88.92</c:v>
                </c:pt>
                <c:pt idx="104">
                  <c:v>88.96</c:v>
                </c:pt>
                <c:pt idx="105">
                  <c:v>89</c:v>
                </c:pt>
                <c:pt idx="106">
                  <c:v>89.039999999999992</c:v>
                </c:pt>
                <c:pt idx="107">
                  <c:v>89.08</c:v>
                </c:pt>
                <c:pt idx="108">
                  <c:v>89.12</c:v>
                </c:pt>
                <c:pt idx="109">
                  <c:v>89.16</c:v>
                </c:pt>
                <c:pt idx="110">
                  <c:v>89.2</c:v>
                </c:pt>
                <c:pt idx="111">
                  <c:v>89.24</c:v>
                </c:pt>
                <c:pt idx="112">
                  <c:v>89.28</c:v>
                </c:pt>
                <c:pt idx="113">
                  <c:v>89.32</c:v>
                </c:pt>
                <c:pt idx="114">
                  <c:v>89.36</c:v>
                </c:pt>
                <c:pt idx="115">
                  <c:v>89.4</c:v>
                </c:pt>
                <c:pt idx="116">
                  <c:v>89.44</c:v>
                </c:pt>
                <c:pt idx="117">
                  <c:v>89.48</c:v>
                </c:pt>
                <c:pt idx="118">
                  <c:v>89.52</c:v>
                </c:pt>
                <c:pt idx="119">
                  <c:v>89.56</c:v>
                </c:pt>
                <c:pt idx="120">
                  <c:v>89.6</c:v>
                </c:pt>
                <c:pt idx="121">
                  <c:v>89.64</c:v>
                </c:pt>
                <c:pt idx="122">
                  <c:v>89.68</c:v>
                </c:pt>
                <c:pt idx="123">
                  <c:v>89.72</c:v>
                </c:pt>
                <c:pt idx="124">
                  <c:v>89.76</c:v>
                </c:pt>
                <c:pt idx="125">
                  <c:v>89.8</c:v>
                </c:pt>
                <c:pt idx="126">
                  <c:v>89.84</c:v>
                </c:pt>
                <c:pt idx="127">
                  <c:v>89.88</c:v>
                </c:pt>
                <c:pt idx="128">
                  <c:v>89.92</c:v>
                </c:pt>
                <c:pt idx="129">
                  <c:v>89.960000000000008</c:v>
                </c:pt>
                <c:pt idx="130">
                  <c:v>90</c:v>
                </c:pt>
                <c:pt idx="131">
                  <c:v>90.04</c:v>
                </c:pt>
                <c:pt idx="132">
                  <c:v>90.08</c:v>
                </c:pt>
                <c:pt idx="133">
                  <c:v>90.12</c:v>
                </c:pt>
                <c:pt idx="134">
                  <c:v>90.16</c:v>
                </c:pt>
                <c:pt idx="135">
                  <c:v>90.2</c:v>
                </c:pt>
                <c:pt idx="136">
                  <c:v>90.240000000000009</c:v>
                </c:pt>
                <c:pt idx="137">
                  <c:v>90.28</c:v>
                </c:pt>
                <c:pt idx="138">
                  <c:v>90.320000000000007</c:v>
                </c:pt>
                <c:pt idx="139">
                  <c:v>90.36</c:v>
                </c:pt>
                <c:pt idx="140">
                  <c:v>90.4</c:v>
                </c:pt>
                <c:pt idx="141">
                  <c:v>90.44</c:v>
                </c:pt>
                <c:pt idx="142">
                  <c:v>90.48</c:v>
                </c:pt>
                <c:pt idx="143">
                  <c:v>90.52000000000001</c:v>
                </c:pt>
                <c:pt idx="144">
                  <c:v>90.56</c:v>
                </c:pt>
                <c:pt idx="145">
                  <c:v>90.600000000000009</c:v>
                </c:pt>
                <c:pt idx="146">
                  <c:v>90.64</c:v>
                </c:pt>
                <c:pt idx="147">
                  <c:v>90.68</c:v>
                </c:pt>
                <c:pt idx="148">
                  <c:v>90.72</c:v>
                </c:pt>
                <c:pt idx="149">
                  <c:v>90.76</c:v>
                </c:pt>
                <c:pt idx="150">
                  <c:v>90.800000000000011</c:v>
                </c:pt>
                <c:pt idx="151">
                  <c:v>90.84</c:v>
                </c:pt>
                <c:pt idx="152">
                  <c:v>90.88000000000001</c:v>
                </c:pt>
                <c:pt idx="153">
                  <c:v>90.92</c:v>
                </c:pt>
                <c:pt idx="154">
                  <c:v>90.960000000000008</c:v>
                </c:pt>
                <c:pt idx="155">
                  <c:v>91</c:v>
                </c:pt>
                <c:pt idx="156">
                  <c:v>91.04</c:v>
                </c:pt>
                <c:pt idx="157">
                  <c:v>91.080000000000013</c:v>
                </c:pt>
                <c:pt idx="158">
                  <c:v>91.12</c:v>
                </c:pt>
                <c:pt idx="159">
                  <c:v>91.16</c:v>
                </c:pt>
                <c:pt idx="160">
                  <c:v>91.2</c:v>
                </c:pt>
                <c:pt idx="161">
                  <c:v>91.24</c:v>
                </c:pt>
                <c:pt idx="162">
                  <c:v>91.28</c:v>
                </c:pt>
                <c:pt idx="163">
                  <c:v>91.32</c:v>
                </c:pt>
                <c:pt idx="164">
                  <c:v>91.36</c:v>
                </c:pt>
                <c:pt idx="165">
                  <c:v>91.399999999999991</c:v>
                </c:pt>
                <c:pt idx="166">
                  <c:v>91.44</c:v>
                </c:pt>
                <c:pt idx="167">
                  <c:v>91.47999999999999</c:v>
                </c:pt>
                <c:pt idx="168">
                  <c:v>91.52</c:v>
                </c:pt>
                <c:pt idx="169">
                  <c:v>91.559999999999988</c:v>
                </c:pt>
                <c:pt idx="170">
                  <c:v>91.6</c:v>
                </c:pt>
                <c:pt idx="171">
                  <c:v>91.64</c:v>
                </c:pt>
                <c:pt idx="172">
                  <c:v>91.679999999999993</c:v>
                </c:pt>
                <c:pt idx="173">
                  <c:v>91.72</c:v>
                </c:pt>
                <c:pt idx="174">
                  <c:v>91.759999999999991</c:v>
                </c:pt>
                <c:pt idx="175">
                  <c:v>91.8</c:v>
                </c:pt>
                <c:pt idx="176">
                  <c:v>91.839999999999989</c:v>
                </c:pt>
                <c:pt idx="177">
                  <c:v>91.88</c:v>
                </c:pt>
                <c:pt idx="178">
                  <c:v>91.92</c:v>
                </c:pt>
                <c:pt idx="179">
                  <c:v>91.96</c:v>
                </c:pt>
                <c:pt idx="180">
                  <c:v>92</c:v>
                </c:pt>
                <c:pt idx="181">
                  <c:v>92.039999999999992</c:v>
                </c:pt>
                <c:pt idx="182">
                  <c:v>92.08</c:v>
                </c:pt>
                <c:pt idx="183">
                  <c:v>92.11999999999999</c:v>
                </c:pt>
                <c:pt idx="184">
                  <c:v>92.16</c:v>
                </c:pt>
                <c:pt idx="185">
                  <c:v>92.2</c:v>
                </c:pt>
                <c:pt idx="186">
                  <c:v>92.24</c:v>
                </c:pt>
                <c:pt idx="187">
                  <c:v>92.28</c:v>
                </c:pt>
                <c:pt idx="188">
                  <c:v>92.32</c:v>
                </c:pt>
                <c:pt idx="189">
                  <c:v>92.36</c:v>
                </c:pt>
                <c:pt idx="190">
                  <c:v>92.399999999999991</c:v>
                </c:pt>
                <c:pt idx="191">
                  <c:v>92.44</c:v>
                </c:pt>
                <c:pt idx="192">
                  <c:v>92.48</c:v>
                </c:pt>
                <c:pt idx="193">
                  <c:v>92.52</c:v>
                </c:pt>
                <c:pt idx="194">
                  <c:v>92.56</c:v>
                </c:pt>
                <c:pt idx="195">
                  <c:v>92.6</c:v>
                </c:pt>
                <c:pt idx="196">
                  <c:v>92.64</c:v>
                </c:pt>
                <c:pt idx="197">
                  <c:v>92.679999999999993</c:v>
                </c:pt>
                <c:pt idx="198">
                  <c:v>92.72</c:v>
                </c:pt>
                <c:pt idx="199">
                  <c:v>92.76</c:v>
                </c:pt>
                <c:pt idx="200">
                  <c:v>92.8</c:v>
                </c:pt>
                <c:pt idx="201">
                  <c:v>92.84</c:v>
                </c:pt>
                <c:pt idx="202">
                  <c:v>92.88</c:v>
                </c:pt>
                <c:pt idx="203">
                  <c:v>92.92</c:v>
                </c:pt>
                <c:pt idx="204">
                  <c:v>92.960000000000008</c:v>
                </c:pt>
                <c:pt idx="205">
                  <c:v>93</c:v>
                </c:pt>
                <c:pt idx="206">
                  <c:v>93.04</c:v>
                </c:pt>
                <c:pt idx="207">
                  <c:v>93.08</c:v>
                </c:pt>
                <c:pt idx="208">
                  <c:v>93.12</c:v>
                </c:pt>
                <c:pt idx="209">
                  <c:v>93.16</c:v>
                </c:pt>
                <c:pt idx="210">
                  <c:v>93.2</c:v>
                </c:pt>
                <c:pt idx="211">
                  <c:v>93.240000000000009</c:v>
                </c:pt>
                <c:pt idx="212">
                  <c:v>93.28</c:v>
                </c:pt>
                <c:pt idx="213">
                  <c:v>93.320000000000007</c:v>
                </c:pt>
                <c:pt idx="214">
                  <c:v>93.36</c:v>
                </c:pt>
                <c:pt idx="215">
                  <c:v>93.4</c:v>
                </c:pt>
                <c:pt idx="216">
                  <c:v>93.44</c:v>
                </c:pt>
                <c:pt idx="217">
                  <c:v>93.48</c:v>
                </c:pt>
                <c:pt idx="218">
                  <c:v>93.52000000000001</c:v>
                </c:pt>
                <c:pt idx="219">
                  <c:v>93.56</c:v>
                </c:pt>
                <c:pt idx="220">
                  <c:v>93.600000000000009</c:v>
                </c:pt>
                <c:pt idx="221">
                  <c:v>93.64</c:v>
                </c:pt>
                <c:pt idx="222">
                  <c:v>93.68</c:v>
                </c:pt>
                <c:pt idx="223">
                  <c:v>93.72</c:v>
                </c:pt>
                <c:pt idx="224">
                  <c:v>93.76</c:v>
                </c:pt>
                <c:pt idx="225">
                  <c:v>93.800000000000011</c:v>
                </c:pt>
                <c:pt idx="226">
                  <c:v>93.84</c:v>
                </c:pt>
                <c:pt idx="227">
                  <c:v>93.88000000000001</c:v>
                </c:pt>
                <c:pt idx="228">
                  <c:v>93.92</c:v>
                </c:pt>
                <c:pt idx="229">
                  <c:v>93.960000000000008</c:v>
                </c:pt>
                <c:pt idx="230">
                  <c:v>94</c:v>
                </c:pt>
                <c:pt idx="231">
                  <c:v>94.04</c:v>
                </c:pt>
                <c:pt idx="232">
                  <c:v>94.080000000000013</c:v>
                </c:pt>
                <c:pt idx="233">
                  <c:v>94.12</c:v>
                </c:pt>
                <c:pt idx="234">
                  <c:v>94.160000000000011</c:v>
                </c:pt>
                <c:pt idx="235">
                  <c:v>94.2</c:v>
                </c:pt>
                <c:pt idx="236">
                  <c:v>94.240000000000009</c:v>
                </c:pt>
                <c:pt idx="237">
                  <c:v>94.28</c:v>
                </c:pt>
                <c:pt idx="238">
                  <c:v>94.32</c:v>
                </c:pt>
                <c:pt idx="239">
                  <c:v>94.36</c:v>
                </c:pt>
                <c:pt idx="240">
                  <c:v>94.399999999999991</c:v>
                </c:pt>
                <c:pt idx="241">
                  <c:v>94.44</c:v>
                </c:pt>
                <c:pt idx="242">
                  <c:v>94.47999999999999</c:v>
                </c:pt>
                <c:pt idx="243">
                  <c:v>94.52</c:v>
                </c:pt>
                <c:pt idx="244">
                  <c:v>94.559999999999988</c:v>
                </c:pt>
                <c:pt idx="245">
                  <c:v>94.6</c:v>
                </c:pt>
                <c:pt idx="246">
                  <c:v>94.64</c:v>
                </c:pt>
                <c:pt idx="247">
                  <c:v>94.679999999999993</c:v>
                </c:pt>
                <c:pt idx="248">
                  <c:v>94.72</c:v>
                </c:pt>
                <c:pt idx="249">
                  <c:v>94.759999999999991</c:v>
                </c:pt>
                <c:pt idx="250">
                  <c:v>94.8</c:v>
                </c:pt>
                <c:pt idx="251">
                  <c:v>94.839999999999989</c:v>
                </c:pt>
                <c:pt idx="252">
                  <c:v>94.88</c:v>
                </c:pt>
                <c:pt idx="253">
                  <c:v>94.92</c:v>
                </c:pt>
                <c:pt idx="254">
                  <c:v>94.96</c:v>
                </c:pt>
                <c:pt idx="255">
                  <c:v>95</c:v>
                </c:pt>
                <c:pt idx="256">
                  <c:v>95.039999999999992</c:v>
                </c:pt>
                <c:pt idx="257">
                  <c:v>95.08</c:v>
                </c:pt>
                <c:pt idx="258">
                  <c:v>95.11999999999999</c:v>
                </c:pt>
                <c:pt idx="259">
                  <c:v>95.16</c:v>
                </c:pt>
                <c:pt idx="260">
                  <c:v>95.2</c:v>
                </c:pt>
                <c:pt idx="261">
                  <c:v>95.24</c:v>
                </c:pt>
                <c:pt idx="262">
                  <c:v>95.28</c:v>
                </c:pt>
                <c:pt idx="263">
                  <c:v>95.32</c:v>
                </c:pt>
                <c:pt idx="264">
                  <c:v>95.36</c:v>
                </c:pt>
                <c:pt idx="265">
                  <c:v>95.399999999999991</c:v>
                </c:pt>
                <c:pt idx="266">
                  <c:v>95.44</c:v>
                </c:pt>
                <c:pt idx="267">
                  <c:v>95.48</c:v>
                </c:pt>
                <c:pt idx="268">
                  <c:v>95.52</c:v>
                </c:pt>
                <c:pt idx="269">
                  <c:v>95.56</c:v>
                </c:pt>
                <c:pt idx="270">
                  <c:v>95.6</c:v>
                </c:pt>
                <c:pt idx="271">
                  <c:v>95.64</c:v>
                </c:pt>
                <c:pt idx="272">
                  <c:v>95.679999999999993</c:v>
                </c:pt>
                <c:pt idx="273">
                  <c:v>95.72</c:v>
                </c:pt>
                <c:pt idx="274">
                  <c:v>95.76</c:v>
                </c:pt>
                <c:pt idx="275">
                  <c:v>95.8</c:v>
                </c:pt>
                <c:pt idx="276">
                  <c:v>95.84</c:v>
                </c:pt>
                <c:pt idx="277">
                  <c:v>95.88</c:v>
                </c:pt>
                <c:pt idx="278">
                  <c:v>95.92</c:v>
                </c:pt>
                <c:pt idx="279">
                  <c:v>95.96</c:v>
                </c:pt>
                <c:pt idx="280">
                  <c:v>96</c:v>
                </c:pt>
                <c:pt idx="281">
                  <c:v>96.04</c:v>
                </c:pt>
                <c:pt idx="282">
                  <c:v>96.08</c:v>
                </c:pt>
                <c:pt idx="283">
                  <c:v>96.12</c:v>
                </c:pt>
                <c:pt idx="284">
                  <c:v>96.16</c:v>
                </c:pt>
                <c:pt idx="285">
                  <c:v>96.2</c:v>
                </c:pt>
                <c:pt idx="286">
                  <c:v>96.24</c:v>
                </c:pt>
                <c:pt idx="287">
                  <c:v>96.28</c:v>
                </c:pt>
                <c:pt idx="288">
                  <c:v>96.320000000000007</c:v>
                </c:pt>
                <c:pt idx="289">
                  <c:v>96.36</c:v>
                </c:pt>
                <c:pt idx="290">
                  <c:v>96.4</c:v>
                </c:pt>
                <c:pt idx="291">
                  <c:v>96.44</c:v>
                </c:pt>
                <c:pt idx="292">
                  <c:v>96.48</c:v>
                </c:pt>
                <c:pt idx="293">
                  <c:v>96.52</c:v>
                </c:pt>
                <c:pt idx="294">
                  <c:v>96.56</c:v>
                </c:pt>
                <c:pt idx="295">
                  <c:v>96.600000000000009</c:v>
                </c:pt>
                <c:pt idx="296">
                  <c:v>96.64</c:v>
                </c:pt>
                <c:pt idx="297">
                  <c:v>96.68</c:v>
                </c:pt>
                <c:pt idx="298">
                  <c:v>96.72</c:v>
                </c:pt>
                <c:pt idx="299">
                  <c:v>96.76</c:v>
                </c:pt>
                <c:pt idx="300">
                  <c:v>96.800000000000011</c:v>
                </c:pt>
                <c:pt idx="301">
                  <c:v>96.84</c:v>
                </c:pt>
                <c:pt idx="302">
                  <c:v>96.88000000000001</c:v>
                </c:pt>
                <c:pt idx="303">
                  <c:v>96.92</c:v>
                </c:pt>
                <c:pt idx="304">
                  <c:v>96.960000000000008</c:v>
                </c:pt>
                <c:pt idx="305">
                  <c:v>97</c:v>
                </c:pt>
                <c:pt idx="306">
                  <c:v>97.04</c:v>
                </c:pt>
                <c:pt idx="307">
                  <c:v>97.080000000000013</c:v>
                </c:pt>
                <c:pt idx="308">
                  <c:v>97.12</c:v>
                </c:pt>
                <c:pt idx="309">
                  <c:v>97.160000000000011</c:v>
                </c:pt>
                <c:pt idx="310">
                  <c:v>97.2</c:v>
                </c:pt>
                <c:pt idx="311">
                  <c:v>97.240000000000009</c:v>
                </c:pt>
                <c:pt idx="312">
                  <c:v>97.28</c:v>
                </c:pt>
                <c:pt idx="313">
                  <c:v>97.320000000000007</c:v>
                </c:pt>
                <c:pt idx="314">
                  <c:v>97.36</c:v>
                </c:pt>
                <c:pt idx="315">
                  <c:v>97.4</c:v>
                </c:pt>
                <c:pt idx="316">
                  <c:v>97.44</c:v>
                </c:pt>
                <c:pt idx="317">
                  <c:v>97.47999999999999</c:v>
                </c:pt>
                <c:pt idx="318">
                  <c:v>97.52</c:v>
                </c:pt>
                <c:pt idx="319">
                  <c:v>97.559999999999988</c:v>
                </c:pt>
                <c:pt idx="320">
                  <c:v>97.6</c:v>
                </c:pt>
                <c:pt idx="321">
                  <c:v>97.64</c:v>
                </c:pt>
                <c:pt idx="322">
                  <c:v>97.679999999999993</c:v>
                </c:pt>
                <c:pt idx="323">
                  <c:v>97.72</c:v>
                </c:pt>
                <c:pt idx="324">
                  <c:v>97.759999999999991</c:v>
                </c:pt>
                <c:pt idx="325">
                  <c:v>97.8</c:v>
                </c:pt>
                <c:pt idx="326">
                  <c:v>97.839999999999989</c:v>
                </c:pt>
                <c:pt idx="327">
                  <c:v>97.88</c:v>
                </c:pt>
                <c:pt idx="328">
                  <c:v>97.92</c:v>
                </c:pt>
                <c:pt idx="329">
                  <c:v>97.96</c:v>
                </c:pt>
                <c:pt idx="330">
                  <c:v>98</c:v>
                </c:pt>
                <c:pt idx="331">
                  <c:v>98.039999999999992</c:v>
                </c:pt>
                <c:pt idx="332">
                  <c:v>98.08</c:v>
                </c:pt>
                <c:pt idx="333">
                  <c:v>98.11999999999999</c:v>
                </c:pt>
                <c:pt idx="334">
                  <c:v>98.16</c:v>
                </c:pt>
                <c:pt idx="335">
                  <c:v>98.2</c:v>
                </c:pt>
                <c:pt idx="336">
                  <c:v>98.24</c:v>
                </c:pt>
                <c:pt idx="337">
                  <c:v>98.28</c:v>
                </c:pt>
                <c:pt idx="338">
                  <c:v>98.32</c:v>
                </c:pt>
                <c:pt idx="339">
                  <c:v>98.36</c:v>
                </c:pt>
                <c:pt idx="340">
                  <c:v>98.399999999999991</c:v>
                </c:pt>
                <c:pt idx="341">
                  <c:v>98.44</c:v>
                </c:pt>
                <c:pt idx="342">
                  <c:v>98.48</c:v>
                </c:pt>
                <c:pt idx="343">
                  <c:v>98.52</c:v>
                </c:pt>
                <c:pt idx="344">
                  <c:v>98.56</c:v>
                </c:pt>
                <c:pt idx="345">
                  <c:v>98.6</c:v>
                </c:pt>
                <c:pt idx="346">
                  <c:v>98.64</c:v>
                </c:pt>
                <c:pt idx="347">
                  <c:v>98.679999999999993</c:v>
                </c:pt>
                <c:pt idx="348">
                  <c:v>98.72</c:v>
                </c:pt>
                <c:pt idx="349">
                  <c:v>98.76</c:v>
                </c:pt>
                <c:pt idx="350">
                  <c:v>98.8</c:v>
                </c:pt>
                <c:pt idx="351">
                  <c:v>98.84</c:v>
                </c:pt>
                <c:pt idx="352">
                  <c:v>98.88</c:v>
                </c:pt>
                <c:pt idx="353">
                  <c:v>98.92</c:v>
                </c:pt>
                <c:pt idx="354">
                  <c:v>98.96</c:v>
                </c:pt>
                <c:pt idx="355">
                  <c:v>99</c:v>
                </c:pt>
                <c:pt idx="356">
                  <c:v>99.04</c:v>
                </c:pt>
                <c:pt idx="357">
                  <c:v>99.08</c:v>
                </c:pt>
                <c:pt idx="358">
                  <c:v>99.12</c:v>
                </c:pt>
                <c:pt idx="359">
                  <c:v>99.16</c:v>
                </c:pt>
                <c:pt idx="360">
                  <c:v>99.2</c:v>
                </c:pt>
                <c:pt idx="361">
                  <c:v>99.24</c:v>
                </c:pt>
                <c:pt idx="362">
                  <c:v>99.28</c:v>
                </c:pt>
                <c:pt idx="363">
                  <c:v>99.320000000000007</c:v>
                </c:pt>
                <c:pt idx="364">
                  <c:v>99.36</c:v>
                </c:pt>
                <c:pt idx="365">
                  <c:v>99.4</c:v>
                </c:pt>
                <c:pt idx="366">
                  <c:v>99.44</c:v>
                </c:pt>
                <c:pt idx="367">
                  <c:v>99.48</c:v>
                </c:pt>
                <c:pt idx="368">
                  <c:v>99.52</c:v>
                </c:pt>
                <c:pt idx="369">
                  <c:v>99.56</c:v>
                </c:pt>
                <c:pt idx="370">
                  <c:v>99.600000000000009</c:v>
                </c:pt>
                <c:pt idx="371">
                  <c:v>99.64</c:v>
                </c:pt>
                <c:pt idx="372">
                  <c:v>99.68</c:v>
                </c:pt>
                <c:pt idx="373">
                  <c:v>99.72</c:v>
                </c:pt>
                <c:pt idx="374">
                  <c:v>99.76</c:v>
                </c:pt>
                <c:pt idx="375">
                  <c:v>99.8</c:v>
                </c:pt>
                <c:pt idx="376">
                  <c:v>99.84</c:v>
                </c:pt>
                <c:pt idx="377">
                  <c:v>99.88000000000001</c:v>
                </c:pt>
                <c:pt idx="378">
                  <c:v>99.92</c:v>
                </c:pt>
                <c:pt idx="379">
                  <c:v>99.960000000000008</c:v>
                </c:pt>
                <c:pt idx="380">
                  <c:v>100</c:v>
                </c:pt>
                <c:pt idx="381">
                  <c:v>100.04</c:v>
                </c:pt>
                <c:pt idx="382">
                  <c:v>100.08</c:v>
                </c:pt>
                <c:pt idx="383">
                  <c:v>100.12</c:v>
                </c:pt>
                <c:pt idx="384">
                  <c:v>100.16000000000001</c:v>
                </c:pt>
                <c:pt idx="385">
                  <c:v>100.2</c:v>
                </c:pt>
                <c:pt idx="386">
                  <c:v>100.24000000000001</c:v>
                </c:pt>
                <c:pt idx="387">
                  <c:v>100.28</c:v>
                </c:pt>
                <c:pt idx="388">
                  <c:v>100.32000000000001</c:v>
                </c:pt>
                <c:pt idx="389">
                  <c:v>100.36</c:v>
                </c:pt>
                <c:pt idx="390">
                  <c:v>100.4</c:v>
                </c:pt>
                <c:pt idx="391">
                  <c:v>100.44</c:v>
                </c:pt>
                <c:pt idx="392">
                  <c:v>100.48</c:v>
                </c:pt>
                <c:pt idx="393">
                  <c:v>100.52</c:v>
                </c:pt>
                <c:pt idx="394">
                  <c:v>100.56</c:v>
                </c:pt>
                <c:pt idx="395">
                  <c:v>100.6</c:v>
                </c:pt>
                <c:pt idx="396">
                  <c:v>100.64</c:v>
                </c:pt>
                <c:pt idx="397">
                  <c:v>100.67999999999999</c:v>
                </c:pt>
                <c:pt idx="398">
                  <c:v>100.72</c:v>
                </c:pt>
                <c:pt idx="399">
                  <c:v>100.75999999999999</c:v>
                </c:pt>
                <c:pt idx="400">
                  <c:v>100.8</c:v>
                </c:pt>
                <c:pt idx="401">
                  <c:v>100.83999999999999</c:v>
                </c:pt>
                <c:pt idx="402">
                  <c:v>100.88</c:v>
                </c:pt>
                <c:pt idx="403">
                  <c:v>100.92</c:v>
                </c:pt>
                <c:pt idx="404">
                  <c:v>100.96</c:v>
                </c:pt>
                <c:pt idx="405">
                  <c:v>101</c:v>
                </c:pt>
                <c:pt idx="406">
                  <c:v>101.03999999999999</c:v>
                </c:pt>
                <c:pt idx="407">
                  <c:v>101.08</c:v>
                </c:pt>
                <c:pt idx="408">
                  <c:v>101.11999999999999</c:v>
                </c:pt>
                <c:pt idx="409">
                  <c:v>101.16</c:v>
                </c:pt>
                <c:pt idx="410">
                  <c:v>101.2</c:v>
                </c:pt>
                <c:pt idx="411">
                  <c:v>101.24</c:v>
                </c:pt>
                <c:pt idx="412">
                  <c:v>101.28</c:v>
                </c:pt>
                <c:pt idx="413">
                  <c:v>101.32</c:v>
                </c:pt>
                <c:pt idx="414">
                  <c:v>101.36</c:v>
                </c:pt>
                <c:pt idx="415">
                  <c:v>101.39999999999999</c:v>
                </c:pt>
                <c:pt idx="416">
                  <c:v>101.44</c:v>
                </c:pt>
                <c:pt idx="417">
                  <c:v>101.48</c:v>
                </c:pt>
                <c:pt idx="418">
                  <c:v>101.52</c:v>
                </c:pt>
                <c:pt idx="419">
                  <c:v>101.56</c:v>
                </c:pt>
                <c:pt idx="420">
                  <c:v>101.6</c:v>
                </c:pt>
                <c:pt idx="421">
                  <c:v>101.64</c:v>
                </c:pt>
                <c:pt idx="422">
                  <c:v>101.67999999999999</c:v>
                </c:pt>
                <c:pt idx="423">
                  <c:v>101.72</c:v>
                </c:pt>
                <c:pt idx="424">
                  <c:v>101.76</c:v>
                </c:pt>
                <c:pt idx="425">
                  <c:v>101.8</c:v>
                </c:pt>
                <c:pt idx="426">
                  <c:v>101.84</c:v>
                </c:pt>
                <c:pt idx="427">
                  <c:v>101.88</c:v>
                </c:pt>
                <c:pt idx="428">
                  <c:v>101.92</c:v>
                </c:pt>
                <c:pt idx="429">
                  <c:v>101.96</c:v>
                </c:pt>
                <c:pt idx="430">
                  <c:v>102</c:v>
                </c:pt>
                <c:pt idx="431">
                  <c:v>102.04</c:v>
                </c:pt>
                <c:pt idx="432">
                  <c:v>102.08</c:v>
                </c:pt>
                <c:pt idx="433">
                  <c:v>102.12</c:v>
                </c:pt>
                <c:pt idx="434">
                  <c:v>102.16</c:v>
                </c:pt>
                <c:pt idx="435">
                  <c:v>102.2</c:v>
                </c:pt>
                <c:pt idx="436">
                  <c:v>102.24</c:v>
                </c:pt>
                <c:pt idx="437">
                  <c:v>102.28</c:v>
                </c:pt>
                <c:pt idx="438">
                  <c:v>102.32000000000001</c:v>
                </c:pt>
                <c:pt idx="439">
                  <c:v>102.36</c:v>
                </c:pt>
                <c:pt idx="440">
                  <c:v>102.4</c:v>
                </c:pt>
                <c:pt idx="441">
                  <c:v>102.44</c:v>
                </c:pt>
                <c:pt idx="442">
                  <c:v>102.48</c:v>
                </c:pt>
                <c:pt idx="443">
                  <c:v>102.52</c:v>
                </c:pt>
                <c:pt idx="444">
                  <c:v>102.56</c:v>
                </c:pt>
                <c:pt idx="445">
                  <c:v>102.60000000000001</c:v>
                </c:pt>
                <c:pt idx="446">
                  <c:v>102.64</c:v>
                </c:pt>
                <c:pt idx="447">
                  <c:v>102.68</c:v>
                </c:pt>
                <c:pt idx="448">
                  <c:v>102.72</c:v>
                </c:pt>
                <c:pt idx="449">
                  <c:v>102.76</c:v>
                </c:pt>
                <c:pt idx="450">
                  <c:v>102.8</c:v>
                </c:pt>
                <c:pt idx="451">
                  <c:v>102.84</c:v>
                </c:pt>
                <c:pt idx="452">
                  <c:v>102.88000000000001</c:v>
                </c:pt>
                <c:pt idx="453">
                  <c:v>102.92</c:v>
                </c:pt>
                <c:pt idx="454">
                  <c:v>102.96000000000001</c:v>
                </c:pt>
                <c:pt idx="455">
                  <c:v>103</c:v>
                </c:pt>
                <c:pt idx="456">
                  <c:v>103.04</c:v>
                </c:pt>
                <c:pt idx="457">
                  <c:v>103.08</c:v>
                </c:pt>
                <c:pt idx="458">
                  <c:v>103.12</c:v>
                </c:pt>
                <c:pt idx="459">
                  <c:v>103.16000000000001</c:v>
                </c:pt>
                <c:pt idx="460">
                  <c:v>103.2</c:v>
                </c:pt>
                <c:pt idx="461">
                  <c:v>103.24000000000001</c:v>
                </c:pt>
                <c:pt idx="462">
                  <c:v>103.28</c:v>
                </c:pt>
                <c:pt idx="463">
                  <c:v>103.32000000000001</c:v>
                </c:pt>
                <c:pt idx="464">
                  <c:v>103.36</c:v>
                </c:pt>
                <c:pt idx="465">
                  <c:v>103.4</c:v>
                </c:pt>
                <c:pt idx="466">
                  <c:v>103.44000000000001</c:v>
                </c:pt>
                <c:pt idx="467">
                  <c:v>103.48</c:v>
                </c:pt>
                <c:pt idx="468">
                  <c:v>103.52000000000001</c:v>
                </c:pt>
                <c:pt idx="469">
                  <c:v>103.56</c:v>
                </c:pt>
                <c:pt idx="470">
                  <c:v>103.6</c:v>
                </c:pt>
                <c:pt idx="471">
                  <c:v>103.64</c:v>
                </c:pt>
                <c:pt idx="472">
                  <c:v>103.67999999999999</c:v>
                </c:pt>
                <c:pt idx="473">
                  <c:v>103.72</c:v>
                </c:pt>
                <c:pt idx="474">
                  <c:v>103.75999999999999</c:v>
                </c:pt>
                <c:pt idx="475">
                  <c:v>103.8</c:v>
                </c:pt>
                <c:pt idx="476">
                  <c:v>103.83999999999999</c:v>
                </c:pt>
                <c:pt idx="477">
                  <c:v>103.88</c:v>
                </c:pt>
                <c:pt idx="478">
                  <c:v>103.91999999999999</c:v>
                </c:pt>
                <c:pt idx="479">
                  <c:v>103.96</c:v>
                </c:pt>
                <c:pt idx="480">
                  <c:v>104</c:v>
                </c:pt>
                <c:pt idx="481">
                  <c:v>104.03999999999999</c:v>
                </c:pt>
                <c:pt idx="482">
                  <c:v>104.08</c:v>
                </c:pt>
                <c:pt idx="483">
                  <c:v>104.11999999999999</c:v>
                </c:pt>
                <c:pt idx="484">
                  <c:v>104.16</c:v>
                </c:pt>
                <c:pt idx="485">
                  <c:v>104.2</c:v>
                </c:pt>
                <c:pt idx="486">
                  <c:v>104.24</c:v>
                </c:pt>
                <c:pt idx="487">
                  <c:v>104.28</c:v>
                </c:pt>
                <c:pt idx="488">
                  <c:v>104.32</c:v>
                </c:pt>
                <c:pt idx="489">
                  <c:v>104.36</c:v>
                </c:pt>
                <c:pt idx="490">
                  <c:v>104.39999999999999</c:v>
                </c:pt>
                <c:pt idx="491">
                  <c:v>104.44</c:v>
                </c:pt>
                <c:pt idx="492">
                  <c:v>104.48</c:v>
                </c:pt>
                <c:pt idx="493">
                  <c:v>104.52</c:v>
                </c:pt>
                <c:pt idx="494">
                  <c:v>104.56</c:v>
                </c:pt>
                <c:pt idx="495">
                  <c:v>104.6</c:v>
                </c:pt>
                <c:pt idx="496">
                  <c:v>104.64</c:v>
                </c:pt>
                <c:pt idx="497">
                  <c:v>104.67999999999999</c:v>
                </c:pt>
                <c:pt idx="498">
                  <c:v>104.72</c:v>
                </c:pt>
                <c:pt idx="499">
                  <c:v>104.76</c:v>
                </c:pt>
                <c:pt idx="500">
                  <c:v>104.8</c:v>
                </c:pt>
                <c:pt idx="501">
                  <c:v>104.84</c:v>
                </c:pt>
                <c:pt idx="502">
                  <c:v>104.88</c:v>
                </c:pt>
                <c:pt idx="503">
                  <c:v>104.92</c:v>
                </c:pt>
                <c:pt idx="504">
                  <c:v>104.96</c:v>
                </c:pt>
                <c:pt idx="505">
                  <c:v>105</c:v>
                </c:pt>
                <c:pt idx="506">
                  <c:v>105.04</c:v>
                </c:pt>
                <c:pt idx="507">
                  <c:v>105.08</c:v>
                </c:pt>
                <c:pt idx="508">
                  <c:v>105.12</c:v>
                </c:pt>
                <c:pt idx="509">
                  <c:v>105.16</c:v>
                </c:pt>
                <c:pt idx="510">
                  <c:v>105.2</c:v>
                </c:pt>
                <c:pt idx="511">
                  <c:v>105.24</c:v>
                </c:pt>
                <c:pt idx="512">
                  <c:v>105.28</c:v>
                </c:pt>
                <c:pt idx="513">
                  <c:v>105.32000000000001</c:v>
                </c:pt>
                <c:pt idx="514">
                  <c:v>105.36</c:v>
                </c:pt>
                <c:pt idx="515">
                  <c:v>105.4</c:v>
                </c:pt>
                <c:pt idx="516">
                  <c:v>105.44</c:v>
                </c:pt>
                <c:pt idx="517">
                  <c:v>105.48</c:v>
                </c:pt>
                <c:pt idx="518">
                  <c:v>105.52</c:v>
                </c:pt>
                <c:pt idx="519">
                  <c:v>105.56</c:v>
                </c:pt>
                <c:pt idx="520">
                  <c:v>105.60000000000001</c:v>
                </c:pt>
                <c:pt idx="521">
                  <c:v>105.64</c:v>
                </c:pt>
                <c:pt idx="522">
                  <c:v>105.68</c:v>
                </c:pt>
                <c:pt idx="523">
                  <c:v>105.72</c:v>
                </c:pt>
                <c:pt idx="524">
                  <c:v>105.76</c:v>
                </c:pt>
                <c:pt idx="525">
                  <c:v>105.8</c:v>
                </c:pt>
                <c:pt idx="526">
                  <c:v>105.84</c:v>
                </c:pt>
                <c:pt idx="527">
                  <c:v>105.88000000000001</c:v>
                </c:pt>
                <c:pt idx="528">
                  <c:v>105.92</c:v>
                </c:pt>
                <c:pt idx="529">
                  <c:v>105.96000000000001</c:v>
                </c:pt>
                <c:pt idx="530">
                  <c:v>106</c:v>
                </c:pt>
                <c:pt idx="531">
                  <c:v>106.04</c:v>
                </c:pt>
                <c:pt idx="532">
                  <c:v>106.08</c:v>
                </c:pt>
                <c:pt idx="533">
                  <c:v>106.12</c:v>
                </c:pt>
                <c:pt idx="534">
                  <c:v>106.16000000000001</c:v>
                </c:pt>
                <c:pt idx="535">
                  <c:v>106.2</c:v>
                </c:pt>
                <c:pt idx="536">
                  <c:v>106.24000000000001</c:v>
                </c:pt>
                <c:pt idx="537">
                  <c:v>106.28</c:v>
                </c:pt>
                <c:pt idx="538">
                  <c:v>106.32000000000001</c:v>
                </c:pt>
                <c:pt idx="539">
                  <c:v>106.36</c:v>
                </c:pt>
                <c:pt idx="540">
                  <c:v>106.4</c:v>
                </c:pt>
                <c:pt idx="541">
                  <c:v>106.44000000000001</c:v>
                </c:pt>
                <c:pt idx="542">
                  <c:v>106.48</c:v>
                </c:pt>
                <c:pt idx="543">
                  <c:v>106.52000000000001</c:v>
                </c:pt>
                <c:pt idx="544">
                  <c:v>106.56</c:v>
                </c:pt>
                <c:pt idx="545">
                  <c:v>106.60000000000001</c:v>
                </c:pt>
                <c:pt idx="546">
                  <c:v>106.64</c:v>
                </c:pt>
                <c:pt idx="547">
                  <c:v>106.67999999999999</c:v>
                </c:pt>
                <c:pt idx="548">
                  <c:v>106.72</c:v>
                </c:pt>
                <c:pt idx="549">
                  <c:v>106.75999999999999</c:v>
                </c:pt>
                <c:pt idx="550">
                  <c:v>106.8</c:v>
                </c:pt>
                <c:pt idx="551">
                  <c:v>106.83999999999999</c:v>
                </c:pt>
                <c:pt idx="552">
                  <c:v>106.88</c:v>
                </c:pt>
                <c:pt idx="553">
                  <c:v>106.91999999999999</c:v>
                </c:pt>
                <c:pt idx="554">
                  <c:v>106.96</c:v>
                </c:pt>
                <c:pt idx="555">
                  <c:v>107</c:v>
                </c:pt>
                <c:pt idx="556">
                  <c:v>107.03999999999999</c:v>
                </c:pt>
                <c:pt idx="557">
                  <c:v>107.08</c:v>
                </c:pt>
                <c:pt idx="558">
                  <c:v>107.11999999999999</c:v>
                </c:pt>
                <c:pt idx="559">
                  <c:v>107.16</c:v>
                </c:pt>
                <c:pt idx="560">
                  <c:v>107.19999999999999</c:v>
                </c:pt>
                <c:pt idx="561">
                  <c:v>107.24</c:v>
                </c:pt>
                <c:pt idx="562">
                  <c:v>107.28</c:v>
                </c:pt>
                <c:pt idx="563">
                  <c:v>107.32</c:v>
                </c:pt>
                <c:pt idx="564">
                  <c:v>107.36</c:v>
                </c:pt>
                <c:pt idx="565">
                  <c:v>107.39999999999999</c:v>
                </c:pt>
                <c:pt idx="566">
                  <c:v>107.44</c:v>
                </c:pt>
                <c:pt idx="567">
                  <c:v>107.47999999999999</c:v>
                </c:pt>
                <c:pt idx="568">
                  <c:v>107.52</c:v>
                </c:pt>
                <c:pt idx="569">
                  <c:v>107.56</c:v>
                </c:pt>
                <c:pt idx="570">
                  <c:v>107.6</c:v>
                </c:pt>
                <c:pt idx="571">
                  <c:v>107.64</c:v>
                </c:pt>
                <c:pt idx="572">
                  <c:v>107.67999999999999</c:v>
                </c:pt>
                <c:pt idx="573">
                  <c:v>107.72</c:v>
                </c:pt>
                <c:pt idx="574">
                  <c:v>107.75999999999999</c:v>
                </c:pt>
                <c:pt idx="575">
                  <c:v>107.8</c:v>
                </c:pt>
                <c:pt idx="576">
                  <c:v>107.84</c:v>
                </c:pt>
                <c:pt idx="577">
                  <c:v>107.88</c:v>
                </c:pt>
                <c:pt idx="578">
                  <c:v>107.92</c:v>
                </c:pt>
                <c:pt idx="579">
                  <c:v>107.96</c:v>
                </c:pt>
                <c:pt idx="580">
                  <c:v>108</c:v>
                </c:pt>
                <c:pt idx="581">
                  <c:v>108.04</c:v>
                </c:pt>
                <c:pt idx="582">
                  <c:v>108.08</c:v>
                </c:pt>
                <c:pt idx="583">
                  <c:v>108.12</c:v>
                </c:pt>
                <c:pt idx="584">
                  <c:v>108.16</c:v>
                </c:pt>
                <c:pt idx="585">
                  <c:v>108.2</c:v>
                </c:pt>
                <c:pt idx="586">
                  <c:v>108.24</c:v>
                </c:pt>
                <c:pt idx="587">
                  <c:v>108.28</c:v>
                </c:pt>
                <c:pt idx="588">
                  <c:v>108.32000000000001</c:v>
                </c:pt>
                <c:pt idx="589">
                  <c:v>108.36</c:v>
                </c:pt>
                <c:pt idx="590">
                  <c:v>108.4</c:v>
                </c:pt>
                <c:pt idx="591">
                  <c:v>108.44</c:v>
                </c:pt>
                <c:pt idx="592">
                  <c:v>108.48</c:v>
                </c:pt>
                <c:pt idx="593">
                  <c:v>108.52</c:v>
                </c:pt>
                <c:pt idx="594">
                  <c:v>108.56</c:v>
                </c:pt>
                <c:pt idx="595">
                  <c:v>108.60000000000001</c:v>
                </c:pt>
                <c:pt idx="596">
                  <c:v>108.64</c:v>
                </c:pt>
                <c:pt idx="597">
                  <c:v>108.68</c:v>
                </c:pt>
                <c:pt idx="598">
                  <c:v>108.72</c:v>
                </c:pt>
                <c:pt idx="599">
                  <c:v>108.76</c:v>
                </c:pt>
                <c:pt idx="600">
                  <c:v>108.8</c:v>
                </c:pt>
                <c:pt idx="601">
                  <c:v>108.84</c:v>
                </c:pt>
                <c:pt idx="602">
                  <c:v>108.88000000000001</c:v>
                </c:pt>
                <c:pt idx="603">
                  <c:v>108.92</c:v>
                </c:pt>
                <c:pt idx="604">
                  <c:v>108.96000000000001</c:v>
                </c:pt>
                <c:pt idx="605">
                  <c:v>109</c:v>
                </c:pt>
                <c:pt idx="606">
                  <c:v>109.04</c:v>
                </c:pt>
                <c:pt idx="607">
                  <c:v>109.08</c:v>
                </c:pt>
                <c:pt idx="608">
                  <c:v>109.12</c:v>
                </c:pt>
                <c:pt idx="609">
                  <c:v>109.16000000000001</c:v>
                </c:pt>
                <c:pt idx="610">
                  <c:v>109.2</c:v>
                </c:pt>
                <c:pt idx="611">
                  <c:v>109.24000000000001</c:v>
                </c:pt>
                <c:pt idx="612">
                  <c:v>109.28</c:v>
                </c:pt>
                <c:pt idx="613">
                  <c:v>109.32000000000001</c:v>
                </c:pt>
                <c:pt idx="614">
                  <c:v>109.36</c:v>
                </c:pt>
                <c:pt idx="615">
                  <c:v>109.4</c:v>
                </c:pt>
                <c:pt idx="616">
                  <c:v>109.44000000000001</c:v>
                </c:pt>
                <c:pt idx="617">
                  <c:v>109.48</c:v>
                </c:pt>
                <c:pt idx="618">
                  <c:v>109.52000000000001</c:v>
                </c:pt>
                <c:pt idx="619">
                  <c:v>109.56</c:v>
                </c:pt>
                <c:pt idx="620">
                  <c:v>109.60000000000001</c:v>
                </c:pt>
                <c:pt idx="621">
                  <c:v>109.64</c:v>
                </c:pt>
                <c:pt idx="622">
                  <c:v>109.68</c:v>
                </c:pt>
                <c:pt idx="623">
                  <c:v>109.72</c:v>
                </c:pt>
                <c:pt idx="624">
                  <c:v>109.76</c:v>
                </c:pt>
                <c:pt idx="625">
                  <c:v>109.8</c:v>
                </c:pt>
                <c:pt idx="626">
                  <c:v>109.83999999999999</c:v>
                </c:pt>
                <c:pt idx="627">
                  <c:v>109.88</c:v>
                </c:pt>
                <c:pt idx="628">
                  <c:v>109.91999999999999</c:v>
                </c:pt>
                <c:pt idx="629">
                  <c:v>109.96</c:v>
                </c:pt>
                <c:pt idx="630">
                  <c:v>110</c:v>
                </c:pt>
                <c:pt idx="631">
                  <c:v>110.03999999999999</c:v>
                </c:pt>
                <c:pt idx="632">
                  <c:v>110.08</c:v>
                </c:pt>
                <c:pt idx="633">
                  <c:v>110.11999999999999</c:v>
                </c:pt>
                <c:pt idx="634">
                  <c:v>110.16</c:v>
                </c:pt>
                <c:pt idx="635">
                  <c:v>110.19999999999999</c:v>
                </c:pt>
                <c:pt idx="636">
                  <c:v>110.24</c:v>
                </c:pt>
                <c:pt idx="637">
                  <c:v>110.28</c:v>
                </c:pt>
                <c:pt idx="638">
                  <c:v>110.32</c:v>
                </c:pt>
                <c:pt idx="639">
                  <c:v>110.36</c:v>
                </c:pt>
                <c:pt idx="640">
                  <c:v>110.39999999999999</c:v>
                </c:pt>
                <c:pt idx="641">
                  <c:v>110.44</c:v>
                </c:pt>
                <c:pt idx="642">
                  <c:v>110.47999999999999</c:v>
                </c:pt>
                <c:pt idx="643">
                  <c:v>110.52</c:v>
                </c:pt>
                <c:pt idx="644">
                  <c:v>110.56</c:v>
                </c:pt>
                <c:pt idx="645">
                  <c:v>110.6</c:v>
                </c:pt>
                <c:pt idx="646">
                  <c:v>110.64</c:v>
                </c:pt>
                <c:pt idx="647">
                  <c:v>110.67999999999999</c:v>
                </c:pt>
                <c:pt idx="648">
                  <c:v>110.72</c:v>
                </c:pt>
                <c:pt idx="649">
                  <c:v>110.75999999999999</c:v>
                </c:pt>
                <c:pt idx="650">
                  <c:v>110.8</c:v>
                </c:pt>
                <c:pt idx="651">
                  <c:v>110.84</c:v>
                </c:pt>
                <c:pt idx="652">
                  <c:v>110.88</c:v>
                </c:pt>
                <c:pt idx="653">
                  <c:v>110.92</c:v>
                </c:pt>
                <c:pt idx="654">
                  <c:v>110.96</c:v>
                </c:pt>
                <c:pt idx="655">
                  <c:v>111</c:v>
                </c:pt>
                <c:pt idx="656">
                  <c:v>111.03999999999999</c:v>
                </c:pt>
                <c:pt idx="657">
                  <c:v>111.08</c:v>
                </c:pt>
                <c:pt idx="658">
                  <c:v>111.12</c:v>
                </c:pt>
                <c:pt idx="659">
                  <c:v>111.16</c:v>
                </c:pt>
                <c:pt idx="660">
                  <c:v>111.2</c:v>
                </c:pt>
                <c:pt idx="661">
                  <c:v>111.24</c:v>
                </c:pt>
                <c:pt idx="662">
                  <c:v>111.28</c:v>
                </c:pt>
                <c:pt idx="663">
                  <c:v>111.32</c:v>
                </c:pt>
                <c:pt idx="664">
                  <c:v>111.36</c:v>
                </c:pt>
                <c:pt idx="665">
                  <c:v>111.4</c:v>
                </c:pt>
                <c:pt idx="666">
                  <c:v>111.44</c:v>
                </c:pt>
                <c:pt idx="667">
                  <c:v>111.48</c:v>
                </c:pt>
                <c:pt idx="668">
                  <c:v>111.52</c:v>
                </c:pt>
                <c:pt idx="669">
                  <c:v>111.56</c:v>
                </c:pt>
                <c:pt idx="670">
                  <c:v>111.6</c:v>
                </c:pt>
                <c:pt idx="671">
                  <c:v>111.64</c:v>
                </c:pt>
                <c:pt idx="672">
                  <c:v>111.68</c:v>
                </c:pt>
                <c:pt idx="673">
                  <c:v>111.72</c:v>
                </c:pt>
                <c:pt idx="674">
                  <c:v>111.76</c:v>
                </c:pt>
                <c:pt idx="675">
                  <c:v>111.8</c:v>
                </c:pt>
                <c:pt idx="676">
                  <c:v>111.84</c:v>
                </c:pt>
                <c:pt idx="677">
                  <c:v>111.88000000000001</c:v>
                </c:pt>
                <c:pt idx="678">
                  <c:v>111.92</c:v>
                </c:pt>
                <c:pt idx="679">
                  <c:v>111.96000000000001</c:v>
                </c:pt>
                <c:pt idx="680">
                  <c:v>112</c:v>
                </c:pt>
                <c:pt idx="681">
                  <c:v>112.04</c:v>
                </c:pt>
                <c:pt idx="682">
                  <c:v>112.08</c:v>
                </c:pt>
                <c:pt idx="683">
                  <c:v>112.12</c:v>
                </c:pt>
                <c:pt idx="684">
                  <c:v>112.16000000000001</c:v>
                </c:pt>
                <c:pt idx="685">
                  <c:v>112.2</c:v>
                </c:pt>
                <c:pt idx="686">
                  <c:v>112.24000000000001</c:v>
                </c:pt>
                <c:pt idx="687">
                  <c:v>112.28</c:v>
                </c:pt>
                <c:pt idx="688">
                  <c:v>112.32000000000001</c:v>
                </c:pt>
                <c:pt idx="689">
                  <c:v>112.36</c:v>
                </c:pt>
                <c:pt idx="690">
                  <c:v>112.4</c:v>
                </c:pt>
                <c:pt idx="691">
                  <c:v>112.44000000000001</c:v>
                </c:pt>
                <c:pt idx="692">
                  <c:v>112.48</c:v>
                </c:pt>
                <c:pt idx="693">
                  <c:v>112.52000000000001</c:v>
                </c:pt>
                <c:pt idx="694">
                  <c:v>112.56</c:v>
                </c:pt>
                <c:pt idx="695">
                  <c:v>112.60000000000001</c:v>
                </c:pt>
                <c:pt idx="696">
                  <c:v>112.64</c:v>
                </c:pt>
                <c:pt idx="697">
                  <c:v>112.68</c:v>
                </c:pt>
                <c:pt idx="698">
                  <c:v>112.72000000000001</c:v>
                </c:pt>
                <c:pt idx="699">
                  <c:v>112.76</c:v>
                </c:pt>
                <c:pt idx="700">
                  <c:v>112.8</c:v>
                </c:pt>
                <c:pt idx="701">
                  <c:v>112.84</c:v>
                </c:pt>
                <c:pt idx="702">
                  <c:v>112.88</c:v>
                </c:pt>
                <c:pt idx="703">
                  <c:v>112.92</c:v>
                </c:pt>
                <c:pt idx="704">
                  <c:v>112.96</c:v>
                </c:pt>
                <c:pt idx="705">
                  <c:v>113</c:v>
                </c:pt>
                <c:pt idx="706">
                  <c:v>113.03999999999999</c:v>
                </c:pt>
                <c:pt idx="707">
                  <c:v>113.08</c:v>
                </c:pt>
                <c:pt idx="708">
                  <c:v>113.11999999999999</c:v>
                </c:pt>
                <c:pt idx="709">
                  <c:v>113.16</c:v>
                </c:pt>
                <c:pt idx="710">
                  <c:v>113.19999999999999</c:v>
                </c:pt>
                <c:pt idx="711">
                  <c:v>113.24</c:v>
                </c:pt>
                <c:pt idx="712">
                  <c:v>113.28</c:v>
                </c:pt>
                <c:pt idx="713">
                  <c:v>113.32</c:v>
                </c:pt>
                <c:pt idx="714">
                  <c:v>113.36</c:v>
                </c:pt>
                <c:pt idx="715">
                  <c:v>113.39999999999999</c:v>
                </c:pt>
                <c:pt idx="716">
                  <c:v>113.44</c:v>
                </c:pt>
                <c:pt idx="717">
                  <c:v>113.47999999999999</c:v>
                </c:pt>
                <c:pt idx="718">
                  <c:v>113.52</c:v>
                </c:pt>
                <c:pt idx="719">
                  <c:v>113.56</c:v>
                </c:pt>
                <c:pt idx="720">
                  <c:v>113.6</c:v>
                </c:pt>
                <c:pt idx="721">
                  <c:v>113.64</c:v>
                </c:pt>
                <c:pt idx="722">
                  <c:v>113.67999999999999</c:v>
                </c:pt>
                <c:pt idx="723">
                  <c:v>113.72</c:v>
                </c:pt>
                <c:pt idx="724">
                  <c:v>113.75999999999999</c:v>
                </c:pt>
                <c:pt idx="725">
                  <c:v>113.8</c:v>
                </c:pt>
                <c:pt idx="726">
                  <c:v>113.84</c:v>
                </c:pt>
                <c:pt idx="727">
                  <c:v>113.88</c:v>
                </c:pt>
                <c:pt idx="728">
                  <c:v>113.92</c:v>
                </c:pt>
                <c:pt idx="729">
                  <c:v>113.96</c:v>
                </c:pt>
                <c:pt idx="730">
                  <c:v>114</c:v>
                </c:pt>
                <c:pt idx="731">
                  <c:v>114.03999999999999</c:v>
                </c:pt>
                <c:pt idx="732">
                  <c:v>114.08</c:v>
                </c:pt>
                <c:pt idx="733">
                  <c:v>114.12</c:v>
                </c:pt>
                <c:pt idx="734">
                  <c:v>114.16</c:v>
                </c:pt>
                <c:pt idx="735">
                  <c:v>114.2</c:v>
                </c:pt>
                <c:pt idx="736">
                  <c:v>114.24</c:v>
                </c:pt>
                <c:pt idx="737">
                  <c:v>114.28</c:v>
                </c:pt>
                <c:pt idx="738">
                  <c:v>114.32</c:v>
                </c:pt>
                <c:pt idx="739">
                  <c:v>114.36</c:v>
                </c:pt>
                <c:pt idx="740">
                  <c:v>114.4</c:v>
                </c:pt>
                <c:pt idx="741">
                  <c:v>114.44</c:v>
                </c:pt>
                <c:pt idx="742">
                  <c:v>114.48</c:v>
                </c:pt>
                <c:pt idx="743">
                  <c:v>114.52</c:v>
                </c:pt>
                <c:pt idx="744">
                  <c:v>114.56</c:v>
                </c:pt>
                <c:pt idx="745">
                  <c:v>114.6</c:v>
                </c:pt>
                <c:pt idx="746">
                  <c:v>114.64</c:v>
                </c:pt>
                <c:pt idx="747">
                  <c:v>114.68</c:v>
                </c:pt>
                <c:pt idx="748">
                  <c:v>114.72</c:v>
                </c:pt>
                <c:pt idx="749">
                  <c:v>114.76</c:v>
                </c:pt>
                <c:pt idx="750">
                  <c:v>114.8</c:v>
                </c:pt>
                <c:pt idx="751">
                  <c:v>114.84</c:v>
                </c:pt>
                <c:pt idx="752">
                  <c:v>114.88</c:v>
                </c:pt>
                <c:pt idx="753">
                  <c:v>114.92</c:v>
                </c:pt>
                <c:pt idx="754">
                  <c:v>114.96000000000001</c:v>
                </c:pt>
                <c:pt idx="755">
                  <c:v>115</c:v>
                </c:pt>
                <c:pt idx="756">
                  <c:v>115.04</c:v>
                </c:pt>
                <c:pt idx="757">
                  <c:v>115.08</c:v>
                </c:pt>
                <c:pt idx="758">
                  <c:v>115.12</c:v>
                </c:pt>
                <c:pt idx="759">
                  <c:v>115.16</c:v>
                </c:pt>
                <c:pt idx="760">
                  <c:v>115.2</c:v>
                </c:pt>
                <c:pt idx="761">
                  <c:v>115.24000000000001</c:v>
                </c:pt>
                <c:pt idx="762">
                  <c:v>115.28</c:v>
                </c:pt>
                <c:pt idx="763">
                  <c:v>115.32000000000001</c:v>
                </c:pt>
                <c:pt idx="764">
                  <c:v>115.36</c:v>
                </c:pt>
                <c:pt idx="765">
                  <c:v>115.4</c:v>
                </c:pt>
                <c:pt idx="766">
                  <c:v>115.44</c:v>
                </c:pt>
                <c:pt idx="767">
                  <c:v>115.48</c:v>
                </c:pt>
                <c:pt idx="768">
                  <c:v>115.52000000000001</c:v>
                </c:pt>
                <c:pt idx="769">
                  <c:v>115.56</c:v>
                </c:pt>
                <c:pt idx="770">
                  <c:v>115.60000000000001</c:v>
                </c:pt>
                <c:pt idx="771">
                  <c:v>115.64</c:v>
                </c:pt>
                <c:pt idx="772">
                  <c:v>115.68</c:v>
                </c:pt>
                <c:pt idx="773">
                  <c:v>115.72000000000001</c:v>
                </c:pt>
                <c:pt idx="774">
                  <c:v>115.76</c:v>
                </c:pt>
                <c:pt idx="775">
                  <c:v>115.80000000000001</c:v>
                </c:pt>
                <c:pt idx="776">
                  <c:v>115.84</c:v>
                </c:pt>
                <c:pt idx="777">
                  <c:v>115.88000000000001</c:v>
                </c:pt>
                <c:pt idx="778">
                  <c:v>115.92</c:v>
                </c:pt>
                <c:pt idx="779">
                  <c:v>115.96</c:v>
                </c:pt>
                <c:pt idx="780">
                  <c:v>116</c:v>
                </c:pt>
                <c:pt idx="781">
                  <c:v>116.03999999999999</c:v>
                </c:pt>
                <c:pt idx="782">
                  <c:v>116.08</c:v>
                </c:pt>
                <c:pt idx="783">
                  <c:v>116.11999999999999</c:v>
                </c:pt>
                <c:pt idx="784">
                  <c:v>116.16</c:v>
                </c:pt>
                <c:pt idx="785">
                  <c:v>116.19999999999999</c:v>
                </c:pt>
                <c:pt idx="786">
                  <c:v>116.24</c:v>
                </c:pt>
                <c:pt idx="787">
                  <c:v>116.28</c:v>
                </c:pt>
                <c:pt idx="788">
                  <c:v>116.32</c:v>
                </c:pt>
                <c:pt idx="789">
                  <c:v>116.36</c:v>
                </c:pt>
                <c:pt idx="790">
                  <c:v>116.39999999999999</c:v>
                </c:pt>
                <c:pt idx="791">
                  <c:v>116.44</c:v>
                </c:pt>
                <c:pt idx="792">
                  <c:v>116.47999999999999</c:v>
                </c:pt>
                <c:pt idx="793">
                  <c:v>116.52</c:v>
                </c:pt>
                <c:pt idx="794">
                  <c:v>116.56</c:v>
                </c:pt>
                <c:pt idx="795">
                  <c:v>116.6</c:v>
                </c:pt>
                <c:pt idx="796">
                  <c:v>116.64</c:v>
                </c:pt>
                <c:pt idx="797">
                  <c:v>116.67999999999999</c:v>
                </c:pt>
                <c:pt idx="798">
                  <c:v>116.72</c:v>
                </c:pt>
                <c:pt idx="799">
                  <c:v>116.75999999999999</c:v>
                </c:pt>
                <c:pt idx="800">
                  <c:v>116.8</c:v>
                </c:pt>
                <c:pt idx="801">
                  <c:v>116.84</c:v>
                </c:pt>
                <c:pt idx="802">
                  <c:v>116.88</c:v>
                </c:pt>
                <c:pt idx="803">
                  <c:v>116.92</c:v>
                </c:pt>
                <c:pt idx="804">
                  <c:v>116.96</c:v>
                </c:pt>
                <c:pt idx="805">
                  <c:v>117</c:v>
                </c:pt>
                <c:pt idx="806">
                  <c:v>117.03999999999999</c:v>
                </c:pt>
                <c:pt idx="807">
                  <c:v>117.08</c:v>
                </c:pt>
                <c:pt idx="808">
                  <c:v>117.12</c:v>
                </c:pt>
                <c:pt idx="809">
                  <c:v>117.16</c:v>
                </c:pt>
                <c:pt idx="810">
                  <c:v>117.2</c:v>
                </c:pt>
                <c:pt idx="811">
                  <c:v>117.24</c:v>
                </c:pt>
                <c:pt idx="812">
                  <c:v>117.28</c:v>
                </c:pt>
                <c:pt idx="813">
                  <c:v>117.32</c:v>
                </c:pt>
                <c:pt idx="814">
                  <c:v>117.36</c:v>
                </c:pt>
                <c:pt idx="815">
                  <c:v>117.4</c:v>
                </c:pt>
                <c:pt idx="816">
                  <c:v>117.44</c:v>
                </c:pt>
                <c:pt idx="817">
                  <c:v>117.48</c:v>
                </c:pt>
                <c:pt idx="818">
                  <c:v>117.52</c:v>
                </c:pt>
                <c:pt idx="819">
                  <c:v>117.56</c:v>
                </c:pt>
                <c:pt idx="820">
                  <c:v>117.6</c:v>
                </c:pt>
                <c:pt idx="821">
                  <c:v>117.64</c:v>
                </c:pt>
                <c:pt idx="822">
                  <c:v>117.68</c:v>
                </c:pt>
                <c:pt idx="823">
                  <c:v>117.72</c:v>
                </c:pt>
                <c:pt idx="824">
                  <c:v>117.76</c:v>
                </c:pt>
                <c:pt idx="825">
                  <c:v>117.8</c:v>
                </c:pt>
                <c:pt idx="826">
                  <c:v>117.84</c:v>
                </c:pt>
                <c:pt idx="827">
                  <c:v>117.88</c:v>
                </c:pt>
                <c:pt idx="828">
                  <c:v>117.92</c:v>
                </c:pt>
                <c:pt idx="829">
                  <c:v>117.96000000000001</c:v>
                </c:pt>
                <c:pt idx="830">
                  <c:v>118</c:v>
                </c:pt>
                <c:pt idx="831">
                  <c:v>118.04</c:v>
                </c:pt>
                <c:pt idx="832">
                  <c:v>118.08</c:v>
                </c:pt>
                <c:pt idx="833">
                  <c:v>118.12</c:v>
                </c:pt>
                <c:pt idx="834">
                  <c:v>118.16</c:v>
                </c:pt>
                <c:pt idx="835">
                  <c:v>118.2</c:v>
                </c:pt>
                <c:pt idx="836">
                  <c:v>118.24000000000001</c:v>
                </c:pt>
                <c:pt idx="837">
                  <c:v>118.28</c:v>
                </c:pt>
                <c:pt idx="838">
                  <c:v>118.32000000000001</c:v>
                </c:pt>
                <c:pt idx="839">
                  <c:v>118.36</c:v>
                </c:pt>
                <c:pt idx="840">
                  <c:v>118.4</c:v>
                </c:pt>
                <c:pt idx="841">
                  <c:v>118.44</c:v>
                </c:pt>
                <c:pt idx="842">
                  <c:v>118.48</c:v>
                </c:pt>
                <c:pt idx="843">
                  <c:v>118.52000000000001</c:v>
                </c:pt>
                <c:pt idx="844">
                  <c:v>118.56</c:v>
                </c:pt>
                <c:pt idx="845">
                  <c:v>118.60000000000001</c:v>
                </c:pt>
                <c:pt idx="846">
                  <c:v>118.64</c:v>
                </c:pt>
                <c:pt idx="847">
                  <c:v>118.68</c:v>
                </c:pt>
                <c:pt idx="848">
                  <c:v>118.72</c:v>
                </c:pt>
                <c:pt idx="849">
                  <c:v>118.76</c:v>
                </c:pt>
                <c:pt idx="850">
                  <c:v>118.80000000000001</c:v>
                </c:pt>
                <c:pt idx="851">
                  <c:v>118.84</c:v>
                </c:pt>
                <c:pt idx="852">
                  <c:v>118.88000000000001</c:v>
                </c:pt>
                <c:pt idx="853">
                  <c:v>118.92</c:v>
                </c:pt>
                <c:pt idx="854">
                  <c:v>118.96000000000001</c:v>
                </c:pt>
                <c:pt idx="855">
                  <c:v>119</c:v>
                </c:pt>
                <c:pt idx="856">
                  <c:v>119.04</c:v>
                </c:pt>
                <c:pt idx="857">
                  <c:v>119.08</c:v>
                </c:pt>
                <c:pt idx="858">
                  <c:v>119.11999999999999</c:v>
                </c:pt>
                <c:pt idx="859">
                  <c:v>119.16</c:v>
                </c:pt>
                <c:pt idx="860">
                  <c:v>119.19999999999999</c:v>
                </c:pt>
                <c:pt idx="861">
                  <c:v>119.24</c:v>
                </c:pt>
                <c:pt idx="862">
                  <c:v>119.27999999999999</c:v>
                </c:pt>
                <c:pt idx="863">
                  <c:v>119.32000000000001</c:v>
                </c:pt>
                <c:pt idx="864">
                  <c:v>119.36</c:v>
                </c:pt>
                <c:pt idx="865">
                  <c:v>119.39999999999999</c:v>
                </c:pt>
                <c:pt idx="866">
                  <c:v>119.43999999999998</c:v>
                </c:pt>
                <c:pt idx="867">
                  <c:v>119.48</c:v>
                </c:pt>
                <c:pt idx="868">
                  <c:v>119.52</c:v>
                </c:pt>
                <c:pt idx="869">
                  <c:v>119.55999999999999</c:v>
                </c:pt>
                <c:pt idx="870">
                  <c:v>119.60000000000001</c:v>
                </c:pt>
                <c:pt idx="871">
                  <c:v>119.64</c:v>
                </c:pt>
                <c:pt idx="872">
                  <c:v>119.67999999999999</c:v>
                </c:pt>
                <c:pt idx="873">
                  <c:v>119.71999999999998</c:v>
                </c:pt>
                <c:pt idx="874">
                  <c:v>119.76</c:v>
                </c:pt>
                <c:pt idx="875">
                  <c:v>119.8</c:v>
                </c:pt>
                <c:pt idx="876">
                  <c:v>119.83999999999999</c:v>
                </c:pt>
                <c:pt idx="877">
                  <c:v>119.88000000000001</c:v>
                </c:pt>
                <c:pt idx="878">
                  <c:v>119.92</c:v>
                </c:pt>
                <c:pt idx="879">
                  <c:v>119.96</c:v>
                </c:pt>
                <c:pt idx="880">
                  <c:v>119.99999999999999</c:v>
                </c:pt>
                <c:pt idx="881">
                  <c:v>120.04</c:v>
                </c:pt>
                <c:pt idx="882">
                  <c:v>120.08</c:v>
                </c:pt>
                <c:pt idx="883">
                  <c:v>120.11999999999999</c:v>
                </c:pt>
                <c:pt idx="884">
                  <c:v>120.16000000000001</c:v>
                </c:pt>
                <c:pt idx="885">
                  <c:v>120.2</c:v>
                </c:pt>
                <c:pt idx="886">
                  <c:v>120.24</c:v>
                </c:pt>
                <c:pt idx="887">
                  <c:v>120.27999999999999</c:v>
                </c:pt>
                <c:pt idx="888">
                  <c:v>120.32000000000001</c:v>
                </c:pt>
                <c:pt idx="889">
                  <c:v>120.36</c:v>
                </c:pt>
                <c:pt idx="890">
                  <c:v>120.39999999999999</c:v>
                </c:pt>
                <c:pt idx="891">
                  <c:v>120.44000000000001</c:v>
                </c:pt>
                <c:pt idx="892">
                  <c:v>120.48</c:v>
                </c:pt>
                <c:pt idx="893">
                  <c:v>120.52</c:v>
                </c:pt>
                <c:pt idx="894">
                  <c:v>120.55999999999999</c:v>
                </c:pt>
                <c:pt idx="895">
                  <c:v>120.60000000000001</c:v>
                </c:pt>
                <c:pt idx="896">
                  <c:v>120.64</c:v>
                </c:pt>
                <c:pt idx="897">
                  <c:v>120.67999999999999</c:v>
                </c:pt>
                <c:pt idx="898">
                  <c:v>120.72000000000001</c:v>
                </c:pt>
                <c:pt idx="899">
                  <c:v>120.76</c:v>
                </c:pt>
                <c:pt idx="900">
                  <c:v>120.8</c:v>
                </c:pt>
                <c:pt idx="901">
                  <c:v>120.83999999999999</c:v>
                </c:pt>
                <c:pt idx="902">
                  <c:v>120.88000000000001</c:v>
                </c:pt>
                <c:pt idx="903">
                  <c:v>120.92</c:v>
                </c:pt>
                <c:pt idx="904">
                  <c:v>120.96</c:v>
                </c:pt>
                <c:pt idx="905">
                  <c:v>121.00000000000001</c:v>
                </c:pt>
                <c:pt idx="906">
                  <c:v>121.04</c:v>
                </c:pt>
                <c:pt idx="907">
                  <c:v>121.08</c:v>
                </c:pt>
                <c:pt idx="908">
                  <c:v>121.11999999999999</c:v>
                </c:pt>
                <c:pt idx="909">
                  <c:v>121.16000000000001</c:v>
                </c:pt>
                <c:pt idx="910">
                  <c:v>121.2</c:v>
                </c:pt>
                <c:pt idx="911">
                  <c:v>121.24</c:v>
                </c:pt>
                <c:pt idx="912">
                  <c:v>121.28000000000002</c:v>
                </c:pt>
                <c:pt idx="913">
                  <c:v>121.32000000000001</c:v>
                </c:pt>
                <c:pt idx="914">
                  <c:v>121.36</c:v>
                </c:pt>
                <c:pt idx="915">
                  <c:v>121.39999999999999</c:v>
                </c:pt>
                <c:pt idx="916">
                  <c:v>121.44000000000001</c:v>
                </c:pt>
                <c:pt idx="917">
                  <c:v>121.48</c:v>
                </c:pt>
                <c:pt idx="918">
                  <c:v>121.52</c:v>
                </c:pt>
                <c:pt idx="919">
                  <c:v>121.56000000000002</c:v>
                </c:pt>
                <c:pt idx="920">
                  <c:v>121.60000000000001</c:v>
                </c:pt>
                <c:pt idx="921">
                  <c:v>121.64</c:v>
                </c:pt>
                <c:pt idx="922">
                  <c:v>121.67999999999999</c:v>
                </c:pt>
                <c:pt idx="923">
                  <c:v>121.72000000000001</c:v>
                </c:pt>
                <c:pt idx="924">
                  <c:v>121.76</c:v>
                </c:pt>
                <c:pt idx="925">
                  <c:v>121.8</c:v>
                </c:pt>
                <c:pt idx="926">
                  <c:v>121.84000000000002</c:v>
                </c:pt>
                <c:pt idx="927">
                  <c:v>121.88000000000001</c:v>
                </c:pt>
                <c:pt idx="928">
                  <c:v>121.92</c:v>
                </c:pt>
                <c:pt idx="929">
                  <c:v>121.96</c:v>
                </c:pt>
                <c:pt idx="930">
                  <c:v>122.00000000000001</c:v>
                </c:pt>
                <c:pt idx="931">
                  <c:v>122.04</c:v>
                </c:pt>
                <c:pt idx="932">
                  <c:v>122.08</c:v>
                </c:pt>
                <c:pt idx="933">
                  <c:v>122.12</c:v>
                </c:pt>
                <c:pt idx="934">
                  <c:v>122.16</c:v>
                </c:pt>
                <c:pt idx="935">
                  <c:v>122.2</c:v>
                </c:pt>
                <c:pt idx="936">
                  <c:v>122.24</c:v>
                </c:pt>
                <c:pt idx="937">
                  <c:v>122.28</c:v>
                </c:pt>
                <c:pt idx="938">
                  <c:v>122.32</c:v>
                </c:pt>
                <c:pt idx="939">
                  <c:v>122.35999999999999</c:v>
                </c:pt>
                <c:pt idx="940">
                  <c:v>122.4</c:v>
                </c:pt>
                <c:pt idx="941">
                  <c:v>122.44</c:v>
                </c:pt>
                <c:pt idx="942">
                  <c:v>122.47999999999999</c:v>
                </c:pt>
                <c:pt idx="943">
                  <c:v>122.51999999999998</c:v>
                </c:pt>
                <c:pt idx="944">
                  <c:v>122.56</c:v>
                </c:pt>
                <c:pt idx="945">
                  <c:v>122.6</c:v>
                </c:pt>
                <c:pt idx="946">
                  <c:v>122.63999999999999</c:v>
                </c:pt>
                <c:pt idx="947">
                  <c:v>122.68</c:v>
                </c:pt>
                <c:pt idx="948">
                  <c:v>122.72</c:v>
                </c:pt>
                <c:pt idx="949">
                  <c:v>122.75999999999999</c:v>
                </c:pt>
                <c:pt idx="950">
                  <c:v>122.79999999999998</c:v>
                </c:pt>
                <c:pt idx="951">
                  <c:v>122.84</c:v>
                </c:pt>
                <c:pt idx="952">
                  <c:v>122.88</c:v>
                </c:pt>
                <c:pt idx="953">
                  <c:v>122.91999999999999</c:v>
                </c:pt>
                <c:pt idx="954">
                  <c:v>122.96000000000001</c:v>
                </c:pt>
                <c:pt idx="955">
                  <c:v>123</c:v>
                </c:pt>
                <c:pt idx="956">
                  <c:v>123.03999999999999</c:v>
                </c:pt>
                <c:pt idx="957">
                  <c:v>123.07999999999998</c:v>
                </c:pt>
                <c:pt idx="958">
                  <c:v>123.12</c:v>
                </c:pt>
                <c:pt idx="959">
                  <c:v>123.16</c:v>
                </c:pt>
                <c:pt idx="960">
                  <c:v>123.19999999999999</c:v>
                </c:pt>
                <c:pt idx="961">
                  <c:v>123.24000000000001</c:v>
                </c:pt>
                <c:pt idx="962">
                  <c:v>123.28</c:v>
                </c:pt>
                <c:pt idx="963">
                  <c:v>123.32</c:v>
                </c:pt>
                <c:pt idx="964">
                  <c:v>123.35999999999999</c:v>
                </c:pt>
                <c:pt idx="965">
                  <c:v>123.4</c:v>
                </c:pt>
                <c:pt idx="966">
                  <c:v>123.44</c:v>
                </c:pt>
                <c:pt idx="967">
                  <c:v>123.47999999999999</c:v>
                </c:pt>
                <c:pt idx="968">
                  <c:v>123.52000000000001</c:v>
                </c:pt>
                <c:pt idx="969">
                  <c:v>123.56</c:v>
                </c:pt>
                <c:pt idx="970">
                  <c:v>123.6</c:v>
                </c:pt>
                <c:pt idx="971">
                  <c:v>123.63999999999999</c:v>
                </c:pt>
                <c:pt idx="972">
                  <c:v>123.68</c:v>
                </c:pt>
                <c:pt idx="973">
                  <c:v>123.72</c:v>
                </c:pt>
                <c:pt idx="974">
                  <c:v>123.75999999999999</c:v>
                </c:pt>
                <c:pt idx="975">
                  <c:v>123.80000000000001</c:v>
                </c:pt>
                <c:pt idx="976">
                  <c:v>123.84</c:v>
                </c:pt>
                <c:pt idx="977">
                  <c:v>123.88</c:v>
                </c:pt>
                <c:pt idx="978">
                  <c:v>123.91999999999999</c:v>
                </c:pt>
                <c:pt idx="979">
                  <c:v>123.96000000000001</c:v>
                </c:pt>
                <c:pt idx="980">
                  <c:v>124</c:v>
                </c:pt>
                <c:pt idx="981">
                  <c:v>124.03999999999999</c:v>
                </c:pt>
                <c:pt idx="982">
                  <c:v>124.08000000000001</c:v>
                </c:pt>
                <c:pt idx="983">
                  <c:v>124.12</c:v>
                </c:pt>
                <c:pt idx="984">
                  <c:v>124.16</c:v>
                </c:pt>
                <c:pt idx="985">
                  <c:v>124.19999999999999</c:v>
                </c:pt>
                <c:pt idx="986">
                  <c:v>124.24000000000001</c:v>
                </c:pt>
                <c:pt idx="987">
                  <c:v>124.28</c:v>
                </c:pt>
                <c:pt idx="988">
                  <c:v>124.32</c:v>
                </c:pt>
                <c:pt idx="989">
                  <c:v>124.36000000000001</c:v>
                </c:pt>
                <c:pt idx="990">
                  <c:v>124.4</c:v>
                </c:pt>
                <c:pt idx="991">
                  <c:v>124.44</c:v>
                </c:pt>
                <c:pt idx="992">
                  <c:v>124.47999999999999</c:v>
                </c:pt>
                <c:pt idx="993">
                  <c:v>124.52000000000001</c:v>
                </c:pt>
                <c:pt idx="994">
                  <c:v>124.56</c:v>
                </c:pt>
                <c:pt idx="995">
                  <c:v>124.6</c:v>
                </c:pt>
                <c:pt idx="996">
                  <c:v>124.64000000000001</c:v>
                </c:pt>
                <c:pt idx="997">
                  <c:v>124.68</c:v>
                </c:pt>
                <c:pt idx="998">
                  <c:v>124.72</c:v>
                </c:pt>
                <c:pt idx="999">
                  <c:v>124.75999999999999</c:v>
                </c:pt>
                <c:pt idx="1000">
                  <c:v>124.80000000000001</c:v>
                </c:pt>
                <c:pt idx="1001">
                  <c:v>124.84</c:v>
                </c:pt>
                <c:pt idx="1002">
                  <c:v>124.88</c:v>
                </c:pt>
                <c:pt idx="1003">
                  <c:v>124.92000000000002</c:v>
                </c:pt>
                <c:pt idx="1004">
                  <c:v>124.96000000000001</c:v>
                </c:pt>
                <c:pt idx="1005">
                  <c:v>125</c:v>
                </c:pt>
                <c:pt idx="1006">
                  <c:v>125.04</c:v>
                </c:pt>
                <c:pt idx="1007">
                  <c:v>125.08000000000001</c:v>
                </c:pt>
                <c:pt idx="1008">
                  <c:v>125.12</c:v>
                </c:pt>
                <c:pt idx="1009">
                  <c:v>125.16</c:v>
                </c:pt>
                <c:pt idx="1010">
                  <c:v>125.2</c:v>
                </c:pt>
                <c:pt idx="1011">
                  <c:v>125.24</c:v>
                </c:pt>
                <c:pt idx="1012">
                  <c:v>125.28</c:v>
                </c:pt>
                <c:pt idx="1013">
                  <c:v>125.32000000000001</c:v>
                </c:pt>
                <c:pt idx="1014">
                  <c:v>125.36</c:v>
                </c:pt>
                <c:pt idx="1015">
                  <c:v>125.39999999999999</c:v>
                </c:pt>
                <c:pt idx="1016">
                  <c:v>125.43999999999998</c:v>
                </c:pt>
                <c:pt idx="1017">
                  <c:v>125.48</c:v>
                </c:pt>
                <c:pt idx="1018">
                  <c:v>125.52</c:v>
                </c:pt>
                <c:pt idx="1019">
                  <c:v>125.55999999999999</c:v>
                </c:pt>
                <c:pt idx="1020">
                  <c:v>125.60000000000001</c:v>
                </c:pt>
                <c:pt idx="1021">
                  <c:v>125.64</c:v>
                </c:pt>
                <c:pt idx="1022">
                  <c:v>125.67999999999999</c:v>
                </c:pt>
                <c:pt idx="1023">
                  <c:v>125.71999999999998</c:v>
                </c:pt>
                <c:pt idx="1024">
                  <c:v>125.76</c:v>
                </c:pt>
                <c:pt idx="1025">
                  <c:v>125.8</c:v>
                </c:pt>
                <c:pt idx="1026">
                  <c:v>125.83999999999999</c:v>
                </c:pt>
                <c:pt idx="1027">
                  <c:v>125.88000000000001</c:v>
                </c:pt>
                <c:pt idx="1028">
                  <c:v>125.92</c:v>
                </c:pt>
                <c:pt idx="1029">
                  <c:v>125.96</c:v>
                </c:pt>
                <c:pt idx="1030">
                  <c:v>125.99999999999999</c:v>
                </c:pt>
                <c:pt idx="1031">
                  <c:v>126.04</c:v>
                </c:pt>
                <c:pt idx="1032">
                  <c:v>126.08</c:v>
                </c:pt>
                <c:pt idx="1033">
                  <c:v>126.11999999999999</c:v>
                </c:pt>
                <c:pt idx="1034">
                  <c:v>126.16000000000001</c:v>
                </c:pt>
                <c:pt idx="1035">
                  <c:v>126.2</c:v>
                </c:pt>
                <c:pt idx="1036">
                  <c:v>126.24</c:v>
                </c:pt>
                <c:pt idx="1037">
                  <c:v>126.27999999999999</c:v>
                </c:pt>
                <c:pt idx="1038">
                  <c:v>126.32000000000001</c:v>
                </c:pt>
                <c:pt idx="1039">
                  <c:v>126.36</c:v>
                </c:pt>
                <c:pt idx="1040">
                  <c:v>126.39999999999999</c:v>
                </c:pt>
                <c:pt idx="1041">
                  <c:v>126.44000000000001</c:v>
                </c:pt>
                <c:pt idx="1042">
                  <c:v>126.48</c:v>
                </c:pt>
                <c:pt idx="1043">
                  <c:v>126.52</c:v>
                </c:pt>
                <c:pt idx="1044">
                  <c:v>126.55999999999999</c:v>
                </c:pt>
                <c:pt idx="1045">
                  <c:v>126.60000000000001</c:v>
                </c:pt>
                <c:pt idx="1046">
                  <c:v>126.64</c:v>
                </c:pt>
                <c:pt idx="1047">
                  <c:v>126.67999999999999</c:v>
                </c:pt>
                <c:pt idx="1048">
                  <c:v>126.72000000000001</c:v>
                </c:pt>
                <c:pt idx="1049">
                  <c:v>126.76</c:v>
                </c:pt>
                <c:pt idx="1050">
                  <c:v>126.8</c:v>
                </c:pt>
                <c:pt idx="1051">
                  <c:v>126.83999999999999</c:v>
                </c:pt>
                <c:pt idx="1052">
                  <c:v>126.88000000000001</c:v>
                </c:pt>
                <c:pt idx="1053">
                  <c:v>126.92</c:v>
                </c:pt>
                <c:pt idx="1054">
                  <c:v>126.96</c:v>
                </c:pt>
                <c:pt idx="1055">
                  <c:v>127.00000000000001</c:v>
                </c:pt>
                <c:pt idx="1056">
                  <c:v>127.04</c:v>
                </c:pt>
                <c:pt idx="1057">
                  <c:v>127.08</c:v>
                </c:pt>
                <c:pt idx="1058">
                  <c:v>127.11999999999999</c:v>
                </c:pt>
                <c:pt idx="1059">
                  <c:v>127.16000000000001</c:v>
                </c:pt>
                <c:pt idx="1060">
                  <c:v>127.2</c:v>
                </c:pt>
                <c:pt idx="1061">
                  <c:v>127.24</c:v>
                </c:pt>
                <c:pt idx="1062">
                  <c:v>127.28000000000002</c:v>
                </c:pt>
                <c:pt idx="1063">
                  <c:v>127.32000000000001</c:v>
                </c:pt>
                <c:pt idx="1064">
                  <c:v>127.36</c:v>
                </c:pt>
                <c:pt idx="1065">
                  <c:v>127.39999999999999</c:v>
                </c:pt>
                <c:pt idx="1066">
                  <c:v>127.44000000000001</c:v>
                </c:pt>
                <c:pt idx="1067">
                  <c:v>127.48</c:v>
                </c:pt>
                <c:pt idx="1068">
                  <c:v>127.52</c:v>
                </c:pt>
                <c:pt idx="1069">
                  <c:v>127.56000000000002</c:v>
                </c:pt>
                <c:pt idx="1070">
                  <c:v>127.60000000000001</c:v>
                </c:pt>
                <c:pt idx="1071">
                  <c:v>127.64</c:v>
                </c:pt>
                <c:pt idx="1072">
                  <c:v>127.67999999999999</c:v>
                </c:pt>
                <c:pt idx="1073">
                  <c:v>127.72000000000001</c:v>
                </c:pt>
                <c:pt idx="1074">
                  <c:v>127.76</c:v>
                </c:pt>
                <c:pt idx="1075">
                  <c:v>127.8</c:v>
                </c:pt>
                <c:pt idx="1076">
                  <c:v>127.84000000000002</c:v>
                </c:pt>
                <c:pt idx="1077">
                  <c:v>127.88000000000001</c:v>
                </c:pt>
                <c:pt idx="1078">
                  <c:v>127.92</c:v>
                </c:pt>
                <c:pt idx="1079">
                  <c:v>127.96</c:v>
                </c:pt>
                <c:pt idx="1080">
                  <c:v>128</c:v>
                </c:pt>
                <c:pt idx="1081">
                  <c:v>128.04</c:v>
                </c:pt>
                <c:pt idx="1082">
                  <c:v>128.07999999999998</c:v>
                </c:pt>
                <c:pt idx="1083">
                  <c:v>128.12</c:v>
                </c:pt>
                <c:pt idx="1084">
                  <c:v>128.16</c:v>
                </c:pt>
                <c:pt idx="1085">
                  <c:v>128.19999999999999</c:v>
                </c:pt>
                <c:pt idx="1086">
                  <c:v>128.23999999999998</c:v>
                </c:pt>
                <c:pt idx="1087">
                  <c:v>128.28</c:v>
                </c:pt>
                <c:pt idx="1088">
                  <c:v>128.32</c:v>
                </c:pt>
                <c:pt idx="1089">
                  <c:v>128.35999999999999</c:v>
                </c:pt>
                <c:pt idx="1090">
                  <c:v>128.4</c:v>
                </c:pt>
                <c:pt idx="1091">
                  <c:v>128.44</c:v>
                </c:pt>
                <c:pt idx="1092">
                  <c:v>128.47999999999999</c:v>
                </c:pt>
                <c:pt idx="1093">
                  <c:v>128.51999999999998</c:v>
                </c:pt>
                <c:pt idx="1094">
                  <c:v>128.56</c:v>
                </c:pt>
                <c:pt idx="1095">
                  <c:v>128.6</c:v>
                </c:pt>
                <c:pt idx="1096">
                  <c:v>128.63999999999999</c:v>
                </c:pt>
                <c:pt idx="1097">
                  <c:v>128.68</c:v>
                </c:pt>
                <c:pt idx="1098">
                  <c:v>128.72</c:v>
                </c:pt>
                <c:pt idx="1099">
                  <c:v>128.76</c:v>
                </c:pt>
                <c:pt idx="1100">
                  <c:v>128.79999999999998</c:v>
                </c:pt>
                <c:pt idx="1101">
                  <c:v>128.84</c:v>
                </c:pt>
                <c:pt idx="1102">
                  <c:v>128.88</c:v>
                </c:pt>
                <c:pt idx="1103">
                  <c:v>128.91999999999999</c:v>
                </c:pt>
                <c:pt idx="1104">
                  <c:v>128.96</c:v>
                </c:pt>
                <c:pt idx="1105">
                  <c:v>129</c:v>
                </c:pt>
                <c:pt idx="1106">
                  <c:v>129.04</c:v>
                </c:pt>
                <c:pt idx="1107">
                  <c:v>129.07999999999998</c:v>
                </c:pt>
                <c:pt idx="1108">
                  <c:v>129.12</c:v>
                </c:pt>
                <c:pt idx="1109">
                  <c:v>129.16</c:v>
                </c:pt>
                <c:pt idx="1110">
                  <c:v>129.19999999999999</c:v>
                </c:pt>
                <c:pt idx="1111">
                  <c:v>129.24</c:v>
                </c:pt>
                <c:pt idx="1112">
                  <c:v>129.28</c:v>
                </c:pt>
                <c:pt idx="1113">
                  <c:v>129.32</c:v>
                </c:pt>
                <c:pt idx="1114">
                  <c:v>129.35999999999999</c:v>
                </c:pt>
                <c:pt idx="1115">
                  <c:v>129.4</c:v>
                </c:pt>
                <c:pt idx="1116">
                  <c:v>129.44</c:v>
                </c:pt>
                <c:pt idx="1117">
                  <c:v>129.47999999999999</c:v>
                </c:pt>
                <c:pt idx="1118">
                  <c:v>129.52000000000001</c:v>
                </c:pt>
                <c:pt idx="1119">
                  <c:v>129.56</c:v>
                </c:pt>
                <c:pt idx="1120">
                  <c:v>129.6</c:v>
                </c:pt>
                <c:pt idx="1121">
                  <c:v>129.63999999999999</c:v>
                </c:pt>
                <c:pt idx="1122">
                  <c:v>129.68</c:v>
                </c:pt>
                <c:pt idx="1123">
                  <c:v>129.72</c:v>
                </c:pt>
                <c:pt idx="1124">
                  <c:v>129.76</c:v>
                </c:pt>
                <c:pt idx="1125">
                  <c:v>129.80000000000001</c:v>
                </c:pt>
                <c:pt idx="1126">
                  <c:v>129.84</c:v>
                </c:pt>
                <c:pt idx="1127">
                  <c:v>129.88</c:v>
                </c:pt>
                <c:pt idx="1128">
                  <c:v>129.91999999999999</c:v>
                </c:pt>
                <c:pt idx="1129">
                  <c:v>129.96</c:v>
                </c:pt>
                <c:pt idx="1130">
                  <c:v>130</c:v>
                </c:pt>
                <c:pt idx="1131">
                  <c:v>130.04</c:v>
                </c:pt>
                <c:pt idx="1132">
                  <c:v>130.08000000000001</c:v>
                </c:pt>
                <c:pt idx="1133">
                  <c:v>130.12</c:v>
                </c:pt>
                <c:pt idx="1134">
                  <c:v>130.16</c:v>
                </c:pt>
                <c:pt idx="1135">
                  <c:v>130.19999999999999</c:v>
                </c:pt>
                <c:pt idx="1136">
                  <c:v>130.24</c:v>
                </c:pt>
                <c:pt idx="1137">
                  <c:v>130.28</c:v>
                </c:pt>
                <c:pt idx="1138">
                  <c:v>130.32</c:v>
                </c:pt>
                <c:pt idx="1139">
                  <c:v>130.36000000000001</c:v>
                </c:pt>
                <c:pt idx="1140">
                  <c:v>130.4</c:v>
                </c:pt>
                <c:pt idx="1141">
                  <c:v>130.44</c:v>
                </c:pt>
                <c:pt idx="1142">
                  <c:v>130.47999999999999</c:v>
                </c:pt>
                <c:pt idx="1143">
                  <c:v>130.52000000000001</c:v>
                </c:pt>
                <c:pt idx="1144">
                  <c:v>130.56</c:v>
                </c:pt>
                <c:pt idx="1145">
                  <c:v>130.6</c:v>
                </c:pt>
                <c:pt idx="1146">
                  <c:v>130.64000000000001</c:v>
                </c:pt>
                <c:pt idx="1147">
                  <c:v>130.68</c:v>
                </c:pt>
                <c:pt idx="1148">
                  <c:v>130.72</c:v>
                </c:pt>
                <c:pt idx="1149">
                  <c:v>130.76</c:v>
                </c:pt>
                <c:pt idx="1150">
                  <c:v>130.80000000000001</c:v>
                </c:pt>
                <c:pt idx="1151">
                  <c:v>130.84</c:v>
                </c:pt>
                <c:pt idx="1152">
                  <c:v>130.88</c:v>
                </c:pt>
                <c:pt idx="1153">
                  <c:v>130.92000000000002</c:v>
                </c:pt>
                <c:pt idx="1154">
                  <c:v>130.96</c:v>
                </c:pt>
                <c:pt idx="1155">
                  <c:v>131</c:v>
                </c:pt>
                <c:pt idx="1156">
                  <c:v>131.04</c:v>
                </c:pt>
                <c:pt idx="1157">
                  <c:v>131.08000000000001</c:v>
                </c:pt>
                <c:pt idx="1158">
                  <c:v>131.12</c:v>
                </c:pt>
                <c:pt idx="1159">
                  <c:v>131.16</c:v>
                </c:pt>
                <c:pt idx="1160">
                  <c:v>131.20000000000002</c:v>
                </c:pt>
                <c:pt idx="1161">
                  <c:v>131.24</c:v>
                </c:pt>
                <c:pt idx="1162">
                  <c:v>131.28</c:v>
                </c:pt>
                <c:pt idx="1163">
                  <c:v>131.32</c:v>
                </c:pt>
                <c:pt idx="1164">
                  <c:v>131.36000000000001</c:v>
                </c:pt>
                <c:pt idx="1165">
                  <c:v>131.4</c:v>
                </c:pt>
                <c:pt idx="1166">
                  <c:v>131.44</c:v>
                </c:pt>
                <c:pt idx="1167">
                  <c:v>131.48000000000002</c:v>
                </c:pt>
                <c:pt idx="1168">
                  <c:v>131.52000000000001</c:v>
                </c:pt>
                <c:pt idx="1169">
                  <c:v>131.56</c:v>
                </c:pt>
                <c:pt idx="1170">
                  <c:v>131.6</c:v>
                </c:pt>
                <c:pt idx="1171">
                  <c:v>131.64000000000001</c:v>
                </c:pt>
                <c:pt idx="1172">
                  <c:v>131.68</c:v>
                </c:pt>
                <c:pt idx="1173">
                  <c:v>131.72</c:v>
                </c:pt>
                <c:pt idx="1174">
                  <c:v>131.76000000000002</c:v>
                </c:pt>
                <c:pt idx="1175">
                  <c:v>131.80000000000001</c:v>
                </c:pt>
                <c:pt idx="1176">
                  <c:v>131.84</c:v>
                </c:pt>
                <c:pt idx="1177">
                  <c:v>131.88</c:v>
                </c:pt>
                <c:pt idx="1178">
                  <c:v>131.92000000000002</c:v>
                </c:pt>
                <c:pt idx="1179">
                  <c:v>131.96</c:v>
                </c:pt>
                <c:pt idx="1180">
                  <c:v>132</c:v>
                </c:pt>
                <c:pt idx="1181">
                  <c:v>132.04000000000002</c:v>
                </c:pt>
                <c:pt idx="1182">
                  <c:v>132.08000000000001</c:v>
                </c:pt>
                <c:pt idx="1183">
                  <c:v>132.12</c:v>
                </c:pt>
                <c:pt idx="1184">
                  <c:v>132.16</c:v>
                </c:pt>
                <c:pt idx="1185">
                  <c:v>132.20000000000002</c:v>
                </c:pt>
                <c:pt idx="1186">
                  <c:v>132.24</c:v>
                </c:pt>
                <c:pt idx="1187">
                  <c:v>132.28</c:v>
                </c:pt>
                <c:pt idx="1188">
                  <c:v>132.32000000000002</c:v>
                </c:pt>
                <c:pt idx="1189">
                  <c:v>132.36000000000001</c:v>
                </c:pt>
                <c:pt idx="1190">
                  <c:v>132.4</c:v>
                </c:pt>
                <c:pt idx="1191">
                  <c:v>132.44</c:v>
                </c:pt>
                <c:pt idx="1192">
                  <c:v>132.48000000000002</c:v>
                </c:pt>
                <c:pt idx="1193">
                  <c:v>132.52000000000001</c:v>
                </c:pt>
                <c:pt idx="1194">
                  <c:v>132.56</c:v>
                </c:pt>
                <c:pt idx="1195">
                  <c:v>132.60000000000002</c:v>
                </c:pt>
                <c:pt idx="1196">
                  <c:v>132.64000000000001</c:v>
                </c:pt>
                <c:pt idx="1197">
                  <c:v>132.68</c:v>
                </c:pt>
                <c:pt idx="1198">
                  <c:v>132.72000000000003</c:v>
                </c:pt>
                <c:pt idx="1199">
                  <c:v>132.76000000000002</c:v>
                </c:pt>
                <c:pt idx="1200">
                  <c:v>132.80000000000001</c:v>
                </c:pt>
                <c:pt idx="1201">
                  <c:v>132.84</c:v>
                </c:pt>
                <c:pt idx="1202">
                  <c:v>132.88</c:v>
                </c:pt>
                <c:pt idx="1203">
                  <c:v>132.92000000000002</c:v>
                </c:pt>
                <c:pt idx="1204">
                  <c:v>132.96</c:v>
                </c:pt>
                <c:pt idx="1205">
                  <c:v>133</c:v>
                </c:pt>
                <c:pt idx="1206">
                  <c:v>133.04</c:v>
                </c:pt>
                <c:pt idx="1207">
                  <c:v>133.07999999999998</c:v>
                </c:pt>
                <c:pt idx="1208">
                  <c:v>133.11999999999998</c:v>
                </c:pt>
                <c:pt idx="1209">
                  <c:v>133.16</c:v>
                </c:pt>
                <c:pt idx="1210">
                  <c:v>133.19999999999999</c:v>
                </c:pt>
                <c:pt idx="1211">
                  <c:v>133.23999999999998</c:v>
                </c:pt>
                <c:pt idx="1212">
                  <c:v>133.28</c:v>
                </c:pt>
                <c:pt idx="1213">
                  <c:v>133.32</c:v>
                </c:pt>
                <c:pt idx="1214">
                  <c:v>133.35999999999999</c:v>
                </c:pt>
                <c:pt idx="1215">
                  <c:v>133.39999999999998</c:v>
                </c:pt>
                <c:pt idx="1216">
                  <c:v>133.44</c:v>
                </c:pt>
                <c:pt idx="1217">
                  <c:v>133.47999999999999</c:v>
                </c:pt>
                <c:pt idx="1218">
                  <c:v>133.51999999999998</c:v>
                </c:pt>
                <c:pt idx="1219">
                  <c:v>133.56</c:v>
                </c:pt>
                <c:pt idx="1220">
                  <c:v>133.6</c:v>
                </c:pt>
                <c:pt idx="1221">
                  <c:v>133.63999999999999</c:v>
                </c:pt>
                <c:pt idx="1222">
                  <c:v>133.67999999999998</c:v>
                </c:pt>
                <c:pt idx="1223">
                  <c:v>133.72</c:v>
                </c:pt>
                <c:pt idx="1224">
                  <c:v>133.76</c:v>
                </c:pt>
                <c:pt idx="1225">
                  <c:v>133.79999999999998</c:v>
                </c:pt>
                <c:pt idx="1226">
                  <c:v>133.84</c:v>
                </c:pt>
                <c:pt idx="1227">
                  <c:v>133.88</c:v>
                </c:pt>
                <c:pt idx="1228">
                  <c:v>133.91999999999999</c:v>
                </c:pt>
                <c:pt idx="1229">
                  <c:v>133.95999999999998</c:v>
                </c:pt>
                <c:pt idx="1230">
                  <c:v>134</c:v>
                </c:pt>
                <c:pt idx="1231">
                  <c:v>134.04</c:v>
                </c:pt>
                <c:pt idx="1232">
                  <c:v>134.07999999999998</c:v>
                </c:pt>
                <c:pt idx="1233">
                  <c:v>134.12</c:v>
                </c:pt>
                <c:pt idx="1234">
                  <c:v>134.16</c:v>
                </c:pt>
                <c:pt idx="1235">
                  <c:v>134.19999999999999</c:v>
                </c:pt>
                <c:pt idx="1236">
                  <c:v>134.23999999999998</c:v>
                </c:pt>
                <c:pt idx="1237">
                  <c:v>134.28</c:v>
                </c:pt>
                <c:pt idx="1238">
                  <c:v>134.32</c:v>
                </c:pt>
                <c:pt idx="1239">
                  <c:v>134.35999999999999</c:v>
                </c:pt>
                <c:pt idx="1240">
                  <c:v>134.4</c:v>
                </c:pt>
                <c:pt idx="1241">
                  <c:v>134.44</c:v>
                </c:pt>
                <c:pt idx="1242">
                  <c:v>134.47999999999999</c:v>
                </c:pt>
                <c:pt idx="1243">
                  <c:v>134.51999999999998</c:v>
                </c:pt>
                <c:pt idx="1244">
                  <c:v>134.56</c:v>
                </c:pt>
                <c:pt idx="1245">
                  <c:v>134.6</c:v>
                </c:pt>
                <c:pt idx="1246">
                  <c:v>134.63999999999999</c:v>
                </c:pt>
                <c:pt idx="1247">
                  <c:v>134.68</c:v>
                </c:pt>
                <c:pt idx="1248">
                  <c:v>134.72</c:v>
                </c:pt>
                <c:pt idx="1249">
                  <c:v>134.76</c:v>
                </c:pt>
                <c:pt idx="1250">
                  <c:v>134.79999999999998</c:v>
                </c:pt>
                <c:pt idx="1251">
                  <c:v>134.84</c:v>
                </c:pt>
                <c:pt idx="1252">
                  <c:v>134.88</c:v>
                </c:pt>
                <c:pt idx="1253">
                  <c:v>134.91999999999999</c:v>
                </c:pt>
                <c:pt idx="1254">
                  <c:v>134.96</c:v>
                </c:pt>
                <c:pt idx="1255">
                  <c:v>135</c:v>
                </c:pt>
                <c:pt idx="1256">
                  <c:v>135.04</c:v>
                </c:pt>
                <c:pt idx="1257">
                  <c:v>135.07999999999998</c:v>
                </c:pt>
                <c:pt idx="1258">
                  <c:v>135.12</c:v>
                </c:pt>
                <c:pt idx="1259">
                  <c:v>135.16</c:v>
                </c:pt>
                <c:pt idx="1260">
                  <c:v>135.19999999999999</c:v>
                </c:pt>
                <c:pt idx="1261">
                  <c:v>135.24</c:v>
                </c:pt>
                <c:pt idx="1262">
                  <c:v>135.28</c:v>
                </c:pt>
                <c:pt idx="1263">
                  <c:v>135.32</c:v>
                </c:pt>
                <c:pt idx="1264">
                  <c:v>135.35999999999999</c:v>
                </c:pt>
                <c:pt idx="1265">
                  <c:v>135.4</c:v>
                </c:pt>
                <c:pt idx="1266">
                  <c:v>135.44</c:v>
                </c:pt>
                <c:pt idx="1267">
                  <c:v>135.47999999999999</c:v>
                </c:pt>
                <c:pt idx="1268">
                  <c:v>135.52000000000001</c:v>
                </c:pt>
                <c:pt idx="1269">
                  <c:v>135.56</c:v>
                </c:pt>
                <c:pt idx="1270">
                  <c:v>135.6</c:v>
                </c:pt>
                <c:pt idx="1271">
                  <c:v>135.63999999999999</c:v>
                </c:pt>
                <c:pt idx="1272">
                  <c:v>135.68</c:v>
                </c:pt>
                <c:pt idx="1273">
                  <c:v>135.72</c:v>
                </c:pt>
                <c:pt idx="1274">
                  <c:v>135.76</c:v>
                </c:pt>
                <c:pt idx="1275">
                  <c:v>135.80000000000001</c:v>
                </c:pt>
                <c:pt idx="1276">
                  <c:v>135.84</c:v>
                </c:pt>
                <c:pt idx="1277">
                  <c:v>135.88</c:v>
                </c:pt>
                <c:pt idx="1278">
                  <c:v>135.91999999999999</c:v>
                </c:pt>
                <c:pt idx="1279">
                  <c:v>135.96</c:v>
                </c:pt>
                <c:pt idx="1280">
                  <c:v>136</c:v>
                </c:pt>
                <c:pt idx="1281">
                  <c:v>136.04</c:v>
                </c:pt>
                <c:pt idx="1282">
                  <c:v>136.08000000000001</c:v>
                </c:pt>
                <c:pt idx="1283">
                  <c:v>136.12</c:v>
                </c:pt>
                <c:pt idx="1284">
                  <c:v>136.16</c:v>
                </c:pt>
                <c:pt idx="1285">
                  <c:v>136.19999999999999</c:v>
                </c:pt>
                <c:pt idx="1286">
                  <c:v>136.24</c:v>
                </c:pt>
                <c:pt idx="1287">
                  <c:v>136.28</c:v>
                </c:pt>
                <c:pt idx="1288">
                  <c:v>136.32</c:v>
                </c:pt>
                <c:pt idx="1289">
                  <c:v>136.36000000000001</c:v>
                </c:pt>
                <c:pt idx="1290">
                  <c:v>136.4</c:v>
                </c:pt>
                <c:pt idx="1291">
                  <c:v>136.44</c:v>
                </c:pt>
                <c:pt idx="1292">
                  <c:v>136.47999999999999</c:v>
                </c:pt>
                <c:pt idx="1293">
                  <c:v>136.52000000000001</c:v>
                </c:pt>
                <c:pt idx="1294">
                  <c:v>136.56</c:v>
                </c:pt>
                <c:pt idx="1295">
                  <c:v>136.6</c:v>
                </c:pt>
                <c:pt idx="1296">
                  <c:v>136.64000000000001</c:v>
                </c:pt>
                <c:pt idx="1297">
                  <c:v>136.68</c:v>
                </c:pt>
                <c:pt idx="1298">
                  <c:v>136.72</c:v>
                </c:pt>
                <c:pt idx="1299">
                  <c:v>136.76</c:v>
                </c:pt>
                <c:pt idx="1300">
                  <c:v>136.80000000000001</c:v>
                </c:pt>
                <c:pt idx="1301">
                  <c:v>136.84</c:v>
                </c:pt>
                <c:pt idx="1302">
                  <c:v>136.88</c:v>
                </c:pt>
                <c:pt idx="1303">
                  <c:v>136.92000000000002</c:v>
                </c:pt>
                <c:pt idx="1304">
                  <c:v>136.96</c:v>
                </c:pt>
                <c:pt idx="1305">
                  <c:v>137</c:v>
                </c:pt>
                <c:pt idx="1306">
                  <c:v>137.04</c:v>
                </c:pt>
                <c:pt idx="1307">
                  <c:v>137.08000000000001</c:v>
                </c:pt>
                <c:pt idx="1308">
                  <c:v>137.12</c:v>
                </c:pt>
                <c:pt idx="1309">
                  <c:v>137.16</c:v>
                </c:pt>
                <c:pt idx="1310">
                  <c:v>137.20000000000002</c:v>
                </c:pt>
                <c:pt idx="1311">
                  <c:v>137.24</c:v>
                </c:pt>
                <c:pt idx="1312">
                  <c:v>137.28</c:v>
                </c:pt>
                <c:pt idx="1313">
                  <c:v>137.32</c:v>
                </c:pt>
                <c:pt idx="1314">
                  <c:v>137.36000000000001</c:v>
                </c:pt>
                <c:pt idx="1315">
                  <c:v>137.4</c:v>
                </c:pt>
                <c:pt idx="1316">
                  <c:v>137.44</c:v>
                </c:pt>
                <c:pt idx="1317">
                  <c:v>137.48000000000002</c:v>
                </c:pt>
                <c:pt idx="1318">
                  <c:v>137.52000000000001</c:v>
                </c:pt>
                <c:pt idx="1319">
                  <c:v>137.56</c:v>
                </c:pt>
                <c:pt idx="1320">
                  <c:v>137.6</c:v>
                </c:pt>
                <c:pt idx="1321">
                  <c:v>137.64000000000001</c:v>
                </c:pt>
                <c:pt idx="1322">
                  <c:v>137.68</c:v>
                </c:pt>
                <c:pt idx="1323">
                  <c:v>137.72</c:v>
                </c:pt>
                <c:pt idx="1324">
                  <c:v>137.76000000000002</c:v>
                </c:pt>
                <c:pt idx="1325">
                  <c:v>137.80000000000001</c:v>
                </c:pt>
                <c:pt idx="1326">
                  <c:v>137.84</c:v>
                </c:pt>
                <c:pt idx="1327">
                  <c:v>137.88</c:v>
                </c:pt>
                <c:pt idx="1328">
                  <c:v>137.92000000000002</c:v>
                </c:pt>
                <c:pt idx="1329">
                  <c:v>137.96</c:v>
                </c:pt>
                <c:pt idx="1330">
                  <c:v>138</c:v>
                </c:pt>
                <c:pt idx="1331">
                  <c:v>138.04000000000002</c:v>
                </c:pt>
                <c:pt idx="1332">
                  <c:v>138.08000000000001</c:v>
                </c:pt>
                <c:pt idx="1333">
                  <c:v>138.12</c:v>
                </c:pt>
                <c:pt idx="1334">
                  <c:v>138.16</c:v>
                </c:pt>
                <c:pt idx="1335">
                  <c:v>138.20000000000002</c:v>
                </c:pt>
                <c:pt idx="1336">
                  <c:v>138.24</c:v>
                </c:pt>
                <c:pt idx="1337">
                  <c:v>138.28</c:v>
                </c:pt>
                <c:pt idx="1338">
                  <c:v>138.32000000000002</c:v>
                </c:pt>
                <c:pt idx="1339">
                  <c:v>138.36000000000001</c:v>
                </c:pt>
                <c:pt idx="1340">
                  <c:v>138.4</c:v>
                </c:pt>
                <c:pt idx="1341">
                  <c:v>138.44</c:v>
                </c:pt>
                <c:pt idx="1342">
                  <c:v>138.48000000000002</c:v>
                </c:pt>
                <c:pt idx="1343">
                  <c:v>138.52000000000001</c:v>
                </c:pt>
                <c:pt idx="1344">
                  <c:v>138.56</c:v>
                </c:pt>
                <c:pt idx="1345">
                  <c:v>138.60000000000002</c:v>
                </c:pt>
                <c:pt idx="1346">
                  <c:v>138.64000000000001</c:v>
                </c:pt>
                <c:pt idx="1347">
                  <c:v>138.68</c:v>
                </c:pt>
                <c:pt idx="1348">
                  <c:v>138.72</c:v>
                </c:pt>
                <c:pt idx="1349">
                  <c:v>138.76000000000002</c:v>
                </c:pt>
                <c:pt idx="1350">
                  <c:v>138.80000000000001</c:v>
                </c:pt>
                <c:pt idx="1351">
                  <c:v>138.84</c:v>
                </c:pt>
                <c:pt idx="1352">
                  <c:v>138.88000000000002</c:v>
                </c:pt>
                <c:pt idx="1353">
                  <c:v>138.92000000000002</c:v>
                </c:pt>
                <c:pt idx="1354">
                  <c:v>138.96</c:v>
                </c:pt>
                <c:pt idx="1355">
                  <c:v>139</c:v>
                </c:pt>
                <c:pt idx="1356">
                  <c:v>139.04</c:v>
                </c:pt>
                <c:pt idx="1357">
                  <c:v>139.08000000000001</c:v>
                </c:pt>
                <c:pt idx="1358">
                  <c:v>139.12</c:v>
                </c:pt>
                <c:pt idx="1359">
                  <c:v>139.16</c:v>
                </c:pt>
                <c:pt idx="1360">
                  <c:v>139.19999999999999</c:v>
                </c:pt>
                <c:pt idx="1361">
                  <c:v>139.23999999999998</c:v>
                </c:pt>
                <c:pt idx="1362">
                  <c:v>139.28</c:v>
                </c:pt>
                <c:pt idx="1363">
                  <c:v>139.32</c:v>
                </c:pt>
                <c:pt idx="1364">
                  <c:v>139.35999999999999</c:v>
                </c:pt>
                <c:pt idx="1365">
                  <c:v>139.39999999999998</c:v>
                </c:pt>
                <c:pt idx="1366">
                  <c:v>139.44</c:v>
                </c:pt>
                <c:pt idx="1367">
                  <c:v>139.47999999999999</c:v>
                </c:pt>
                <c:pt idx="1368">
                  <c:v>139.51999999999998</c:v>
                </c:pt>
                <c:pt idx="1369">
                  <c:v>139.55999999999997</c:v>
                </c:pt>
                <c:pt idx="1370">
                  <c:v>139.6</c:v>
                </c:pt>
                <c:pt idx="1371">
                  <c:v>139.63999999999999</c:v>
                </c:pt>
                <c:pt idx="1372">
                  <c:v>139.67999999999998</c:v>
                </c:pt>
                <c:pt idx="1373">
                  <c:v>139.72</c:v>
                </c:pt>
                <c:pt idx="1374">
                  <c:v>139.76</c:v>
                </c:pt>
                <c:pt idx="1375">
                  <c:v>139.79999999999998</c:v>
                </c:pt>
                <c:pt idx="1376">
                  <c:v>139.83999999999997</c:v>
                </c:pt>
                <c:pt idx="1377">
                  <c:v>139.88</c:v>
                </c:pt>
                <c:pt idx="1378">
                  <c:v>139.91999999999999</c:v>
                </c:pt>
                <c:pt idx="1379">
                  <c:v>139.95999999999998</c:v>
                </c:pt>
                <c:pt idx="1380">
                  <c:v>140</c:v>
                </c:pt>
                <c:pt idx="1381">
                  <c:v>140.04</c:v>
                </c:pt>
                <c:pt idx="1382">
                  <c:v>140.07999999999998</c:v>
                </c:pt>
                <c:pt idx="1383">
                  <c:v>140.11999999999998</c:v>
                </c:pt>
                <c:pt idx="1384">
                  <c:v>140.16</c:v>
                </c:pt>
                <c:pt idx="1385">
                  <c:v>140.19999999999999</c:v>
                </c:pt>
                <c:pt idx="1386">
                  <c:v>140.23999999999998</c:v>
                </c:pt>
                <c:pt idx="1387">
                  <c:v>140.28</c:v>
                </c:pt>
                <c:pt idx="1388">
                  <c:v>140.32</c:v>
                </c:pt>
                <c:pt idx="1389">
                  <c:v>140.35999999999999</c:v>
                </c:pt>
                <c:pt idx="1390">
                  <c:v>140.4</c:v>
                </c:pt>
                <c:pt idx="1391">
                  <c:v>140.44</c:v>
                </c:pt>
                <c:pt idx="1392">
                  <c:v>140.47999999999999</c:v>
                </c:pt>
                <c:pt idx="1393">
                  <c:v>140.51999999999998</c:v>
                </c:pt>
                <c:pt idx="1394">
                  <c:v>140.56</c:v>
                </c:pt>
                <c:pt idx="1395">
                  <c:v>140.6</c:v>
                </c:pt>
                <c:pt idx="1396">
                  <c:v>140.63999999999999</c:v>
                </c:pt>
                <c:pt idx="1397">
                  <c:v>140.68</c:v>
                </c:pt>
                <c:pt idx="1398">
                  <c:v>140.72</c:v>
                </c:pt>
                <c:pt idx="1399">
                  <c:v>140.76</c:v>
                </c:pt>
                <c:pt idx="1400">
                  <c:v>140.79999999999998</c:v>
                </c:pt>
                <c:pt idx="1401">
                  <c:v>140.84</c:v>
                </c:pt>
                <c:pt idx="1402">
                  <c:v>140.88</c:v>
                </c:pt>
                <c:pt idx="1403">
                  <c:v>140.91999999999999</c:v>
                </c:pt>
                <c:pt idx="1404">
                  <c:v>140.96</c:v>
                </c:pt>
                <c:pt idx="1405">
                  <c:v>141</c:v>
                </c:pt>
                <c:pt idx="1406">
                  <c:v>141.04</c:v>
                </c:pt>
                <c:pt idx="1407">
                  <c:v>141.07999999999998</c:v>
                </c:pt>
                <c:pt idx="1408">
                  <c:v>141.12</c:v>
                </c:pt>
                <c:pt idx="1409">
                  <c:v>141.16</c:v>
                </c:pt>
                <c:pt idx="1410">
                  <c:v>141.19999999999999</c:v>
                </c:pt>
                <c:pt idx="1411">
                  <c:v>141.24</c:v>
                </c:pt>
                <c:pt idx="1412">
                  <c:v>141.28</c:v>
                </c:pt>
                <c:pt idx="1413">
                  <c:v>141.32</c:v>
                </c:pt>
                <c:pt idx="1414">
                  <c:v>141.35999999999999</c:v>
                </c:pt>
                <c:pt idx="1415">
                  <c:v>141.4</c:v>
                </c:pt>
                <c:pt idx="1416">
                  <c:v>141.44</c:v>
                </c:pt>
                <c:pt idx="1417">
                  <c:v>141.47999999999999</c:v>
                </c:pt>
                <c:pt idx="1418">
                  <c:v>141.52000000000001</c:v>
                </c:pt>
                <c:pt idx="1419">
                  <c:v>141.56</c:v>
                </c:pt>
                <c:pt idx="1420">
                  <c:v>141.6</c:v>
                </c:pt>
                <c:pt idx="1421">
                  <c:v>141.63999999999999</c:v>
                </c:pt>
                <c:pt idx="1422">
                  <c:v>141.68</c:v>
                </c:pt>
                <c:pt idx="1423">
                  <c:v>141.72</c:v>
                </c:pt>
                <c:pt idx="1424">
                  <c:v>141.76</c:v>
                </c:pt>
                <c:pt idx="1425">
                  <c:v>141.80000000000001</c:v>
                </c:pt>
                <c:pt idx="1426">
                  <c:v>141.84</c:v>
                </c:pt>
                <c:pt idx="1427">
                  <c:v>141.88</c:v>
                </c:pt>
                <c:pt idx="1428">
                  <c:v>141.91999999999999</c:v>
                </c:pt>
                <c:pt idx="1429">
                  <c:v>141.96</c:v>
                </c:pt>
                <c:pt idx="1430">
                  <c:v>142</c:v>
                </c:pt>
                <c:pt idx="1431">
                  <c:v>142.04</c:v>
                </c:pt>
                <c:pt idx="1432">
                  <c:v>142.08000000000001</c:v>
                </c:pt>
                <c:pt idx="1433">
                  <c:v>142.12</c:v>
                </c:pt>
                <c:pt idx="1434">
                  <c:v>142.16</c:v>
                </c:pt>
                <c:pt idx="1435">
                  <c:v>142.19999999999999</c:v>
                </c:pt>
                <c:pt idx="1436">
                  <c:v>142.24</c:v>
                </c:pt>
                <c:pt idx="1437">
                  <c:v>142.28</c:v>
                </c:pt>
                <c:pt idx="1438">
                  <c:v>142.32</c:v>
                </c:pt>
                <c:pt idx="1439">
                  <c:v>142.36000000000001</c:v>
                </c:pt>
                <c:pt idx="1440">
                  <c:v>142.4</c:v>
                </c:pt>
                <c:pt idx="1441">
                  <c:v>142.44</c:v>
                </c:pt>
                <c:pt idx="1442">
                  <c:v>142.47999999999999</c:v>
                </c:pt>
                <c:pt idx="1443">
                  <c:v>142.52000000000001</c:v>
                </c:pt>
                <c:pt idx="1444">
                  <c:v>142.56</c:v>
                </c:pt>
                <c:pt idx="1445">
                  <c:v>142.6</c:v>
                </c:pt>
                <c:pt idx="1446">
                  <c:v>142.64000000000001</c:v>
                </c:pt>
                <c:pt idx="1447">
                  <c:v>142.68</c:v>
                </c:pt>
                <c:pt idx="1448">
                  <c:v>142.72</c:v>
                </c:pt>
                <c:pt idx="1449">
                  <c:v>142.76</c:v>
                </c:pt>
                <c:pt idx="1450">
                  <c:v>142.80000000000001</c:v>
                </c:pt>
                <c:pt idx="1451">
                  <c:v>142.84</c:v>
                </c:pt>
                <c:pt idx="1452">
                  <c:v>142.88</c:v>
                </c:pt>
                <c:pt idx="1453">
                  <c:v>142.92000000000002</c:v>
                </c:pt>
                <c:pt idx="1454">
                  <c:v>142.96</c:v>
                </c:pt>
                <c:pt idx="1455">
                  <c:v>143</c:v>
                </c:pt>
                <c:pt idx="1456">
                  <c:v>143.04</c:v>
                </c:pt>
                <c:pt idx="1457">
                  <c:v>143.08000000000001</c:v>
                </c:pt>
                <c:pt idx="1458">
                  <c:v>143.12</c:v>
                </c:pt>
                <c:pt idx="1459">
                  <c:v>143.16</c:v>
                </c:pt>
                <c:pt idx="1460">
                  <c:v>143.20000000000002</c:v>
                </c:pt>
                <c:pt idx="1461">
                  <c:v>143.24</c:v>
                </c:pt>
                <c:pt idx="1462">
                  <c:v>143.28</c:v>
                </c:pt>
                <c:pt idx="1463">
                  <c:v>143.32</c:v>
                </c:pt>
                <c:pt idx="1464">
                  <c:v>143.36000000000001</c:v>
                </c:pt>
                <c:pt idx="1465">
                  <c:v>143.4</c:v>
                </c:pt>
                <c:pt idx="1466">
                  <c:v>143.44</c:v>
                </c:pt>
                <c:pt idx="1467">
                  <c:v>143.48000000000002</c:v>
                </c:pt>
                <c:pt idx="1468">
                  <c:v>143.52000000000001</c:v>
                </c:pt>
                <c:pt idx="1469">
                  <c:v>143.56</c:v>
                </c:pt>
                <c:pt idx="1470">
                  <c:v>143.6</c:v>
                </c:pt>
                <c:pt idx="1471">
                  <c:v>143.64000000000001</c:v>
                </c:pt>
                <c:pt idx="1472">
                  <c:v>143.68</c:v>
                </c:pt>
                <c:pt idx="1473">
                  <c:v>143.72</c:v>
                </c:pt>
                <c:pt idx="1474">
                  <c:v>143.76000000000002</c:v>
                </c:pt>
                <c:pt idx="1475">
                  <c:v>143.80000000000001</c:v>
                </c:pt>
                <c:pt idx="1476">
                  <c:v>143.84</c:v>
                </c:pt>
                <c:pt idx="1477">
                  <c:v>143.88</c:v>
                </c:pt>
                <c:pt idx="1478">
                  <c:v>143.92000000000002</c:v>
                </c:pt>
                <c:pt idx="1479">
                  <c:v>143.96</c:v>
                </c:pt>
                <c:pt idx="1480">
                  <c:v>144</c:v>
                </c:pt>
                <c:pt idx="1481">
                  <c:v>144.04000000000002</c:v>
                </c:pt>
                <c:pt idx="1482">
                  <c:v>144.08000000000001</c:v>
                </c:pt>
                <c:pt idx="1483">
                  <c:v>144.12</c:v>
                </c:pt>
                <c:pt idx="1484">
                  <c:v>144.16</c:v>
                </c:pt>
                <c:pt idx="1485">
                  <c:v>144.20000000000002</c:v>
                </c:pt>
                <c:pt idx="1486">
                  <c:v>144.24</c:v>
                </c:pt>
                <c:pt idx="1487">
                  <c:v>144.28</c:v>
                </c:pt>
                <c:pt idx="1488">
                  <c:v>144.32000000000002</c:v>
                </c:pt>
                <c:pt idx="1489">
                  <c:v>144.36000000000001</c:v>
                </c:pt>
                <c:pt idx="1490">
                  <c:v>144.4</c:v>
                </c:pt>
                <c:pt idx="1491">
                  <c:v>144.44</c:v>
                </c:pt>
                <c:pt idx="1492">
                  <c:v>144.48000000000002</c:v>
                </c:pt>
                <c:pt idx="1493">
                  <c:v>144.52000000000001</c:v>
                </c:pt>
                <c:pt idx="1494">
                  <c:v>144.56</c:v>
                </c:pt>
                <c:pt idx="1495">
                  <c:v>144.60000000000002</c:v>
                </c:pt>
                <c:pt idx="1496">
                  <c:v>144.64000000000001</c:v>
                </c:pt>
                <c:pt idx="1497">
                  <c:v>144.68</c:v>
                </c:pt>
                <c:pt idx="1498">
                  <c:v>144.72</c:v>
                </c:pt>
                <c:pt idx="1499">
                  <c:v>144.76000000000002</c:v>
                </c:pt>
                <c:pt idx="1500">
                  <c:v>144.80000000000001</c:v>
                </c:pt>
                <c:pt idx="1501">
                  <c:v>144.84</c:v>
                </c:pt>
                <c:pt idx="1502">
                  <c:v>144.88000000000002</c:v>
                </c:pt>
                <c:pt idx="1503">
                  <c:v>144.92000000000002</c:v>
                </c:pt>
                <c:pt idx="1504">
                  <c:v>144.96</c:v>
                </c:pt>
                <c:pt idx="1505">
                  <c:v>145</c:v>
                </c:pt>
                <c:pt idx="1506">
                  <c:v>145.04000000000002</c:v>
                </c:pt>
                <c:pt idx="1507">
                  <c:v>145.08000000000001</c:v>
                </c:pt>
                <c:pt idx="1508">
                  <c:v>145.12</c:v>
                </c:pt>
                <c:pt idx="1509">
                  <c:v>145.16</c:v>
                </c:pt>
                <c:pt idx="1510">
                  <c:v>145.20000000000002</c:v>
                </c:pt>
                <c:pt idx="1511">
                  <c:v>145.24</c:v>
                </c:pt>
                <c:pt idx="1512">
                  <c:v>145.28</c:v>
                </c:pt>
                <c:pt idx="1513">
                  <c:v>145.32</c:v>
                </c:pt>
                <c:pt idx="1514">
                  <c:v>145.35999999999999</c:v>
                </c:pt>
                <c:pt idx="1515">
                  <c:v>145.4</c:v>
                </c:pt>
                <c:pt idx="1516">
                  <c:v>145.44</c:v>
                </c:pt>
                <c:pt idx="1517">
                  <c:v>145.47999999999999</c:v>
                </c:pt>
                <c:pt idx="1518">
                  <c:v>145.51999999999998</c:v>
                </c:pt>
                <c:pt idx="1519">
                  <c:v>145.55999999999997</c:v>
                </c:pt>
                <c:pt idx="1520">
                  <c:v>145.6</c:v>
                </c:pt>
                <c:pt idx="1521">
                  <c:v>145.63999999999999</c:v>
                </c:pt>
                <c:pt idx="1522">
                  <c:v>145.67999999999998</c:v>
                </c:pt>
                <c:pt idx="1523">
                  <c:v>145.72</c:v>
                </c:pt>
                <c:pt idx="1524">
                  <c:v>145.76</c:v>
                </c:pt>
                <c:pt idx="1525">
                  <c:v>145.79999999999998</c:v>
                </c:pt>
                <c:pt idx="1526">
                  <c:v>145.83999999999997</c:v>
                </c:pt>
                <c:pt idx="1527">
                  <c:v>145.88</c:v>
                </c:pt>
                <c:pt idx="1528">
                  <c:v>145.91999999999999</c:v>
                </c:pt>
                <c:pt idx="1529">
                  <c:v>145.95999999999998</c:v>
                </c:pt>
                <c:pt idx="1530">
                  <c:v>146</c:v>
                </c:pt>
                <c:pt idx="1531">
                  <c:v>146.04</c:v>
                </c:pt>
                <c:pt idx="1532">
                  <c:v>146.07999999999998</c:v>
                </c:pt>
                <c:pt idx="1533">
                  <c:v>146.11999999999998</c:v>
                </c:pt>
                <c:pt idx="1534">
                  <c:v>146.16</c:v>
                </c:pt>
                <c:pt idx="1535">
                  <c:v>146.19999999999999</c:v>
                </c:pt>
                <c:pt idx="1536">
                  <c:v>146.23999999999998</c:v>
                </c:pt>
                <c:pt idx="1537">
                  <c:v>146.28</c:v>
                </c:pt>
                <c:pt idx="1538">
                  <c:v>146.32</c:v>
                </c:pt>
                <c:pt idx="1539">
                  <c:v>146.35999999999999</c:v>
                </c:pt>
                <c:pt idx="1540">
                  <c:v>146.39999999999998</c:v>
                </c:pt>
                <c:pt idx="1541">
                  <c:v>146.44</c:v>
                </c:pt>
                <c:pt idx="1542">
                  <c:v>146.47999999999999</c:v>
                </c:pt>
                <c:pt idx="1543">
                  <c:v>146.51999999999998</c:v>
                </c:pt>
                <c:pt idx="1544">
                  <c:v>146.56</c:v>
                </c:pt>
                <c:pt idx="1545">
                  <c:v>146.6</c:v>
                </c:pt>
                <c:pt idx="1546">
                  <c:v>146.63999999999999</c:v>
                </c:pt>
                <c:pt idx="1547">
                  <c:v>146.67999999999998</c:v>
                </c:pt>
                <c:pt idx="1548">
                  <c:v>146.72</c:v>
                </c:pt>
                <c:pt idx="1549">
                  <c:v>146.76</c:v>
                </c:pt>
                <c:pt idx="1550">
                  <c:v>146.79999999999998</c:v>
                </c:pt>
                <c:pt idx="1551">
                  <c:v>146.84</c:v>
                </c:pt>
                <c:pt idx="1552">
                  <c:v>146.88</c:v>
                </c:pt>
                <c:pt idx="1553">
                  <c:v>146.91999999999999</c:v>
                </c:pt>
                <c:pt idx="1554">
                  <c:v>146.95999999999998</c:v>
                </c:pt>
                <c:pt idx="1555">
                  <c:v>147</c:v>
                </c:pt>
                <c:pt idx="1556">
                  <c:v>147.04</c:v>
                </c:pt>
                <c:pt idx="1557">
                  <c:v>147.07999999999998</c:v>
                </c:pt>
                <c:pt idx="1558">
                  <c:v>147.12</c:v>
                </c:pt>
                <c:pt idx="1559">
                  <c:v>147.16</c:v>
                </c:pt>
                <c:pt idx="1560">
                  <c:v>147.19999999999999</c:v>
                </c:pt>
                <c:pt idx="1561">
                  <c:v>147.23999999999998</c:v>
                </c:pt>
                <c:pt idx="1562">
                  <c:v>147.28</c:v>
                </c:pt>
                <c:pt idx="1563">
                  <c:v>147.32</c:v>
                </c:pt>
                <c:pt idx="1564">
                  <c:v>147.35999999999999</c:v>
                </c:pt>
                <c:pt idx="1565">
                  <c:v>147.4</c:v>
                </c:pt>
                <c:pt idx="1566">
                  <c:v>147.44</c:v>
                </c:pt>
                <c:pt idx="1567">
                  <c:v>147.47999999999999</c:v>
                </c:pt>
                <c:pt idx="1568">
                  <c:v>147.51999999999998</c:v>
                </c:pt>
                <c:pt idx="1569">
                  <c:v>147.56</c:v>
                </c:pt>
                <c:pt idx="1570">
                  <c:v>147.6</c:v>
                </c:pt>
                <c:pt idx="1571">
                  <c:v>147.63999999999999</c:v>
                </c:pt>
                <c:pt idx="1572">
                  <c:v>147.68</c:v>
                </c:pt>
                <c:pt idx="1573">
                  <c:v>147.72</c:v>
                </c:pt>
                <c:pt idx="1574">
                  <c:v>147.76</c:v>
                </c:pt>
                <c:pt idx="1575">
                  <c:v>147.80000000000001</c:v>
                </c:pt>
                <c:pt idx="1576">
                  <c:v>147.84</c:v>
                </c:pt>
                <c:pt idx="1577">
                  <c:v>147.88</c:v>
                </c:pt>
                <c:pt idx="1578">
                  <c:v>147.91999999999999</c:v>
                </c:pt>
                <c:pt idx="1579">
                  <c:v>147.96</c:v>
                </c:pt>
                <c:pt idx="1580">
                  <c:v>148</c:v>
                </c:pt>
                <c:pt idx="1581">
                  <c:v>148.04</c:v>
                </c:pt>
                <c:pt idx="1582">
                  <c:v>148.08000000000001</c:v>
                </c:pt>
                <c:pt idx="1583">
                  <c:v>148.12</c:v>
                </c:pt>
                <c:pt idx="1584">
                  <c:v>148.16</c:v>
                </c:pt>
                <c:pt idx="1585">
                  <c:v>148.19999999999999</c:v>
                </c:pt>
                <c:pt idx="1586">
                  <c:v>148.24</c:v>
                </c:pt>
                <c:pt idx="1587">
                  <c:v>148.28</c:v>
                </c:pt>
                <c:pt idx="1588">
                  <c:v>148.32</c:v>
                </c:pt>
                <c:pt idx="1589">
                  <c:v>148.36000000000001</c:v>
                </c:pt>
                <c:pt idx="1590">
                  <c:v>148.4</c:v>
                </c:pt>
                <c:pt idx="1591">
                  <c:v>148.44</c:v>
                </c:pt>
                <c:pt idx="1592">
                  <c:v>148.47999999999999</c:v>
                </c:pt>
                <c:pt idx="1593">
                  <c:v>148.52000000000001</c:v>
                </c:pt>
                <c:pt idx="1594">
                  <c:v>148.56</c:v>
                </c:pt>
                <c:pt idx="1595">
                  <c:v>148.6</c:v>
                </c:pt>
                <c:pt idx="1596">
                  <c:v>148.64000000000001</c:v>
                </c:pt>
                <c:pt idx="1597">
                  <c:v>148.68</c:v>
                </c:pt>
                <c:pt idx="1598">
                  <c:v>148.72</c:v>
                </c:pt>
                <c:pt idx="1599">
                  <c:v>148.76</c:v>
                </c:pt>
                <c:pt idx="1600">
                  <c:v>148.80000000000001</c:v>
                </c:pt>
                <c:pt idx="1601">
                  <c:v>148.84</c:v>
                </c:pt>
                <c:pt idx="1602">
                  <c:v>148.88</c:v>
                </c:pt>
                <c:pt idx="1603">
                  <c:v>148.92000000000002</c:v>
                </c:pt>
                <c:pt idx="1604">
                  <c:v>148.96</c:v>
                </c:pt>
                <c:pt idx="1605">
                  <c:v>149</c:v>
                </c:pt>
                <c:pt idx="1606">
                  <c:v>149.04</c:v>
                </c:pt>
                <c:pt idx="1607">
                  <c:v>149.08000000000001</c:v>
                </c:pt>
                <c:pt idx="1608">
                  <c:v>149.12</c:v>
                </c:pt>
                <c:pt idx="1609">
                  <c:v>149.16</c:v>
                </c:pt>
                <c:pt idx="1610">
                  <c:v>149.20000000000002</c:v>
                </c:pt>
                <c:pt idx="1611">
                  <c:v>149.24</c:v>
                </c:pt>
                <c:pt idx="1612">
                  <c:v>149.28</c:v>
                </c:pt>
                <c:pt idx="1613">
                  <c:v>149.32</c:v>
                </c:pt>
                <c:pt idx="1614">
                  <c:v>149.36000000000001</c:v>
                </c:pt>
                <c:pt idx="1615">
                  <c:v>149.4</c:v>
                </c:pt>
                <c:pt idx="1616">
                  <c:v>149.44</c:v>
                </c:pt>
                <c:pt idx="1617">
                  <c:v>149.48000000000002</c:v>
                </c:pt>
                <c:pt idx="1618">
                  <c:v>149.52000000000001</c:v>
                </c:pt>
                <c:pt idx="1619">
                  <c:v>149.56</c:v>
                </c:pt>
                <c:pt idx="1620">
                  <c:v>149.6</c:v>
                </c:pt>
                <c:pt idx="1621">
                  <c:v>149.64000000000001</c:v>
                </c:pt>
                <c:pt idx="1622">
                  <c:v>149.68</c:v>
                </c:pt>
                <c:pt idx="1623">
                  <c:v>149.72</c:v>
                </c:pt>
                <c:pt idx="1624">
                  <c:v>149.76000000000002</c:v>
                </c:pt>
                <c:pt idx="1625">
                  <c:v>149.80000000000001</c:v>
                </c:pt>
                <c:pt idx="1626">
                  <c:v>149.84</c:v>
                </c:pt>
                <c:pt idx="1627">
                  <c:v>149.88</c:v>
                </c:pt>
                <c:pt idx="1628">
                  <c:v>149.92000000000002</c:v>
                </c:pt>
                <c:pt idx="1629">
                  <c:v>149.96</c:v>
                </c:pt>
                <c:pt idx="1630">
                  <c:v>150</c:v>
                </c:pt>
                <c:pt idx="1631">
                  <c:v>150.04000000000002</c:v>
                </c:pt>
                <c:pt idx="1632">
                  <c:v>150.08000000000001</c:v>
                </c:pt>
                <c:pt idx="1633">
                  <c:v>150.12</c:v>
                </c:pt>
                <c:pt idx="1634">
                  <c:v>150.16</c:v>
                </c:pt>
                <c:pt idx="1635">
                  <c:v>150.20000000000002</c:v>
                </c:pt>
                <c:pt idx="1636">
                  <c:v>150.24</c:v>
                </c:pt>
                <c:pt idx="1637">
                  <c:v>150.28</c:v>
                </c:pt>
                <c:pt idx="1638">
                  <c:v>150.32000000000002</c:v>
                </c:pt>
                <c:pt idx="1639">
                  <c:v>150.36000000000001</c:v>
                </c:pt>
                <c:pt idx="1640">
                  <c:v>150.4</c:v>
                </c:pt>
                <c:pt idx="1641">
                  <c:v>150.44</c:v>
                </c:pt>
                <c:pt idx="1642">
                  <c:v>150.48000000000002</c:v>
                </c:pt>
                <c:pt idx="1643">
                  <c:v>150.52000000000001</c:v>
                </c:pt>
                <c:pt idx="1644">
                  <c:v>150.56</c:v>
                </c:pt>
                <c:pt idx="1645">
                  <c:v>150.60000000000002</c:v>
                </c:pt>
                <c:pt idx="1646">
                  <c:v>150.64000000000001</c:v>
                </c:pt>
                <c:pt idx="1647">
                  <c:v>150.68</c:v>
                </c:pt>
                <c:pt idx="1648">
                  <c:v>150.72</c:v>
                </c:pt>
                <c:pt idx="1649">
                  <c:v>150.76000000000002</c:v>
                </c:pt>
                <c:pt idx="1650">
                  <c:v>150.80000000000001</c:v>
                </c:pt>
                <c:pt idx="1651">
                  <c:v>150.84</c:v>
                </c:pt>
                <c:pt idx="1652">
                  <c:v>150.88000000000002</c:v>
                </c:pt>
                <c:pt idx="1653">
                  <c:v>150.92000000000002</c:v>
                </c:pt>
                <c:pt idx="1654">
                  <c:v>150.96</c:v>
                </c:pt>
                <c:pt idx="1655">
                  <c:v>151</c:v>
                </c:pt>
                <c:pt idx="1656">
                  <c:v>151.04000000000002</c:v>
                </c:pt>
                <c:pt idx="1657">
                  <c:v>151.08000000000001</c:v>
                </c:pt>
                <c:pt idx="1658">
                  <c:v>151.12</c:v>
                </c:pt>
                <c:pt idx="1659">
                  <c:v>151.16000000000003</c:v>
                </c:pt>
                <c:pt idx="1660">
                  <c:v>151.20000000000002</c:v>
                </c:pt>
                <c:pt idx="1661">
                  <c:v>151.24</c:v>
                </c:pt>
                <c:pt idx="1662">
                  <c:v>151.28</c:v>
                </c:pt>
                <c:pt idx="1663">
                  <c:v>151.32000000000002</c:v>
                </c:pt>
                <c:pt idx="1664">
                  <c:v>151.36000000000001</c:v>
                </c:pt>
                <c:pt idx="1665">
                  <c:v>151.4</c:v>
                </c:pt>
                <c:pt idx="1666">
                  <c:v>151.44</c:v>
                </c:pt>
                <c:pt idx="1667">
                  <c:v>151.47999999999999</c:v>
                </c:pt>
                <c:pt idx="1668">
                  <c:v>151.52000000000001</c:v>
                </c:pt>
                <c:pt idx="1669">
                  <c:v>151.56</c:v>
                </c:pt>
                <c:pt idx="1670">
                  <c:v>151.6</c:v>
                </c:pt>
                <c:pt idx="1671">
                  <c:v>151.63999999999999</c:v>
                </c:pt>
                <c:pt idx="1672">
                  <c:v>151.67999999999998</c:v>
                </c:pt>
                <c:pt idx="1673">
                  <c:v>151.72</c:v>
                </c:pt>
                <c:pt idx="1674">
                  <c:v>151.76</c:v>
                </c:pt>
                <c:pt idx="1675">
                  <c:v>151.79999999999998</c:v>
                </c:pt>
                <c:pt idx="1676">
                  <c:v>151.83999999999997</c:v>
                </c:pt>
                <c:pt idx="1677">
                  <c:v>151.88</c:v>
                </c:pt>
                <c:pt idx="1678">
                  <c:v>151.91999999999999</c:v>
                </c:pt>
                <c:pt idx="1679">
                  <c:v>151.95999999999998</c:v>
                </c:pt>
                <c:pt idx="1680">
                  <c:v>152</c:v>
                </c:pt>
                <c:pt idx="1681">
                  <c:v>152.04</c:v>
                </c:pt>
                <c:pt idx="1682">
                  <c:v>152.07999999999998</c:v>
                </c:pt>
                <c:pt idx="1683">
                  <c:v>152.11999999999998</c:v>
                </c:pt>
                <c:pt idx="1684">
                  <c:v>152.16</c:v>
                </c:pt>
                <c:pt idx="1685">
                  <c:v>152.19999999999999</c:v>
                </c:pt>
                <c:pt idx="1686">
                  <c:v>152.23999999999998</c:v>
                </c:pt>
                <c:pt idx="1687">
                  <c:v>152.28</c:v>
                </c:pt>
                <c:pt idx="1688">
                  <c:v>152.32</c:v>
                </c:pt>
                <c:pt idx="1689">
                  <c:v>152.35999999999999</c:v>
                </c:pt>
                <c:pt idx="1690">
                  <c:v>152.39999999999998</c:v>
                </c:pt>
                <c:pt idx="1691">
                  <c:v>152.44</c:v>
                </c:pt>
                <c:pt idx="1692">
                  <c:v>152.47999999999999</c:v>
                </c:pt>
                <c:pt idx="1693">
                  <c:v>152.51999999999998</c:v>
                </c:pt>
                <c:pt idx="1694">
                  <c:v>152.56</c:v>
                </c:pt>
                <c:pt idx="1695">
                  <c:v>152.6</c:v>
                </c:pt>
                <c:pt idx="1696">
                  <c:v>152.63999999999999</c:v>
                </c:pt>
                <c:pt idx="1697">
                  <c:v>152.67999999999998</c:v>
                </c:pt>
                <c:pt idx="1698">
                  <c:v>152.72</c:v>
                </c:pt>
                <c:pt idx="1699">
                  <c:v>152.76</c:v>
                </c:pt>
                <c:pt idx="1700">
                  <c:v>152.79999999999998</c:v>
                </c:pt>
                <c:pt idx="1701">
                  <c:v>152.84</c:v>
                </c:pt>
                <c:pt idx="1702">
                  <c:v>152.88</c:v>
                </c:pt>
                <c:pt idx="1703">
                  <c:v>152.91999999999999</c:v>
                </c:pt>
                <c:pt idx="1704">
                  <c:v>152.95999999999998</c:v>
                </c:pt>
                <c:pt idx="1705">
                  <c:v>153</c:v>
                </c:pt>
                <c:pt idx="1706">
                  <c:v>153.04</c:v>
                </c:pt>
                <c:pt idx="1707">
                  <c:v>153.07999999999998</c:v>
                </c:pt>
                <c:pt idx="1708">
                  <c:v>153.12</c:v>
                </c:pt>
                <c:pt idx="1709">
                  <c:v>153.16</c:v>
                </c:pt>
                <c:pt idx="1710">
                  <c:v>153.19999999999999</c:v>
                </c:pt>
                <c:pt idx="1711">
                  <c:v>153.23999999999998</c:v>
                </c:pt>
                <c:pt idx="1712">
                  <c:v>153.28</c:v>
                </c:pt>
                <c:pt idx="1713">
                  <c:v>153.32</c:v>
                </c:pt>
                <c:pt idx="1714">
                  <c:v>153.35999999999999</c:v>
                </c:pt>
                <c:pt idx="1715">
                  <c:v>153.4</c:v>
                </c:pt>
                <c:pt idx="1716">
                  <c:v>153.44</c:v>
                </c:pt>
                <c:pt idx="1717">
                  <c:v>153.47999999999999</c:v>
                </c:pt>
                <c:pt idx="1718">
                  <c:v>153.51999999999998</c:v>
                </c:pt>
                <c:pt idx="1719">
                  <c:v>153.56</c:v>
                </c:pt>
                <c:pt idx="1720">
                  <c:v>153.6</c:v>
                </c:pt>
                <c:pt idx="1721">
                  <c:v>153.63999999999999</c:v>
                </c:pt>
                <c:pt idx="1722">
                  <c:v>153.68</c:v>
                </c:pt>
                <c:pt idx="1723">
                  <c:v>153.72</c:v>
                </c:pt>
                <c:pt idx="1724">
                  <c:v>153.76</c:v>
                </c:pt>
                <c:pt idx="1725">
                  <c:v>153.79999999999998</c:v>
                </c:pt>
                <c:pt idx="1726">
                  <c:v>153.84</c:v>
                </c:pt>
                <c:pt idx="1727">
                  <c:v>153.88</c:v>
                </c:pt>
                <c:pt idx="1728">
                  <c:v>153.91999999999999</c:v>
                </c:pt>
                <c:pt idx="1729">
                  <c:v>153.96</c:v>
                </c:pt>
                <c:pt idx="1730">
                  <c:v>154</c:v>
                </c:pt>
                <c:pt idx="1731">
                  <c:v>154.04</c:v>
                </c:pt>
                <c:pt idx="1732">
                  <c:v>154.07999999999998</c:v>
                </c:pt>
                <c:pt idx="1733">
                  <c:v>154.12</c:v>
                </c:pt>
                <c:pt idx="1734">
                  <c:v>154.16</c:v>
                </c:pt>
                <c:pt idx="1735">
                  <c:v>154.19999999999999</c:v>
                </c:pt>
                <c:pt idx="1736">
                  <c:v>154.24</c:v>
                </c:pt>
                <c:pt idx="1737">
                  <c:v>154.28</c:v>
                </c:pt>
                <c:pt idx="1738">
                  <c:v>154.32</c:v>
                </c:pt>
                <c:pt idx="1739">
                  <c:v>154.35999999999999</c:v>
                </c:pt>
                <c:pt idx="1740">
                  <c:v>154.4</c:v>
                </c:pt>
                <c:pt idx="1741">
                  <c:v>154.44</c:v>
                </c:pt>
                <c:pt idx="1742">
                  <c:v>154.47999999999999</c:v>
                </c:pt>
                <c:pt idx="1743">
                  <c:v>154.52000000000001</c:v>
                </c:pt>
                <c:pt idx="1744">
                  <c:v>154.56</c:v>
                </c:pt>
                <c:pt idx="1745">
                  <c:v>154.6</c:v>
                </c:pt>
                <c:pt idx="1746">
                  <c:v>154.63999999999999</c:v>
                </c:pt>
                <c:pt idx="1747">
                  <c:v>154.68</c:v>
                </c:pt>
                <c:pt idx="1748">
                  <c:v>154.72</c:v>
                </c:pt>
                <c:pt idx="1749">
                  <c:v>154.76</c:v>
                </c:pt>
                <c:pt idx="1750">
                  <c:v>154.80000000000001</c:v>
                </c:pt>
                <c:pt idx="1751">
                  <c:v>154.84</c:v>
                </c:pt>
                <c:pt idx="1752">
                  <c:v>154.88</c:v>
                </c:pt>
                <c:pt idx="1753">
                  <c:v>154.91999999999999</c:v>
                </c:pt>
                <c:pt idx="1754">
                  <c:v>154.96</c:v>
                </c:pt>
                <c:pt idx="1755">
                  <c:v>155</c:v>
                </c:pt>
                <c:pt idx="1756">
                  <c:v>155.04</c:v>
                </c:pt>
                <c:pt idx="1757">
                  <c:v>155.08000000000001</c:v>
                </c:pt>
                <c:pt idx="1758">
                  <c:v>155.12</c:v>
                </c:pt>
                <c:pt idx="1759">
                  <c:v>155.16</c:v>
                </c:pt>
                <c:pt idx="1760">
                  <c:v>155.19999999999999</c:v>
                </c:pt>
                <c:pt idx="1761">
                  <c:v>155.24</c:v>
                </c:pt>
                <c:pt idx="1762">
                  <c:v>155.28</c:v>
                </c:pt>
                <c:pt idx="1763">
                  <c:v>155.32</c:v>
                </c:pt>
                <c:pt idx="1764">
                  <c:v>155.36000000000001</c:v>
                </c:pt>
                <c:pt idx="1765">
                  <c:v>155.4</c:v>
                </c:pt>
                <c:pt idx="1766">
                  <c:v>155.44</c:v>
                </c:pt>
                <c:pt idx="1767">
                  <c:v>155.48000000000002</c:v>
                </c:pt>
                <c:pt idx="1768">
                  <c:v>155.52000000000001</c:v>
                </c:pt>
                <c:pt idx="1769">
                  <c:v>155.56</c:v>
                </c:pt>
                <c:pt idx="1770">
                  <c:v>155.6</c:v>
                </c:pt>
                <c:pt idx="1771">
                  <c:v>155.64000000000001</c:v>
                </c:pt>
                <c:pt idx="1772">
                  <c:v>155.68</c:v>
                </c:pt>
                <c:pt idx="1773">
                  <c:v>155.72</c:v>
                </c:pt>
                <c:pt idx="1774">
                  <c:v>155.76000000000002</c:v>
                </c:pt>
                <c:pt idx="1775">
                  <c:v>155.80000000000001</c:v>
                </c:pt>
                <c:pt idx="1776">
                  <c:v>155.84</c:v>
                </c:pt>
                <c:pt idx="1777">
                  <c:v>155.88</c:v>
                </c:pt>
                <c:pt idx="1778">
                  <c:v>155.92000000000002</c:v>
                </c:pt>
                <c:pt idx="1779">
                  <c:v>155.96</c:v>
                </c:pt>
                <c:pt idx="1780">
                  <c:v>156</c:v>
                </c:pt>
                <c:pt idx="1781">
                  <c:v>156.04000000000002</c:v>
                </c:pt>
                <c:pt idx="1782">
                  <c:v>156.08000000000001</c:v>
                </c:pt>
                <c:pt idx="1783">
                  <c:v>156.12</c:v>
                </c:pt>
                <c:pt idx="1784">
                  <c:v>156.16</c:v>
                </c:pt>
                <c:pt idx="1785">
                  <c:v>156.20000000000002</c:v>
                </c:pt>
                <c:pt idx="1786">
                  <c:v>156.24</c:v>
                </c:pt>
                <c:pt idx="1787">
                  <c:v>156.28</c:v>
                </c:pt>
                <c:pt idx="1788">
                  <c:v>156.32000000000002</c:v>
                </c:pt>
                <c:pt idx="1789">
                  <c:v>156.36000000000001</c:v>
                </c:pt>
                <c:pt idx="1790">
                  <c:v>156.4</c:v>
                </c:pt>
                <c:pt idx="1791">
                  <c:v>156.44</c:v>
                </c:pt>
                <c:pt idx="1792">
                  <c:v>156.48000000000002</c:v>
                </c:pt>
                <c:pt idx="1793">
                  <c:v>156.52000000000001</c:v>
                </c:pt>
                <c:pt idx="1794">
                  <c:v>156.56</c:v>
                </c:pt>
                <c:pt idx="1795">
                  <c:v>156.60000000000002</c:v>
                </c:pt>
                <c:pt idx="1796">
                  <c:v>156.64000000000001</c:v>
                </c:pt>
                <c:pt idx="1797">
                  <c:v>156.68</c:v>
                </c:pt>
                <c:pt idx="1798">
                  <c:v>156.72</c:v>
                </c:pt>
                <c:pt idx="1799">
                  <c:v>156.76000000000002</c:v>
                </c:pt>
                <c:pt idx="1800">
                  <c:v>156.80000000000001</c:v>
                </c:pt>
                <c:pt idx="1801">
                  <c:v>156.84</c:v>
                </c:pt>
                <c:pt idx="1802">
                  <c:v>156.88000000000002</c:v>
                </c:pt>
                <c:pt idx="1803">
                  <c:v>156.92000000000002</c:v>
                </c:pt>
                <c:pt idx="1804">
                  <c:v>156.96</c:v>
                </c:pt>
                <c:pt idx="1805">
                  <c:v>157</c:v>
                </c:pt>
                <c:pt idx="1806">
                  <c:v>157.04000000000002</c:v>
                </c:pt>
                <c:pt idx="1807">
                  <c:v>157.08000000000001</c:v>
                </c:pt>
                <c:pt idx="1808">
                  <c:v>157.12</c:v>
                </c:pt>
                <c:pt idx="1809">
                  <c:v>157.16000000000003</c:v>
                </c:pt>
                <c:pt idx="1810">
                  <c:v>157.20000000000002</c:v>
                </c:pt>
                <c:pt idx="1811">
                  <c:v>157.24</c:v>
                </c:pt>
                <c:pt idx="1812">
                  <c:v>157.28</c:v>
                </c:pt>
                <c:pt idx="1813">
                  <c:v>157.32000000000002</c:v>
                </c:pt>
                <c:pt idx="1814">
                  <c:v>157.36000000000001</c:v>
                </c:pt>
                <c:pt idx="1815">
                  <c:v>157.4</c:v>
                </c:pt>
                <c:pt idx="1816">
                  <c:v>157.44000000000003</c:v>
                </c:pt>
                <c:pt idx="1817">
                  <c:v>157.48000000000002</c:v>
                </c:pt>
                <c:pt idx="1818">
                  <c:v>157.52000000000001</c:v>
                </c:pt>
                <c:pt idx="1819">
                  <c:v>157.56</c:v>
                </c:pt>
                <c:pt idx="1820">
                  <c:v>157.6</c:v>
                </c:pt>
                <c:pt idx="1821">
                  <c:v>157.64000000000001</c:v>
                </c:pt>
                <c:pt idx="1822">
                  <c:v>157.68</c:v>
                </c:pt>
                <c:pt idx="1823">
                  <c:v>157.72</c:v>
                </c:pt>
                <c:pt idx="1824">
                  <c:v>157.76</c:v>
                </c:pt>
                <c:pt idx="1825">
                  <c:v>157.79999999999998</c:v>
                </c:pt>
                <c:pt idx="1826">
                  <c:v>157.84</c:v>
                </c:pt>
                <c:pt idx="1827">
                  <c:v>157.88</c:v>
                </c:pt>
                <c:pt idx="1828">
                  <c:v>157.91999999999999</c:v>
                </c:pt>
                <c:pt idx="1829">
                  <c:v>157.95999999999998</c:v>
                </c:pt>
                <c:pt idx="1830">
                  <c:v>158</c:v>
                </c:pt>
                <c:pt idx="1831">
                  <c:v>158.04</c:v>
                </c:pt>
                <c:pt idx="1832">
                  <c:v>158.07999999999998</c:v>
                </c:pt>
                <c:pt idx="1833">
                  <c:v>158.11999999999998</c:v>
                </c:pt>
                <c:pt idx="1834">
                  <c:v>158.16</c:v>
                </c:pt>
                <c:pt idx="1835">
                  <c:v>158.19999999999999</c:v>
                </c:pt>
                <c:pt idx="1836">
                  <c:v>158.23999999999998</c:v>
                </c:pt>
                <c:pt idx="1837">
                  <c:v>158.28</c:v>
                </c:pt>
                <c:pt idx="1838">
                  <c:v>158.32</c:v>
                </c:pt>
                <c:pt idx="1839">
                  <c:v>158.35999999999999</c:v>
                </c:pt>
                <c:pt idx="1840">
                  <c:v>158.39999999999998</c:v>
                </c:pt>
                <c:pt idx="1841">
                  <c:v>158.44</c:v>
                </c:pt>
                <c:pt idx="1842">
                  <c:v>158.47999999999999</c:v>
                </c:pt>
                <c:pt idx="1843">
                  <c:v>158.51999999999998</c:v>
                </c:pt>
                <c:pt idx="1844">
                  <c:v>158.56</c:v>
                </c:pt>
                <c:pt idx="1845">
                  <c:v>158.6</c:v>
                </c:pt>
                <c:pt idx="1846">
                  <c:v>158.63999999999999</c:v>
                </c:pt>
                <c:pt idx="1847">
                  <c:v>158.67999999999998</c:v>
                </c:pt>
                <c:pt idx="1848">
                  <c:v>158.72</c:v>
                </c:pt>
                <c:pt idx="1849">
                  <c:v>158.76</c:v>
                </c:pt>
                <c:pt idx="1850">
                  <c:v>158.79999999999998</c:v>
                </c:pt>
                <c:pt idx="1851">
                  <c:v>158.84</c:v>
                </c:pt>
                <c:pt idx="1852">
                  <c:v>158.88</c:v>
                </c:pt>
                <c:pt idx="1853">
                  <c:v>158.91999999999999</c:v>
                </c:pt>
                <c:pt idx="1854">
                  <c:v>158.95999999999998</c:v>
                </c:pt>
                <c:pt idx="1855">
                  <c:v>159</c:v>
                </c:pt>
                <c:pt idx="1856">
                  <c:v>159.04</c:v>
                </c:pt>
                <c:pt idx="1857">
                  <c:v>159.07999999999998</c:v>
                </c:pt>
                <c:pt idx="1858">
                  <c:v>159.12</c:v>
                </c:pt>
                <c:pt idx="1859">
                  <c:v>159.16</c:v>
                </c:pt>
                <c:pt idx="1860">
                  <c:v>159.19999999999999</c:v>
                </c:pt>
                <c:pt idx="1861">
                  <c:v>159.23999999999998</c:v>
                </c:pt>
                <c:pt idx="1862">
                  <c:v>159.28</c:v>
                </c:pt>
                <c:pt idx="1863">
                  <c:v>159.32</c:v>
                </c:pt>
                <c:pt idx="1864">
                  <c:v>159.35999999999999</c:v>
                </c:pt>
                <c:pt idx="1865">
                  <c:v>159.4</c:v>
                </c:pt>
                <c:pt idx="1866">
                  <c:v>159.44</c:v>
                </c:pt>
                <c:pt idx="1867">
                  <c:v>159.47999999999999</c:v>
                </c:pt>
                <c:pt idx="1868">
                  <c:v>159.51999999999998</c:v>
                </c:pt>
                <c:pt idx="1869">
                  <c:v>159.56</c:v>
                </c:pt>
                <c:pt idx="1870">
                  <c:v>159.6</c:v>
                </c:pt>
                <c:pt idx="1871">
                  <c:v>159.63999999999999</c:v>
                </c:pt>
                <c:pt idx="1872">
                  <c:v>159.68</c:v>
                </c:pt>
                <c:pt idx="1873">
                  <c:v>159.72</c:v>
                </c:pt>
                <c:pt idx="1874">
                  <c:v>159.76</c:v>
                </c:pt>
                <c:pt idx="1875">
                  <c:v>159.79999999999998</c:v>
                </c:pt>
                <c:pt idx="1876">
                  <c:v>159.84</c:v>
                </c:pt>
                <c:pt idx="1877">
                  <c:v>159.88</c:v>
                </c:pt>
                <c:pt idx="1878">
                  <c:v>159.91999999999999</c:v>
                </c:pt>
                <c:pt idx="1879">
                  <c:v>159.96</c:v>
                </c:pt>
                <c:pt idx="1880">
                  <c:v>160</c:v>
                </c:pt>
                <c:pt idx="1881">
                  <c:v>160.04</c:v>
                </c:pt>
                <c:pt idx="1882">
                  <c:v>160.07999999999998</c:v>
                </c:pt>
                <c:pt idx="1883">
                  <c:v>160.12</c:v>
                </c:pt>
                <c:pt idx="1884">
                  <c:v>160.16</c:v>
                </c:pt>
                <c:pt idx="1885">
                  <c:v>160.19999999999999</c:v>
                </c:pt>
                <c:pt idx="1886">
                  <c:v>160.24</c:v>
                </c:pt>
                <c:pt idx="1887">
                  <c:v>160.28</c:v>
                </c:pt>
                <c:pt idx="1888">
                  <c:v>160.32</c:v>
                </c:pt>
                <c:pt idx="1889">
                  <c:v>160.35999999999999</c:v>
                </c:pt>
                <c:pt idx="1890">
                  <c:v>160.4</c:v>
                </c:pt>
                <c:pt idx="1891">
                  <c:v>160.44</c:v>
                </c:pt>
                <c:pt idx="1892">
                  <c:v>160.47999999999999</c:v>
                </c:pt>
                <c:pt idx="1893">
                  <c:v>160.52000000000001</c:v>
                </c:pt>
                <c:pt idx="1894">
                  <c:v>160.56</c:v>
                </c:pt>
                <c:pt idx="1895">
                  <c:v>160.6</c:v>
                </c:pt>
                <c:pt idx="1896">
                  <c:v>160.63999999999999</c:v>
                </c:pt>
                <c:pt idx="1897">
                  <c:v>160.68</c:v>
                </c:pt>
                <c:pt idx="1898">
                  <c:v>160.72</c:v>
                </c:pt>
                <c:pt idx="1899">
                  <c:v>160.76</c:v>
                </c:pt>
                <c:pt idx="1900">
                  <c:v>160.80000000000001</c:v>
                </c:pt>
                <c:pt idx="1901">
                  <c:v>160.84</c:v>
                </c:pt>
                <c:pt idx="1902">
                  <c:v>160.88</c:v>
                </c:pt>
                <c:pt idx="1903">
                  <c:v>160.91999999999999</c:v>
                </c:pt>
                <c:pt idx="1904">
                  <c:v>160.96</c:v>
                </c:pt>
                <c:pt idx="1905">
                  <c:v>161</c:v>
                </c:pt>
                <c:pt idx="1906">
                  <c:v>161.04</c:v>
                </c:pt>
                <c:pt idx="1907">
                  <c:v>161.08000000000001</c:v>
                </c:pt>
                <c:pt idx="1908">
                  <c:v>161.12</c:v>
                </c:pt>
                <c:pt idx="1909">
                  <c:v>161.16</c:v>
                </c:pt>
                <c:pt idx="1910">
                  <c:v>161.19999999999999</c:v>
                </c:pt>
                <c:pt idx="1911">
                  <c:v>161.24</c:v>
                </c:pt>
                <c:pt idx="1912">
                  <c:v>161.28</c:v>
                </c:pt>
                <c:pt idx="1913">
                  <c:v>161.32</c:v>
                </c:pt>
                <c:pt idx="1914">
                  <c:v>161.36000000000001</c:v>
                </c:pt>
                <c:pt idx="1915">
                  <c:v>161.4</c:v>
                </c:pt>
                <c:pt idx="1916">
                  <c:v>161.44</c:v>
                </c:pt>
                <c:pt idx="1917">
                  <c:v>161.47999999999999</c:v>
                </c:pt>
                <c:pt idx="1918">
                  <c:v>161.52000000000001</c:v>
                </c:pt>
                <c:pt idx="1919">
                  <c:v>161.56</c:v>
                </c:pt>
                <c:pt idx="1920">
                  <c:v>161.6</c:v>
                </c:pt>
                <c:pt idx="1921">
                  <c:v>161.64000000000001</c:v>
                </c:pt>
                <c:pt idx="1922">
                  <c:v>161.68</c:v>
                </c:pt>
                <c:pt idx="1923">
                  <c:v>161.72</c:v>
                </c:pt>
                <c:pt idx="1924">
                  <c:v>161.76</c:v>
                </c:pt>
                <c:pt idx="1925">
                  <c:v>161.80000000000001</c:v>
                </c:pt>
                <c:pt idx="1926">
                  <c:v>161.84</c:v>
                </c:pt>
                <c:pt idx="1927">
                  <c:v>161.88</c:v>
                </c:pt>
                <c:pt idx="1928">
                  <c:v>161.92000000000002</c:v>
                </c:pt>
                <c:pt idx="1929">
                  <c:v>161.96</c:v>
                </c:pt>
                <c:pt idx="1930">
                  <c:v>162</c:v>
                </c:pt>
                <c:pt idx="1931">
                  <c:v>162.04</c:v>
                </c:pt>
                <c:pt idx="1932">
                  <c:v>162.08000000000001</c:v>
                </c:pt>
                <c:pt idx="1933">
                  <c:v>162.12</c:v>
                </c:pt>
                <c:pt idx="1934">
                  <c:v>162.16</c:v>
                </c:pt>
                <c:pt idx="1935">
                  <c:v>162.20000000000002</c:v>
                </c:pt>
                <c:pt idx="1936">
                  <c:v>162.24</c:v>
                </c:pt>
                <c:pt idx="1937">
                  <c:v>162.28</c:v>
                </c:pt>
                <c:pt idx="1938">
                  <c:v>162.32</c:v>
                </c:pt>
                <c:pt idx="1939">
                  <c:v>162.36000000000001</c:v>
                </c:pt>
                <c:pt idx="1940">
                  <c:v>162.4</c:v>
                </c:pt>
                <c:pt idx="1941">
                  <c:v>162.44</c:v>
                </c:pt>
                <c:pt idx="1942">
                  <c:v>162.48000000000002</c:v>
                </c:pt>
                <c:pt idx="1943">
                  <c:v>162.52000000000001</c:v>
                </c:pt>
                <c:pt idx="1944">
                  <c:v>162.56</c:v>
                </c:pt>
                <c:pt idx="1945">
                  <c:v>162.6</c:v>
                </c:pt>
                <c:pt idx="1946">
                  <c:v>162.64000000000001</c:v>
                </c:pt>
                <c:pt idx="1947">
                  <c:v>162.68</c:v>
                </c:pt>
                <c:pt idx="1948">
                  <c:v>162.72</c:v>
                </c:pt>
                <c:pt idx="1949">
                  <c:v>162.76000000000002</c:v>
                </c:pt>
                <c:pt idx="1950">
                  <c:v>162.80000000000001</c:v>
                </c:pt>
                <c:pt idx="1951">
                  <c:v>162.84</c:v>
                </c:pt>
                <c:pt idx="1952">
                  <c:v>162.88</c:v>
                </c:pt>
                <c:pt idx="1953">
                  <c:v>162.92000000000002</c:v>
                </c:pt>
                <c:pt idx="1954">
                  <c:v>162.96</c:v>
                </c:pt>
                <c:pt idx="1955">
                  <c:v>163</c:v>
                </c:pt>
                <c:pt idx="1956">
                  <c:v>163.04000000000002</c:v>
                </c:pt>
                <c:pt idx="1957">
                  <c:v>163.08000000000001</c:v>
                </c:pt>
                <c:pt idx="1958">
                  <c:v>163.12</c:v>
                </c:pt>
                <c:pt idx="1959">
                  <c:v>163.16000000000003</c:v>
                </c:pt>
                <c:pt idx="1960">
                  <c:v>163.20000000000002</c:v>
                </c:pt>
                <c:pt idx="1961">
                  <c:v>163.24</c:v>
                </c:pt>
                <c:pt idx="1962">
                  <c:v>163.28</c:v>
                </c:pt>
                <c:pt idx="1963">
                  <c:v>163.32000000000002</c:v>
                </c:pt>
                <c:pt idx="1964">
                  <c:v>163.36000000000001</c:v>
                </c:pt>
                <c:pt idx="1965">
                  <c:v>163.4</c:v>
                </c:pt>
                <c:pt idx="1966">
                  <c:v>163.44000000000003</c:v>
                </c:pt>
                <c:pt idx="1967">
                  <c:v>163.48000000000002</c:v>
                </c:pt>
                <c:pt idx="1968">
                  <c:v>163.52000000000001</c:v>
                </c:pt>
                <c:pt idx="1969">
                  <c:v>163.56</c:v>
                </c:pt>
                <c:pt idx="1970">
                  <c:v>163.60000000000002</c:v>
                </c:pt>
                <c:pt idx="1971">
                  <c:v>163.64000000000001</c:v>
                </c:pt>
                <c:pt idx="1972">
                  <c:v>163.68</c:v>
                </c:pt>
                <c:pt idx="1973">
                  <c:v>163.72</c:v>
                </c:pt>
                <c:pt idx="1974">
                  <c:v>163.76000000000002</c:v>
                </c:pt>
                <c:pt idx="1975">
                  <c:v>163.80000000000001</c:v>
                </c:pt>
                <c:pt idx="1976">
                  <c:v>163.84</c:v>
                </c:pt>
                <c:pt idx="1977">
                  <c:v>163.88</c:v>
                </c:pt>
                <c:pt idx="1978">
                  <c:v>163.92</c:v>
                </c:pt>
                <c:pt idx="1979">
                  <c:v>163.96</c:v>
                </c:pt>
                <c:pt idx="1980">
                  <c:v>164</c:v>
                </c:pt>
                <c:pt idx="1981">
                  <c:v>164.04</c:v>
                </c:pt>
                <c:pt idx="1982">
                  <c:v>164.07999999999998</c:v>
                </c:pt>
                <c:pt idx="1983">
                  <c:v>164.11999999999998</c:v>
                </c:pt>
                <c:pt idx="1984">
                  <c:v>164.16</c:v>
                </c:pt>
                <c:pt idx="1985">
                  <c:v>164.2</c:v>
                </c:pt>
                <c:pt idx="1986">
                  <c:v>164.23999999999998</c:v>
                </c:pt>
                <c:pt idx="1987">
                  <c:v>164.28</c:v>
                </c:pt>
                <c:pt idx="1988">
                  <c:v>164.32</c:v>
                </c:pt>
                <c:pt idx="1989">
                  <c:v>164.35999999999999</c:v>
                </c:pt>
                <c:pt idx="1990">
                  <c:v>164.39999999999998</c:v>
                </c:pt>
                <c:pt idx="1991">
                  <c:v>164.44</c:v>
                </c:pt>
                <c:pt idx="1992">
                  <c:v>164.48</c:v>
                </c:pt>
                <c:pt idx="1993">
                  <c:v>164.51999999999998</c:v>
                </c:pt>
                <c:pt idx="1994">
                  <c:v>164.56</c:v>
                </c:pt>
                <c:pt idx="1995">
                  <c:v>164.6</c:v>
                </c:pt>
                <c:pt idx="1996">
                  <c:v>164.64</c:v>
                </c:pt>
                <c:pt idx="1997">
                  <c:v>164.67999999999998</c:v>
                </c:pt>
                <c:pt idx="1998">
                  <c:v>164.72</c:v>
                </c:pt>
                <c:pt idx="1999">
                  <c:v>164.76</c:v>
                </c:pt>
                <c:pt idx="2000">
                  <c:v>164.79999999999998</c:v>
                </c:pt>
                <c:pt idx="2001">
                  <c:v>164.84</c:v>
                </c:pt>
                <c:pt idx="2002">
                  <c:v>164.88</c:v>
                </c:pt>
                <c:pt idx="2003">
                  <c:v>164.92</c:v>
                </c:pt>
                <c:pt idx="2004">
                  <c:v>164.95999999999998</c:v>
                </c:pt>
                <c:pt idx="2005">
                  <c:v>165</c:v>
                </c:pt>
                <c:pt idx="2006">
                  <c:v>165.04</c:v>
                </c:pt>
                <c:pt idx="2007">
                  <c:v>165.07999999999998</c:v>
                </c:pt>
                <c:pt idx="2008">
                  <c:v>165.12</c:v>
                </c:pt>
                <c:pt idx="2009">
                  <c:v>165.16</c:v>
                </c:pt>
                <c:pt idx="2010">
                  <c:v>165.2</c:v>
                </c:pt>
                <c:pt idx="2011">
                  <c:v>165.23999999999998</c:v>
                </c:pt>
                <c:pt idx="2012">
                  <c:v>165.28</c:v>
                </c:pt>
                <c:pt idx="2013">
                  <c:v>165.32</c:v>
                </c:pt>
                <c:pt idx="2014">
                  <c:v>165.35999999999999</c:v>
                </c:pt>
                <c:pt idx="2015">
                  <c:v>165.4</c:v>
                </c:pt>
                <c:pt idx="2016">
                  <c:v>165.44</c:v>
                </c:pt>
                <c:pt idx="2017">
                  <c:v>165.48</c:v>
                </c:pt>
                <c:pt idx="2018">
                  <c:v>165.51999999999998</c:v>
                </c:pt>
                <c:pt idx="2019">
                  <c:v>165.56</c:v>
                </c:pt>
                <c:pt idx="2020">
                  <c:v>165.6</c:v>
                </c:pt>
                <c:pt idx="2021">
                  <c:v>165.64</c:v>
                </c:pt>
                <c:pt idx="2022">
                  <c:v>165.68</c:v>
                </c:pt>
                <c:pt idx="2023">
                  <c:v>165.72</c:v>
                </c:pt>
                <c:pt idx="2024">
                  <c:v>165.76</c:v>
                </c:pt>
                <c:pt idx="2025">
                  <c:v>165.79999999999998</c:v>
                </c:pt>
                <c:pt idx="2026">
                  <c:v>165.84</c:v>
                </c:pt>
                <c:pt idx="2027">
                  <c:v>165.88</c:v>
                </c:pt>
                <c:pt idx="2028">
                  <c:v>165.92</c:v>
                </c:pt>
                <c:pt idx="2029">
                  <c:v>165.96</c:v>
                </c:pt>
                <c:pt idx="2030">
                  <c:v>166</c:v>
                </c:pt>
                <c:pt idx="2031">
                  <c:v>166.04</c:v>
                </c:pt>
                <c:pt idx="2032">
                  <c:v>166.07999999999998</c:v>
                </c:pt>
                <c:pt idx="2033">
                  <c:v>166.12</c:v>
                </c:pt>
                <c:pt idx="2034">
                  <c:v>166.16</c:v>
                </c:pt>
                <c:pt idx="2035">
                  <c:v>166.2</c:v>
                </c:pt>
                <c:pt idx="2036">
                  <c:v>166.24</c:v>
                </c:pt>
                <c:pt idx="2037">
                  <c:v>166.28</c:v>
                </c:pt>
                <c:pt idx="2038">
                  <c:v>166.32</c:v>
                </c:pt>
                <c:pt idx="2039">
                  <c:v>166.35999999999999</c:v>
                </c:pt>
                <c:pt idx="2040">
                  <c:v>166.4</c:v>
                </c:pt>
                <c:pt idx="2041">
                  <c:v>166.44</c:v>
                </c:pt>
                <c:pt idx="2042">
                  <c:v>166.48</c:v>
                </c:pt>
                <c:pt idx="2043">
                  <c:v>166.52</c:v>
                </c:pt>
                <c:pt idx="2044">
                  <c:v>166.56</c:v>
                </c:pt>
                <c:pt idx="2045">
                  <c:v>166.6</c:v>
                </c:pt>
                <c:pt idx="2046">
                  <c:v>166.64</c:v>
                </c:pt>
                <c:pt idx="2047">
                  <c:v>166.68</c:v>
                </c:pt>
                <c:pt idx="2048">
                  <c:v>166.72</c:v>
                </c:pt>
                <c:pt idx="2049">
                  <c:v>166.76</c:v>
                </c:pt>
                <c:pt idx="2050">
                  <c:v>166.8</c:v>
                </c:pt>
                <c:pt idx="2051">
                  <c:v>166.84</c:v>
                </c:pt>
                <c:pt idx="2052">
                  <c:v>166.88</c:v>
                </c:pt>
                <c:pt idx="2053">
                  <c:v>166.92</c:v>
                </c:pt>
                <c:pt idx="2054">
                  <c:v>166.96</c:v>
                </c:pt>
                <c:pt idx="2055">
                  <c:v>167</c:v>
                </c:pt>
                <c:pt idx="2056">
                  <c:v>167.04</c:v>
                </c:pt>
                <c:pt idx="2057">
                  <c:v>167.08</c:v>
                </c:pt>
                <c:pt idx="2058">
                  <c:v>167.12</c:v>
                </c:pt>
                <c:pt idx="2059">
                  <c:v>167.16</c:v>
                </c:pt>
                <c:pt idx="2060">
                  <c:v>167.2</c:v>
                </c:pt>
                <c:pt idx="2061">
                  <c:v>167.24</c:v>
                </c:pt>
                <c:pt idx="2062">
                  <c:v>167.28</c:v>
                </c:pt>
                <c:pt idx="2063">
                  <c:v>167.32</c:v>
                </c:pt>
                <c:pt idx="2064">
                  <c:v>167.36</c:v>
                </c:pt>
                <c:pt idx="2065">
                  <c:v>167.4</c:v>
                </c:pt>
                <c:pt idx="2066">
                  <c:v>167.44</c:v>
                </c:pt>
                <c:pt idx="2067">
                  <c:v>167.48</c:v>
                </c:pt>
                <c:pt idx="2068">
                  <c:v>167.52</c:v>
                </c:pt>
                <c:pt idx="2069">
                  <c:v>167.56</c:v>
                </c:pt>
                <c:pt idx="2070">
                  <c:v>167.6</c:v>
                </c:pt>
                <c:pt idx="2071">
                  <c:v>167.64000000000001</c:v>
                </c:pt>
                <c:pt idx="2072">
                  <c:v>167.68</c:v>
                </c:pt>
                <c:pt idx="2073">
                  <c:v>167.72</c:v>
                </c:pt>
                <c:pt idx="2074">
                  <c:v>167.76</c:v>
                </c:pt>
                <c:pt idx="2075">
                  <c:v>167.8</c:v>
                </c:pt>
                <c:pt idx="2076">
                  <c:v>167.84</c:v>
                </c:pt>
                <c:pt idx="2077">
                  <c:v>167.88</c:v>
                </c:pt>
                <c:pt idx="2078">
                  <c:v>167.92000000000002</c:v>
                </c:pt>
                <c:pt idx="2079">
                  <c:v>167.96</c:v>
                </c:pt>
                <c:pt idx="2080">
                  <c:v>168</c:v>
                </c:pt>
                <c:pt idx="2081">
                  <c:v>168.04</c:v>
                </c:pt>
                <c:pt idx="2082">
                  <c:v>168.08</c:v>
                </c:pt>
                <c:pt idx="2083">
                  <c:v>168.12</c:v>
                </c:pt>
                <c:pt idx="2084">
                  <c:v>168.16</c:v>
                </c:pt>
                <c:pt idx="2085">
                  <c:v>168.20000000000002</c:v>
                </c:pt>
                <c:pt idx="2086">
                  <c:v>168.24</c:v>
                </c:pt>
                <c:pt idx="2087">
                  <c:v>168.28</c:v>
                </c:pt>
                <c:pt idx="2088">
                  <c:v>168.32</c:v>
                </c:pt>
                <c:pt idx="2089">
                  <c:v>168.36</c:v>
                </c:pt>
                <c:pt idx="2090">
                  <c:v>168.4</c:v>
                </c:pt>
                <c:pt idx="2091">
                  <c:v>168.44</c:v>
                </c:pt>
                <c:pt idx="2092">
                  <c:v>168.48000000000002</c:v>
                </c:pt>
                <c:pt idx="2093">
                  <c:v>168.52</c:v>
                </c:pt>
                <c:pt idx="2094">
                  <c:v>168.56</c:v>
                </c:pt>
                <c:pt idx="2095">
                  <c:v>168.6</c:v>
                </c:pt>
                <c:pt idx="2096">
                  <c:v>168.64000000000001</c:v>
                </c:pt>
                <c:pt idx="2097">
                  <c:v>168.68</c:v>
                </c:pt>
                <c:pt idx="2098">
                  <c:v>168.72</c:v>
                </c:pt>
                <c:pt idx="2099">
                  <c:v>168.76000000000002</c:v>
                </c:pt>
                <c:pt idx="2100">
                  <c:v>168.8</c:v>
                </c:pt>
                <c:pt idx="2101">
                  <c:v>168.84</c:v>
                </c:pt>
                <c:pt idx="2102">
                  <c:v>168.88</c:v>
                </c:pt>
                <c:pt idx="2103">
                  <c:v>168.92000000000002</c:v>
                </c:pt>
                <c:pt idx="2104">
                  <c:v>168.96</c:v>
                </c:pt>
                <c:pt idx="2105">
                  <c:v>169</c:v>
                </c:pt>
                <c:pt idx="2106">
                  <c:v>169.04000000000002</c:v>
                </c:pt>
                <c:pt idx="2107">
                  <c:v>169.08</c:v>
                </c:pt>
                <c:pt idx="2108">
                  <c:v>169.12</c:v>
                </c:pt>
                <c:pt idx="2109">
                  <c:v>169.16</c:v>
                </c:pt>
                <c:pt idx="2110">
                  <c:v>169.20000000000002</c:v>
                </c:pt>
                <c:pt idx="2111">
                  <c:v>169.24</c:v>
                </c:pt>
                <c:pt idx="2112">
                  <c:v>169.28</c:v>
                </c:pt>
                <c:pt idx="2113">
                  <c:v>169.32000000000002</c:v>
                </c:pt>
                <c:pt idx="2114">
                  <c:v>169.36</c:v>
                </c:pt>
                <c:pt idx="2115">
                  <c:v>169.4</c:v>
                </c:pt>
                <c:pt idx="2116">
                  <c:v>169.44</c:v>
                </c:pt>
                <c:pt idx="2117">
                  <c:v>169.48000000000002</c:v>
                </c:pt>
                <c:pt idx="2118">
                  <c:v>169.52</c:v>
                </c:pt>
                <c:pt idx="2119">
                  <c:v>169.56</c:v>
                </c:pt>
                <c:pt idx="2120">
                  <c:v>169.60000000000002</c:v>
                </c:pt>
                <c:pt idx="2121">
                  <c:v>169.64000000000001</c:v>
                </c:pt>
                <c:pt idx="2122">
                  <c:v>169.68</c:v>
                </c:pt>
                <c:pt idx="2123">
                  <c:v>169.72</c:v>
                </c:pt>
                <c:pt idx="2124">
                  <c:v>169.76000000000002</c:v>
                </c:pt>
                <c:pt idx="2125">
                  <c:v>169.8</c:v>
                </c:pt>
                <c:pt idx="2126">
                  <c:v>169.84</c:v>
                </c:pt>
                <c:pt idx="2127">
                  <c:v>169.88000000000002</c:v>
                </c:pt>
                <c:pt idx="2128">
                  <c:v>169.92000000000002</c:v>
                </c:pt>
                <c:pt idx="2129">
                  <c:v>169.96</c:v>
                </c:pt>
                <c:pt idx="2130">
                  <c:v>170</c:v>
                </c:pt>
                <c:pt idx="2131">
                  <c:v>170.04</c:v>
                </c:pt>
                <c:pt idx="2132">
                  <c:v>170.08</c:v>
                </c:pt>
                <c:pt idx="2133">
                  <c:v>170.12</c:v>
                </c:pt>
                <c:pt idx="2134">
                  <c:v>170.16</c:v>
                </c:pt>
                <c:pt idx="2135">
                  <c:v>170.2</c:v>
                </c:pt>
                <c:pt idx="2136">
                  <c:v>170.23999999999998</c:v>
                </c:pt>
                <c:pt idx="2137">
                  <c:v>170.27999999999997</c:v>
                </c:pt>
                <c:pt idx="2138">
                  <c:v>170.32</c:v>
                </c:pt>
                <c:pt idx="2139">
                  <c:v>170.35999999999999</c:v>
                </c:pt>
                <c:pt idx="2140">
                  <c:v>170.39999999999998</c:v>
                </c:pt>
                <c:pt idx="2141">
                  <c:v>170.44</c:v>
                </c:pt>
                <c:pt idx="2142">
                  <c:v>170.48</c:v>
                </c:pt>
                <c:pt idx="2143">
                  <c:v>170.51999999999998</c:v>
                </c:pt>
                <c:pt idx="2144">
                  <c:v>170.56</c:v>
                </c:pt>
                <c:pt idx="2145">
                  <c:v>170.6</c:v>
                </c:pt>
                <c:pt idx="2146">
                  <c:v>170.64</c:v>
                </c:pt>
                <c:pt idx="2147">
                  <c:v>170.67999999999998</c:v>
                </c:pt>
                <c:pt idx="2148">
                  <c:v>170.72</c:v>
                </c:pt>
                <c:pt idx="2149">
                  <c:v>170.76</c:v>
                </c:pt>
                <c:pt idx="2150">
                  <c:v>170.79999999999998</c:v>
                </c:pt>
                <c:pt idx="2151">
                  <c:v>170.84</c:v>
                </c:pt>
                <c:pt idx="2152">
                  <c:v>170.88</c:v>
                </c:pt>
                <c:pt idx="2153">
                  <c:v>170.92</c:v>
                </c:pt>
                <c:pt idx="2154">
                  <c:v>170.95999999999998</c:v>
                </c:pt>
                <c:pt idx="2155">
                  <c:v>171</c:v>
                </c:pt>
                <c:pt idx="2156">
                  <c:v>171.04</c:v>
                </c:pt>
                <c:pt idx="2157">
                  <c:v>171.07999999999998</c:v>
                </c:pt>
                <c:pt idx="2158">
                  <c:v>171.12</c:v>
                </c:pt>
                <c:pt idx="2159">
                  <c:v>171.16</c:v>
                </c:pt>
                <c:pt idx="2160">
                  <c:v>171.2</c:v>
                </c:pt>
                <c:pt idx="2161">
                  <c:v>171.23999999999998</c:v>
                </c:pt>
                <c:pt idx="2162">
                  <c:v>171.28</c:v>
                </c:pt>
                <c:pt idx="2163">
                  <c:v>171.32</c:v>
                </c:pt>
                <c:pt idx="2164">
                  <c:v>171.35999999999999</c:v>
                </c:pt>
                <c:pt idx="2165">
                  <c:v>171.4</c:v>
                </c:pt>
                <c:pt idx="2166">
                  <c:v>171.44</c:v>
                </c:pt>
                <c:pt idx="2167">
                  <c:v>171.48</c:v>
                </c:pt>
                <c:pt idx="2168">
                  <c:v>171.51999999999998</c:v>
                </c:pt>
                <c:pt idx="2169">
                  <c:v>171.56</c:v>
                </c:pt>
                <c:pt idx="2170">
                  <c:v>171.6</c:v>
                </c:pt>
                <c:pt idx="2171">
                  <c:v>171.64</c:v>
                </c:pt>
                <c:pt idx="2172">
                  <c:v>171.68</c:v>
                </c:pt>
                <c:pt idx="2173">
                  <c:v>171.72</c:v>
                </c:pt>
                <c:pt idx="2174">
                  <c:v>171.76</c:v>
                </c:pt>
                <c:pt idx="2175">
                  <c:v>171.79999999999998</c:v>
                </c:pt>
                <c:pt idx="2176">
                  <c:v>171.84</c:v>
                </c:pt>
                <c:pt idx="2177">
                  <c:v>171.88</c:v>
                </c:pt>
                <c:pt idx="2178">
                  <c:v>171.92</c:v>
                </c:pt>
                <c:pt idx="2179">
                  <c:v>171.96</c:v>
                </c:pt>
                <c:pt idx="2180">
                  <c:v>172</c:v>
                </c:pt>
                <c:pt idx="2181">
                  <c:v>172.04</c:v>
                </c:pt>
                <c:pt idx="2182">
                  <c:v>172.07999999999998</c:v>
                </c:pt>
                <c:pt idx="2183">
                  <c:v>172.12</c:v>
                </c:pt>
                <c:pt idx="2184">
                  <c:v>172.16</c:v>
                </c:pt>
                <c:pt idx="2185">
                  <c:v>172.2</c:v>
                </c:pt>
                <c:pt idx="2186">
                  <c:v>172.24</c:v>
                </c:pt>
                <c:pt idx="2187">
                  <c:v>172.28</c:v>
                </c:pt>
                <c:pt idx="2188">
                  <c:v>172.32</c:v>
                </c:pt>
                <c:pt idx="2189">
                  <c:v>172.35999999999999</c:v>
                </c:pt>
                <c:pt idx="2190">
                  <c:v>172.4</c:v>
                </c:pt>
                <c:pt idx="2191">
                  <c:v>172.44</c:v>
                </c:pt>
                <c:pt idx="2192">
                  <c:v>172.48</c:v>
                </c:pt>
                <c:pt idx="2193">
                  <c:v>172.52</c:v>
                </c:pt>
                <c:pt idx="2194">
                  <c:v>172.56</c:v>
                </c:pt>
                <c:pt idx="2195">
                  <c:v>172.6</c:v>
                </c:pt>
                <c:pt idx="2196">
                  <c:v>172.64</c:v>
                </c:pt>
                <c:pt idx="2197">
                  <c:v>172.68</c:v>
                </c:pt>
                <c:pt idx="2198">
                  <c:v>172.72</c:v>
                </c:pt>
                <c:pt idx="2199">
                  <c:v>172.76</c:v>
                </c:pt>
                <c:pt idx="2200">
                  <c:v>172.8</c:v>
                </c:pt>
                <c:pt idx="2201">
                  <c:v>172.84</c:v>
                </c:pt>
                <c:pt idx="2202">
                  <c:v>172.88</c:v>
                </c:pt>
                <c:pt idx="2203">
                  <c:v>172.92</c:v>
                </c:pt>
                <c:pt idx="2204">
                  <c:v>172.96</c:v>
                </c:pt>
                <c:pt idx="2205">
                  <c:v>173</c:v>
                </c:pt>
                <c:pt idx="2206">
                  <c:v>173.04</c:v>
                </c:pt>
                <c:pt idx="2207">
                  <c:v>173.08</c:v>
                </c:pt>
                <c:pt idx="2208">
                  <c:v>173.12</c:v>
                </c:pt>
                <c:pt idx="2209">
                  <c:v>173.16</c:v>
                </c:pt>
                <c:pt idx="2210">
                  <c:v>173.2</c:v>
                </c:pt>
                <c:pt idx="2211">
                  <c:v>173.24</c:v>
                </c:pt>
                <c:pt idx="2212">
                  <c:v>173.28</c:v>
                </c:pt>
                <c:pt idx="2213">
                  <c:v>173.32</c:v>
                </c:pt>
                <c:pt idx="2214">
                  <c:v>173.36</c:v>
                </c:pt>
                <c:pt idx="2215">
                  <c:v>173.4</c:v>
                </c:pt>
                <c:pt idx="2216">
                  <c:v>173.44</c:v>
                </c:pt>
                <c:pt idx="2217">
                  <c:v>173.48</c:v>
                </c:pt>
                <c:pt idx="2218">
                  <c:v>173.52</c:v>
                </c:pt>
                <c:pt idx="2219">
                  <c:v>173.56</c:v>
                </c:pt>
                <c:pt idx="2220">
                  <c:v>173.6</c:v>
                </c:pt>
                <c:pt idx="2221">
                  <c:v>173.64000000000001</c:v>
                </c:pt>
                <c:pt idx="2222">
                  <c:v>173.68</c:v>
                </c:pt>
                <c:pt idx="2223">
                  <c:v>173.72</c:v>
                </c:pt>
                <c:pt idx="2224">
                  <c:v>173.76</c:v>
                </c:pt>
                <c:pt idx="2225">
                  <c:v>173.8</c:v>
                </c:pt>
                <c:pt idx="2226">
                  <c:v>173.84</c:v>
                </c:pt>
                <c:pt idx="2227">
                  <c:v>173.88</c:v>
                </c:pt>
                <c:pt idx="2228">
                  <c:v>173.92000000000002</c:v>
                </c:pt>
                <c:pt idx="2229">
                  <c:v>173.96</c:v>
                </c:pt>
                <c:pt idx="2230">
                  <c:v>174</c:v>
                </c:pt>
                <c:pt idx="2231">
                  <c:v>174.04</c:v>
                </c:pt>
                <c:pt idx="2232">
                  <c:v>174.08</c:v>
                </c:pt>
                <c:pt idx="2233">
                  <c:v>174.12</c:v>
                </c:pt>
                <c:pt idx="2234">
                  <c:v>174.16</c:v>
                </c:pt>
                <c:pt idx="2235">
                  <c:v>174.20000000000002</c:v>
                </c:pt>
                <c:pt idx="2236">
                  <c:v>174.24</c:v>
                </c:pt>
                <c:pt idx="2237">
                  <c:v>174.28</c:v>
                </c:pt>
                <c:pt idx="2238">
                  <c:v>174.32</c:v>
                </c:pt>
                <c:pt idx="2239">
                  <c:v>174.36</c:v>
                </c:pt>
                <c:pt idx="2240">
                  <c:v>174.4</c:v>
                </c:pt>
                <c:pt idx="2241">
                  <c:v>174.44</c:v>
                </c:pt>
                <c:pt idx="2242">
                  <c:v>174.48000000000002</c:v>
                </c:pt>
                <c:pt idx="2243">
                  <c:v>174.52</c:v>
                </c:pt>
                <c:pt idx="2244">
                  <c:v>174.56</c:v>
                </c:pt>
                <c:pt idx="2245">
                  <c:v>174.6</c:v>
                </c:pt>
                <c:pt idx="2246">
                  <c:v>174.64000000000001</c:v>
                </c:pt>
                <c:pt idx="2247">
                  <c:v>174.68</c:v>
                </c:pt>
                <c:pt idx="2248">
                  <c:v>174.72</c:v>
                </c:pt>
                <c:pt idx="2249">
                  <c:v>174.76000000000002</c:v>
                </c:pt>
                <c:pt idx="2250">
                  <c:v>174.8</c:v>
                </c:pt>
                <c:pt idx="2251">
                  <c:v>174.84</c:v>
                </c:pt>
                <c:pt idx="2252">
                  <c:v>174.88</c:v>
                </c:pt>
                <c:pt idx="2253">
                  <c:v>174.92000000000002</c:v>
                </c:pt>
                <c:pt idx="2254">
                  <c:v>174.96</c:v>
                </c:pt>
                <c:pt idx="2255">
                  <c:v>175</c:v>
                </c:pt>
                <c:pt idx="2256">
                  <c:v>175.04000000000002</c:v>
                </c:pt>
                <c:pt idx="2257">
                  <c:v>175.08</c:v>
                </c:pt>
                <c:pt idx="2258">
                  <c:v>175.12</c:v>
                </c:pt>
                <c:pt idx="2259">
                  <c:v>175.16</c:v>
                </c:pt>
                <c:pt idx="2260">
                  <c:v>175.20000000000002</c:v>
                </c:pt>
                <c:pt idx="2261">
                  <c:v>175.24</c:v>
                </c:pt>
                <c:pt idx="2262">
                  <c:v>175.28</c:v>
                </c:pt>
                <c:pt idx="2263">
                  <c:v>175.32000000000002</c:v>
                </c:pt>
                <c:pt idx="2264">
                  <c:v>175.36</c:v>
                </c:pt>
                <c:pt idx="2265">
                  <c:v>175.4</c:v>
                </c:pt>
                <c:pt idx="2266">
                  <c:v>175.44</c:v>
                </c:pt>
                <c:pt idx="2267">
                  <c:v>175.48000000000002</c:v>
                </c:pt>
                <c:pt idx="2268">
                  <c:v>175.52</c:v>
                </c:pt>
                <c:pt idx="2269">
                  <c:v>175.56</c:v>
                </c:pt>
                <c:pt idx="2270">
                  <c:v>175.60000000000002</c:v>
                </c:pt>
                <c:pt idx="2271">
                  <c:v>175.64000000000001</c:v>
                </c:pt>
                <c:pt idx="2272">
                  <c:v>175.68</c:v>
                </c:pt>
                <c:pt idx="2273">
                  <c:v>175.72</c:v>
                </c:pt>
                <c:pt idx="2274">
                  <c:v>175.76000000000002</c:v>
                </c:pt>
                <c:pt idx="2275">
                  <c:v>175.8</c:v>
                </c:pt>
                <c:pt idx="2276">
                  <c:v>175.84</c:v>
                </c:pt>
                <c:pt idx="2277">
                  <c:v>175.88000000000002</c:v>
                </c:pt>
                <c:pt idx="2278">
                  <c:v>175.92000000000002</c:v>
                </c:pt>
                <c:pt idx="2279">
                  <c:v>175.96</c:v>
                </c:pt>
                <c:pt idx="2280">
                  <c:v>176</c:v>
                </c:pt>
                <c:pt idx="2281">
                  <c:v>176.04000000000002</c:v>
                </c:pt>
                <c:pt idx="2282">
                  <c:v>176.08</c:v>
                </c:pt>
                <c:pt idx="2283">
                  <c:v>176.12</c:v>
                </c:pt>
                <c:pt idx="2284">
                  <c:v>176.16</c:v>
                </c:pt>
                <c:pt idx="2285">
                  <c:v>176.2</c:v>
                </c:pt>
                <c:pt idx="2286">
                  <c:v>176.24</c:v>
                </c:pt>
                <c:pt idx="2287">
                  <c:v>176.28</c:v>
                </c:pt>
                <c:pt idx="2288">
                  <c:v>176.32</c:v>
                </c:pt>
                <c:pt idx="2289">
                  <c:v>176.35999999999999</c:v>
                </c:pt>
                <c:pt idx="2290">
                  <c:v>176.39999999999998</c:v>
                </c:pt>
                <c:pt idx="2291">
                  <c:v>176.44</c:v>
                </c:pt>
                <c:pt idx="2292">
                  <c:v>176.48</c:v>
                </c:pt>
                <c:pt idx="2293">
                  <c:v>176.51999999999998</c:v>
                </c:pt>
                <c:pt idx="2294">
                  <c:v>176.55999999999997</c:v>
                </c:pt>
                <c:pt idx="2295">
                  <c:v>176.6</c:v>
                </c:pt>
                <c:pt idx="2296">
                  <c:v>176.64</c:v>
                </c:pt>
                <c:pt idx="2297">
                  <c:v>176.67999999999998</c:v>
                </c:pt>
                <c:pt idx="2298">
                  <c:v>176.72</c:v>
                </c:pt>
                <c:pt idx="2299">
                  <c:v>176.76</c:v>
                </c:pt>
                <c:pt idx="2300">
                  <c:v>176.79999999999998</c:v>
                </c:pt>
                <c:pt idx="2301">
                  <c:v>176.83999999999997</c:v>
                </c:pt>
                <c:pt idx="2302">
                  <c:v>176.88</c:v>
                </c:pt>
                <c:pt idx="2303">
                  <c:v>176.92</c:v>
                </c:pt>
                <c:pt idx="2304">
                  <c:v>176.95999999999998</c:v>
                </c:pt>
                <c:pt idx="2305">
                  <c:v>177</c:v>
                </c:pt>
                <c:pt idx="2306">
                  <c:v>177.04</c:v>
                </c:pt>
                <c:pt idx="2307">
                  <c:v>177.07999999999998</c:v>
                </c:pt>
                <c:pt idx="2308">
                  <c:v>177.11999999999998</c:v>
                </c:pt>
                <c:pt idx="2309">
                  <c:v>177.16</c:v>
                </c:pt>
                <c:pt idx="2310">
                  <c:v>177.2</c:v>
                </c:pt>
                <c:pt idx="2311">
                  <c:v>177.23999999999998</c:v>
                </c:pt>
                <c:pt idx="2312">
                  <c:v>177.28</c:v>
                </c:pt>
                <c:pt idx="2313">
                  <c:v>177.32</c:v>
                </c:pt>
                <c:pt idx="2314">
                  <c:v>177.35999999999999</c:v>
                </c:pt>
                <c:pt idx="2315">
                  <c:v>177.39999999999998</c:v>
                </c:pt>
                <c:pt idx="2316">
                  <c:v>177.44</c:v>
                </c:pt>
                <c:pt idx="2317">
                  <c:v>177.48</c:v>
                </c:pt>
                <c:pt idx="2318">
                  <c:v>177.51999999999998</c:v>
                </c:pt>
                <c:pt idx="2319">
                  <c:v>177.56</c:v>
                </c:pt>
                <c:pt idx="2320">
                  <c:v>177.6</c:v>
                </c:pt>
                <c:pt idx="2321">
                  <c:v>177.64</c:v>
                </c:pt>
                <c:pt idx="2322">
                  <c:v>177.67999999999998</c:v>
                </c:pt>
                <c:pt idx="2323">
                  <c:v>177.72</c:v>
                </c:pt>
                <c:pt idx="2324">
                  <c:v>177.76</c:v>
                </c:pt>
                <c:pt idx="2325">
                  <c:v>177.79999999999998</c:v>
                </c:pt>
                <c:pt idx="2326">
                  <c:v>177.84</c:v>
                </c:pt>
                <c:pt idx="2327">
                  <c:v>177.88</c:v>
                </c:pt>
                <c:pt idx="2328">
                  <c:v>177.92</c:v>
                </c:pt>
                <c:pt idx="2329">
                  <c:v>177.95999999999998</c:v>
                </c:pt>
                <c:pt idx="2330">
                  <c:v>178</c:v>
                </c:pt>
                <c:pt idx="2331">
                  <c:v>178.04</c:v>
                </c:pt>
                <c:pt idx="2332">
                  <c:v>178.07999999999998</c:v>
                </c:pt>
                <c:pt idx="2333">
                  <c:v>178.12</c:v>
                </c:pt>
                <c:pt idx="2334">
                  <c:v>178.16</c:v>
                </c:pt>
                <c:pt idx="2335">
                  <c:v>178.2</c:v>
                </c:pt>
                <c:pt idx="2336">
                  <c:v>178.24</c:v>
                </c:pt>
                <c:pt idx="2337">
                  <c:v>178.28</c:v>
                </c:pt>
                <c:pt idx="2338">
                  <c:v>178.32</c:v>
                </c:pt>
                <c:pt idx="2339">
                  <c:v>178.35999999999999</c:v>
                </c:pt>
                <c:pt idx="2340">
                  <c:v>178.4</c:v>
                </c:pt>
                <c:pt idx="2341">
                  <c:v>178.44</c:v>
                </c:pt>
                <c:pt idx="2342">
                  <c:v>178.48</c:v>
                </c:pt>
                <c:pt idx="2343">
                  <c:v>178.52</c:v>
                </c:pt>
                <c:pt idx="2344">
                  <c:v>178.56</c:v>
                </c:pt>
                <c:pt idx="2345">
                  <c:v>178.6</c:v>
                </c:pt>
                <c:pt idx="2346">
                  <c:v>178.64</c:v>
                </c:pt>
                <c:pt idx="2347">
                  <c:v>178.68</c:v>
                </c:pt>
                <c:pt idx="2348">
                  <c:v>178.72</c:v>
                </c:pt>
                <c:pt idx="2349">
                  <c:v>178.76</c:v>
                </c:pt>
                <c:pt idx="2350">
                  <c:v>178.8</c:v>
                </c:pt>
                <c:pt idx="2351">
                  <c:v>178.84</c:v>
                </c:pt>
                <c:pt idx="2352">
                  <c:v>178.88</c:v>
                </c:pt>
                <c:pt idx="2353">
                  <c:v>178.92</c:v>
                </c:pt>
                <c:pt idx="2354">
                  <c:v>178.96</c:v>
                </c:pt>
                <c:pt idx="2355">
                  <c:v>179</c:v>
                </c:pt>
                <c:pt idx="2356">
                  <c:v>179.04</c:v>
                </c:pt>
                <c:pt idx="2357">
                  <c:v>179.08</c:v>
                </c:pt>
                <c:pt idx="2358">
                  <c:v>179.12</c:v>
                </c:pt>
                <c:pt idx="2359">
                  <c:v>179.16</c:v>
                </c:pt>
                <c:pt idx="2360">
                  <c:v>179.2</c:v>
                </c:pt>
                <c:pt idx="2361">
                  <c:v>179.24</c:v>
                </c:pt>
                <c:pt idx="2362">
                  <c:v>179.28</c:v>
                </c:pt>
                <c:pt idx="2363">
                  <c:v>179.32</c:v>
                </c:pt>
                <c:pt idx="2364">
                  <c:v>179.36</c:v>
                </c:pt>
                <c:pt idx="2365">
                  <c:v>179.4</c:v>
                </c:pt>
                <c:pt idx="2366">
                  <c:v>179.44</c:v>
                </c:pt>
                <c:pt idx="2367">
                  <c:v>179.48</c:v>
                </c:pt>
                <c:pt idx="2368">
                  <c:v>179.52</c:v>
                </c:pt>
                <c:pt idx="2369">
                  <c:v>179.56</c:v>
                </c:pt>
                <c:pt idx="2370">
                  <c:v>179.6</c:v>
                </c:pt>
                <c:pt idx="2371">
                  <c:v>179.64000000000001</c:v>
                </c:pt>
                <c:pt idx="2372">
                  <c:v>179.68</c:v>
                </c:pt>
                <c:pt idx="2373">
                  <c:v>179.72</c:v>
                </c:pt>
                <c:pt idx="2374">
                  <c:v>179.76</c:v>
                </c:pt>
                <c:pt idx="2375">
                  <c:v>179.8</c:v>
                </c:pt>
                <c:pt idx="2376">
                  <c:v>179.84</c:v>
                </c:pt>
                <c:pt idx="2377">
                  <c:v>179.88</c:v>
                </c:pt>
                <c:pt idx="2378">
                  <c:v>179.92000000000002</c:v>
                </c:pt>
                <c:pt idx="2379">
                  <c:v>179.96</c:v>
                </c:pt>
                <c:pt idx="2380">
                  <c:v>180</c:v>
                </c:pt>
                <c:pt idx="2381">
                  <c:v>180.04</c:v>
                </c:pt>
                <c:pt idx="2382">
                  <c:v>180.08</c:v>
                </c:pt>
                <c:pt idx="2383">
                  <c:v>180.12</c:v>
                </c:pt>
                <c:pt idx="2384">
                  <c:v>180.16</c:v>
                </c:pt>
                <c:pt idx="2385">
                  <c:v>180.20000000000002</c:v>
                </c:pt>
                <c:pt idx="2386">
                  <c:v>180.24</c:v>
                </c:pt>
                <c:pt idx="2387">
                  <c:v>180.28</c:v>
                </c:pt>
                <c:pt idx="2388">
                  <c:v>180.32</c:v>
                </c:pt>
                <c:pt idx="2389">
                  <c:v>180.36</c:v>
                </c:pt>
                <c:pt idx="2390">
                  <c:v>180.4</c:v>
                </c:pt>
                <c:pt idx="2391">
                  <c:v>180.44</c:v>
                </c:pt>
                <c:pt idx="2392">
                  <c:v>180.48000000000002</c:v>
                </c:pt>
                <c:pt idx="2393">
                  <c:v>180.52</c:v>
                </c:pt>
                <c:pt idx="2394">
                  <c:v>180.56</c:v>
                </c:pt>
                <c:pt idx="2395">
                  <c:v>180.6</c:v>
                </c:pt>
                <c:pt idx="2396">
                  <c:v>180.64000000000001</c:v>
                </c:pt>
                <c:pt idx="2397">
                  <c:v>180.68</c:v>
                </c:pt>
                <c:pt idx="2398">
                  <c:v>180.72</c:v>
                </c:pt>
                <c:pt idx="2399">
                  <c:v>180.76000000000002</c:v>
                </c:pt>
                <c:pt idx="2400">
                  <c:v>180.8</c:v>
                </c:pt>
                <c:pt idx="2401">
                  <c:v>180.84</c:v>
                </c:pt>
                <c:pt idx="2402">
                  <c:v>180.88</c:v>
                </c:pt>
                <c:pt idx="2403">
                  <c:v>180.92000000000002</c:v>
                </c:pt>
                <c:pt idx="2404">
                  <c:v>180.96</c:v>
                </c:pt>
                <c:pt idx="2405">
                  <c:v>181</c:v>
                </c:pt>
                <c:pt idx="2406">
                  <c:v>181.04000000000002</c:v>
                </c:pt>
                <c:pt idx="2407">
                  <c:v>181.08</c:v>
                </c:pt>
                <c:pt idx="2408">
                  <c:v>181.12</c:v>
                </c:pt>
                <c:pt idx="2409">
                  <c:v>181.16</c:v>
                </c:pt>
                <c:pt idx="2410">
                  <c:v>181.20000000000002</c:v>
                </c:pt>
                <c:pt idx="2411">
                  <c:v>181.24</c:v>
                </c:pt>
                <c:pt idx="2412">
                  <c:v>181.28</c:v>
                </c:pt>
                <c:pt idx="2413">
                  <c:v>181.32000000000002</c:v>
                </c:pt>
                <c:pt idx="2414">
                  <c:v>181.36</c:v>
                </c:pt>
                <c:pt idx="2415">
                  <c:v>181.4</c:v>
                </c:pt>
                <c:pt idx="2416">
                  <c:v>181.44</c:v>
                </c:pt>
                <c:pt idx="2417">
                  <c:v>181.48000000000002</c:v>
                </c:pt>
                <c:pt idx="2418">
                  <c:v>181.52</c:v>
                </c:pt>
                <c:pt idx="2419">
                  <c:v>181.56</c:v>
                </c:pt>
                <c:pt idx="2420">
                  <c:v>181.60000000000002</c:v>
                </c:pt>
                <c:pt idx="2421">
                  <c:v>181.64000000000001</c:v>
                </c:pt>
                <c:pt idx="2422">
                  <c:v>181.68</c:v>
                </c:pt>
                <c:pt idx="2423">
                  <c:v>181.72</c:v>
                </c:pt>
                <c:pt idx="2424">
                  <c:v>181.76000000000002</c:v>
                </c:pt>
                <c:pt idx="2425">
                  <c:v>181.8</c:v>
                </c:pt>
                <c:pt idx="2426">
                  <c:v>181.84</c:v>
                </c:pt>
                <c:pt idx="2427">
                  <c:v>181.88000000000002</c:v>
                </c:pt>
                <c:pt idx="2428">
                  <c:v>181.92000000000002</c:v>
                </c:pt>
                <c:pt idx="2429">
                  <c:v>181.96</c:v>
                </c:pt>
                <c:pt idx="2430">
                  <c:v>182</c:v>
                </c:pt>
                <c:pt idx="2431">
                  <c:v>182.04000000000002</c:v>
                </c:pt>
                <c:pt idx="2432">
                  <c:v>182.08</c:v>
                </c:pt>
                <c:pt idx="2433">
                  <c:v>182.12</c:v>
                </c:pt>
                <c:pt idx="2434">
                  <c:v>182.16000000000003</c:v>
                </c:pt>
                <c:pt idx="2435">
                  <c:v>182.20000000000002</c:v>
                </c:pt>
                <c:pt idx="2436">
                  <c:v>182.24</c:v>
                </c:pt>
                <c:pt idx="2437">
                  <c:v>182.28</c:v>
                </c:pt>
                <c:pt idx="2438">
                  <c:v>182.32</c:v>
                </c:pt>
                <c:pt idx="2439">
                  <c:v>182.36</c:v>
                </c:pt>
                <c:pt idx="2440">
                  <c:v>182.4</c:v>
                </c:pt>
                <c:pt idx="2441">
                  <c:v>182.44</c:v>
                </c:pt>
                <c:pt idx="2442">
                  <c:v>182.48</c:v>
                </c:pt>
                <c:pt idx="2443">
                  <c:v>182.51999999999998</c:v>
                </c:pt>
                <c:pt idx="2444">
                  <c:v>182.56</c:v>
                </c:pt>
                <c:pt idx="2445">
                  <c:v>182.6</c:v>
                </c:pt>
                <c:pt idx="2446">
                  <c:v>182.64</c:v>
                </c:pt>
                <c:pt idx="2447">
                  <c:v>182.67999999999998</c:v>
                </c:pt>
                <c:pt idx="2448">
                  <c:v>182.72</c:v>
                </c:pt>
                <c:pt idx="2449">
                  <c:v>182.76</c:v>
                </c:pt>
                <c:pt idx="2450">
                  <c:v>182.79999999999998</c:v>
                </c:pt>
                <c:pt idx="2451">
                  <c:v>182.83999999999997</c:v>
                </c:pt>
                <c:pt idx="2452">
                  <c:v>182.88</c:v>
                </c:pt>
                <c:pt idx="2453">
                  <c:v>182.92</c:v>
                </c:pt>
                <c:pt idx="2454">
                  <c:v>182.95999999999998</c:v>
                </c:pt>
                <c:pt idx="2455">
                  <c:v>183</c:v>
                </c:pt>
                <c:pt idx="2456">
                  <c:v>183.04</c:v>
                </c:pt>
                <c:pt idx="2457">
                  <c:v>183.07999999999998</c:v>
                </c:pt>
                <c:pt idx="2458">
                  <c:v>183.11999999999998</c:v>
                </c:pt>
                <c:pt idx="2459">
                  <c:v>183.16</c:v>
                </c:pt>
                <c:pt idx="2460">
                  <c:v>183.2</c:v>
                </c:pt>
                <c:pt idx="2461">
                  <c:v>183.23999999999998</c:v>
                </c:pt>
                <c:pt idx="2462">
                  <c:v>183.28</c:v>
                </c:pt>
                <c:pt idx="2463">
                  <c:v>183.32</c:v>
                </c:pt>
                <c:pt idx="2464">
                  <c:v>183.35999999999999</c:v>
                </c:pt>
                <c:pt idx="2465">
                  <c:v>183.39999999999998</c:v>
                </c:pt>
                <c:pt idx="2466">
                  <c:v>183.44</c:v>
                </c:pt>
                <c:pt idx="2467">
                  <c:v>183.48</c:v>
                </c:pt>
                <c:pt idx="2468">
                  <c:v>183.51999999999998</c:v>
                </c:pt>
                <c:pt idx="2469">
                  <c:v>183.56</c:v>
                </c:pt>
                <c:pt idx="2470">
                  <c:v>183.6</c:v>
                </c:pt>
                <c:pt idx="2471">
                  <c:v>183.64</c:v>
                </c:pt>
                <c:pt idx="2472">
                  <c:v>183.67999999999998</c:v>
                </c:pt>
                <c:pt idx="2473">
                  <c:v>183.72</c:v>
                </c:pt>
                <c:pt idx="2474">
                  <c:v>183.76</c:v>
                </c:pt>
                <c:pt idx="2475">
                  <c:v>183.79999999999998</c:v>
                </c:pt>
                <c:pt idx="2476">
                  <c:v>183.84</c:v>
                </c:pt>
                <c:pt idx="2477">
                  <c:v>183.88</c:v>
                </c:pt>
                <c:pt idx="2478">
                  <c:v>183.92</c:v>
                </c:pt>
                <c:pt idx="2479">
                  <c:v>183.95999999999998</c:v>
                </c:pt>
                <c:pt idx="2480">
                  <c:v>184</c:v>
                </c:pt>
                <c:pt idx="2481">
                  <c:v>184.04</c:v>
                </c:pt>
                <c:pt idx="2482">
                  <c:v>184.07999999999998</c:v>
                </c:pt>
                <c:pt idx="2483">
                  <c:v>184.12</c:v>
                </c:pt>
                <c:pt idx="2484">
                  <c:v>184.16</c:v>
                </c:pt>
                <c:pt idx="2485">
                  <c:v>184.2</c:v>
                </c:pt>
                <c:pt idx="2486">
                  <c:v>184.23999999999998</c:v>
                </c:pt>
                <c:pt idx="2487">
                  <c:v>184.28</c:v>
                </c:pt>
                <c:pt idx="2488">
                  <c:v>184.32</c:v>
                </c:pt>
                <c:pt idx="2489">
                  <c:v>184.35999999999999</c:v>
                </c:pt>
                <c:pt idx="2490">
                  <c:v>184.4</c:v>
                </c:pt>
                <c:pt idx="2491">
                  <c:v>184.44</c:v>
                </c:pt>
                <c:pt idx="2492">
                  <c:v>184.48</c:v>
                </c:pt>
                <c:pt idx="2493">
                  <c:v>184.51999999999998</c:v>
                </c:pt>
                <c:pt idx="2494">
                  <c:v>184.56</c:v>
                </c:pt>
                <c:pt idx="2495">
                  <c:v>184.6</c:v>
                </c:pt>
                <c:pt idx="2496">
                  <c:v>184.64</c:v>
                </c:pt>
                <c:pt idx="2497">
                  <c:v>184.68</c:v>
                </c:pt>
                <c:pt idx="2498">
                  <c:v>184.72</c:v>
                </c:pt>
                <c:pt idx="2499">
                  <c:v>184.76</c:v>
                </c:pt>
              </c:numCache>
            </c:numRef>
          </c:xVal>
          <c:yVal>
            <c:numRef>
              <c:f>Sheet1!$X$1:$X$2500</c:f>
              <c:numCache>
                <c:formatCode>General</c:formatCode>
                <c:ptCount val="2500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40</c:v>
                </c:pt>
                <c:pt idx="21">
                  <c:v>40</c:v>
                </c:pt>
                <c:pt idx="22">
                  <c:v>40</c:v>
                </c:pt>
                <c:pt idx="23">
                  <c:v>40</c:v>
                </c:pt>
                <c:pt idx="24">
                  <c:v>40</c:v>
                </c:pt>
                <c:pt idx="25">
                  <c:v>40</c:v>
                </c:pt>
                <c:pt idx="26">
                  <c:v>40</c:v>
                </c:pt>
                <c:pt idx="27">
                  <c:v>40</c:v>
                </c:pt>
                <c:pt idx="28">
                  <c:v>40</c:v>
                </c:pt>
                <c:pt idx="29">
                  <c:v>40</c:v>
                </c:pt>
                <c:pt idx="30">
                  <c:v>40</c:v>
                </c:pt>
                <c:pt idx="31">
                  <c:v>40</c:v>
                </c:pt>
                <c:pt idx="32">
                  <c:v>40</c:v>
                </c:pt>
                <c:pt idx="33">
                  <c:v>40</c:v>
                </c:pt>
                <c:pt idx="34">
                  <c:v>40</c:v>
                </c:pt>
                <c:pt idx="35">
                  <c:v>40</c:v>
                </c:pt>
                <c:pt idx="36">
                  <c:v>20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40</c:v>
                </c:pt>
                <c:pt idx="58">
                  <c:v>40</c:v>
                </c:pt>
                <c:pt idx="59">
                  <c:v>40</c:v>
                </c:pt>
                <c:pt idx="60">
                  <c:v>40</c:v>
                </c:pt>
                <c:pt idx="61">
                  <c:v>40</c:v>
                </c:pt>
                <c:pt idx="62">
                  <c:v>20</c:v>
                </c:pt>
                <c:pt idx="63">
                  <c:v>20</c:v>
                </c:pt>
                <c:pt idx="64">
                  <c:v>20</c:v>
                </c:pt>
                <c:pt idx="65">
                  <c:v>20</c:v>
                </c:pt>
                <c:pt idx="66">
                  <c:v>20</c:v>
                </c:pt>
                <c:pt idx="67">
                  <c:v>20</c:v>
                </c:pt>
                <c:pt idx="68">
                  <c:v>20</c:v>
                </c:pt>
                <c:pt idx="69">
                  <c:v>20</c:v>
                </c:pt>
                <c:pt idx="70">
                  <c:v>20</c:v>
                </c:pt>
                <c:pt idx="71">
                  <c:v>20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40</c:v>
                </c:pt>
                <c:pt idx="96">
                  <c:v>40</c:v>
                </c:pt>
                <c:pt idx="97">
                  <c:v>40</c:v>
                </c:pt>
                <c:pt idx="98">
                  <c:v>40</c:v>
                </c:pt>
                <c:pt idx="99">
                  <c:v>20</c:v>
                </c:pt>
                <c:pt idx="100">
                  <c:v>20</c:v>
                </c:pt>
                <c:pt idx="101">
                  <c:v>20</c:v>
                </c:pt>
                <c:pt idx="102">
                  <c:v>20</c:v>
                </c:pt>
                <c:pt idx="103">
                  <c:v>20</c:v>
                </c:pt>
                <c:pt idx="104">
                  <c:v>20</c:v>
                </c:pt>
                <c:pt idx="105">
                  <c:v>20</c:v>
                </c:pt>
                <c:pt idx="106">
                  <c:v>20</c:v>
                </c:pt>
                <c:pt idx="107">
                  <c:v>20</c:v>
                </c:pt>
                <c:pt idx="108">
                  <c:v>20</c:v>
                </c:pt>
                <c:pt idx="109">
                  <c:v>20</c:v>
                </c:pt>
                <c:pt idx="110">
                  <c:v>20</c:v>
                </c:pt>
                <c:pt idx="111">
                  <c:v>20</c:v>
                </c:pt>
                <c:pt idx="112">
                  <c:v>20</c:v>
                </c:pt>
                <c:pt idx="113">
                  <c:v>20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20</c:v>
                </c:pt>
                <c:pt idx="119">
                  <c:v>20</c:v>
                </c:pt>
                <c:pt idx="120">
                  <c:v>20</c:v>
                </c:pt>
                <c:pt idx="121">
                  <c:v>20</c:v>
                </c:pt>
                <c:pt idx="122">
                  <c:v>20</c:v>
                </c:pt>
                <c:pt idx="123">
                  <c:v>20</c:v>
                </c:pt>
                <c:pt idx="124">
                  <c:v>20</c:v>
                </c:pt>
                <c:pt idx="125">
                  <c:v>20</c:v>
                </c:pt>
                <c:pt idx="126">
                  <c:v>20</c:v>
                </c:pt>
                <c:pt idx="127">
                  <c:v>20</c:v>
                </c:pt>
                <c:pt idx="128">
                  <c:v>20</c:v>
                </c:pt>
                <c:pt idx="129">
                  <c:v>20</c:v>
                </c:pt>
                <c:pt idx="130">
                  <c:v>20</c:v>
                </c:pt>
                <c:pt idx="131">
                  <c:v>20</c:v>
                </c:pt>
                <c:pt idx="132">
                  <c:v>20</c:v>
                </c:pt>
                <c:pt idx="133">
                  <c:v>40</c:v>
                </c:pt>
                <c:pt idx="134">
                  <c:v>40</c:v>
                </c:pt>
                <c:pt idx="135">
                  <c:v>40</c:v>
                </c:pt>
                <c:pt idx="136">
                  <c:v>40</c:v>
                </c:pt>
                <c:pt idx="137">
                  <c:v>40</c:v>
                </c:pt>
                <c:pt idx="138">
                  <c:v>40</c:v>
                </c:pt>
                <c:pt idx="139">
                  <c:v>40</c:v>
                </c:pt>
                <c:pt idx="140">
                  <c:v>40</c:v>
                </c:pt>
                <c:pt idx="141">
                  <c:v>40</c:v>
                </c:pt>
                <c:pt idx="142">
                  <c:v>40</c:v>
                </c:pt>
                <c:pt idx="143">
                  <c:v>40</c:v>
                </c:pt>
                <c:pt idx="144">
                  <c:v>40</c:v>
                </c:pt>
                <c:pt idx="145">
                  <c:v>40</c:v>
                </c:pt>
                <c:pt idx="146">
                  <c:v>40</c:v>
                </c:pt>
                <c:pt idx="147">
                  <c:v>40</c:v>
                </c:pt>
                <c:pt idx="148">
                  <c:v>40</c:v>
                </c:pt>
                <c:pt idx="149">
                  <c:v>40</c:v>
                </c:pt>
                <c:pt idx="150">
                  <c:v>40</c:v>
                </c:pt>
                <c:pt idx="151">
                  <c:v>40</c:v>
                </c:pt>
                <c:pt idx="152">
                  <c:v>40</c:v>
                </c:pt>
                <c:pt idx="153">
                  <c:v>40</c:v>
                </c:pt>
                <c:pt idx="154">
                  <c:v>40</c:v>
                </c:pt>
                <c:pt idx="155">
                  <c:v>40</c:v>
                </c:pt>
                <c:pt idx="156">
                  <c:v>40</c:v>
                </c:pt>
                <c:pt idx="157">
                  <c:v>60</c:v>
                </c:pt>
                <c:pt idx="158">
                  <c:v>60</c:v>
                </c:pt>
                <c:pt idx="159">
                  <c:v>60</c:v>
                </c:pt>
                <c:pt idx="160">
                  <c:v>60</c:v>
                </c:pt>
                <c:pt idx="161">
                  <c:v>60</c:v>
                </c:pt>
                <c:pt idx="162">
                  <c:v>60</c:v>
                </c:pt>
                <c:pt idx="163">
                  <c:v>40</c:v>
                </c:pt>
                <c:pt idx="164">
                  <c:v>40</c:v>
                </c:pt>
                <c:pt idx="165">
                  <c:v>40</c:v>
                </c:pt>
                <c:pt idx="166">
                  <c:v>40</c:v>
                </c:pt>
                <c:pt idx="167">
                  <c:v>40</c:v>
                </c:pt>
                <c:pt idx="168">
                  <c:v>40</c:v>
                </c:pt>
                <c:pt idx="169">
                  <c:v>40</c:v>
                </c:pt>
                <c:pt idx="170">
                  <c:v>40</c:v>
                </c:pt>
                <c:pt idx="171">
                  <c:v>40</c:v>
                </c:pt>
                <c:pt idx="172">
                  <c:v>40</c:v>
                </c:pt>
                <c:pt idx="173">
                  <c:v>20</c:v>
                </c:pt>
                <c:pt idx="174">
                  <c:v>20</c:v>
                </c:pt>
                <c:pt idx="175">
                  <c:v>20</c:v>
                </c:pt>
                <c:pt idx="176">
                  <c:v>20</c:v>
                </c:pt>
                <c:pt idx="177">
                  <c:v>20</c:v>
                </c:pt>
                <c:pt idx="178">
                  <c:v>20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-20</c:v>
                </c:pt>
                <c:pt idx="188">
                  <c:v>-20</c:v>
                </c:pt>
                <c:pt idx="189">
                  <c:v>-20</c:v>
                </c:pt>
                <c:pt idx="190">
                  <c:v>-20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20</c:v>
                </c:pt>
                <c:pt idx="221">
                  <c:v>20</c:v>
                </c:pt>
                <c:pt idx="222">
                  <c:v>20</c:v>
                </c:pt>
                <c:pt idx="223">
                  <c:v>20</c:v>
                </c:pt>
                <c:pt idx="224">
                  <c:v>20</c:v>
                </c:pt>
                <c:pt idx="225">
                  <c:v>20</c:v>
                </c:pt>
                <c:pt idx="226">
                  <c:v>20</c:v>
                </c:pt>
                <c:pt idx="227">
                  <c:v>20</c:v>
                </c:pt>
                <c:pt idx="228">
                  <c:v>20</c:v>
                </c:pt>
                <c:pt idx="229">
                  <c:v>20</c:v>
                </c:pt>
                <c:pt idx="230">
                  <c:v>20</c:v>
                </c:pt>
                <c:pt idx="231">
                  <c:v>20</c:v>
                </c:pt>
                <c:pt idx="232">
                  <c:v>20</c:v>
                </c:pt>
                <c:pt idx="233">
                  <c:v>20</c:v>
                </c:pt>
                <c:pt idx="234">
                  <c:v>20</c:v>
                </c:pt>
                <c:pt idx="235">
                  <c:v>20</c:v>
                </c:pt>
                <c:pt idx="236">
                  <c:v>20</c:v>
                </c:pt>
                <c:pt idx="237">
                  <c:v>20</c:v>
                </c:pt>
                <c:pt idx="238">
                  <c:v>20</c:v>
                </c:pt>
                <c:pt idx="239">
                  <c:v>20</c:v>
                </c:pt>
                <c:pt idx="240">
                  <c:v>20</c:v>
                </c:pt>
                <c:pt idx="241">
                  <c:v>20</c:v>
                </c:pt>
                <c:pt idx="242">
                  <c:v>20</c:v>
                </c:pt>
                <c:pt idx="243">
                  <c:v>20</c:v>
                </c:pt>
                <c:pt idx="244">
                  <c:v>20</c:v>
                </c:pt>
                <c:pt idx="245">
                  <c:v>20</c:v>
                </c:pt>
                <c:pt idx="246">
                  <c:v>20</c:v>
                </c:pt>
                <c:pt idx="247">
                  <c:v>20</c:v>
                </c:pt>
                <c:pt idx="248">
                  <c:v>20</c:v>
                </c:pt>
                <c:pt idx="249">
                  <c:v>20</c:v>
                </c:pt>
                <c:pt idx="250">
                  <c:v>20</c:v>
                </c:pt>
                <c:pt idx="251">
                  <c:v>20</c:v>
                </c:pt>
                <c:pt idx="252">
                  <c:v>20</c:v>
                </c:pt>
                <c:pt idx="253">
                  <c:v>20</c:v>
                </c:pt>
                <c:pt idx="254">
                  <c:v>20</c:v>
                </c:pt>
                <c:pt idx="255">
                  <c:v>20</c:v>
                </c:pt>
                <c:pt idx="256">
                  <c:v>20</c:v>
                </c:pt>
                <c:pt idx="257">
                  <c:v>40</c:v>
                </c:pt>
                <c:pt idx="258">
                  <c:v>40</c:v>
                </c:pt>
                <c:pt idx="259">
                  <c:v>40</c:v>
                </c:pt>
                <c:pt idx="260">
                  <c:v>40</c:v>
                </c:pt>
                <c:pt idx="261">
                  <c:v>40</c:v>
                </c:pt>
                <c:pt idx="262">
                  <c:v>40</c:v>
                </c:pt>
                <c:pt idx="263">
                  <c:v>20</c:v>
                </c:pt>
                <c:pt idx="264">
                  <c:v>20</c:v>
                </c:pt>
                <c:pt idx="265">
                  <c:v>20</c:v>
                </c:pt>
                <c:pt idx="266">
                  <c:v>20</c:v>
                </c:pt>
                <c:pt idx="267">
                  <c:v>20</c:v>
                </c:pt>
                <c:pt idx="268">
                  <c:v>20</c:v>
                </c:pt>
                <c:pt idx="269">
                  <c:v>20</c:v>
                </c:pt>
                <c:pt idx="270">
                  <c:v>20</c:v>
                </c:pt>
                <c:pt idx="271">
                  <c:v>20</c:v>
                </c:pt>
                <c:pt idx="272">
                  <c:v>20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-20</c:v>
                </c:pt>
                <c:pt idx="281">
                  <c:v>-20</c:v>
                </c:pt>
                <c:pt idx="282">
                  <c:v>-20</c:v>
                </c:pt>
                <c:pt idx="283">
                  <c:v>-20</c:v>
                </c:pt>
                <c:pt idx="284">
                  <c:v>-20</c:v>
                </c:pt>
                <c:pt idx="285">
                  <c:v>-40</c:v>
                </c:pt>
                <c:pt idx="286">
                  <c:v>-40</c:v>
                </c:pt>
                <c:pt idx="287">
                  <c:v>-40</c:v>
                </c:pt>
                <c:pt idx="288">
                  <c:v>-40</c:v>
                </c:pt>
                <c:pt idx="289">
                  <c:v>-60</c:v>
                </c:pt>
                <c:pt idx="290">
                  <c:v>-60</c:v>
                </c:pt>
                <c:pt idx="291">
                  <c:v>-60</c:v>
                </c:pt>
                <c:pt idx="292">
                  <c:v>-80</c:v>
                </c:pt>
                <c:pt idx="293">
                  <c:v>-80</c:v>
                </c:pt>
                <c:pt idx="294">
                  <c:v>-80</c:v>
                </c:pt>
                <c:pt idx="295">
                  <c:v>-100</c:v>
                </c:pt>
                <c:pt idx="296">
                  <c:v>-100</c:v>
                </c:pt>
                <c:pt idx="297">
                  <c:v>-120</c:v>
                </c:pt>
                <c:pt idx="298">
                  <c:v>-120</c:v>
                </c:pt>
                <c:pt idx="299">
                  <c:v>-140</c:v>
                </c:pt>
                <c:pt idx="300">
                  <c:v>-140</c:v>
                </c:pt>
                <c:pt idx="301">
                  <c:v>-160</c:v>
                </c:pt>
                <c:pt idx="302">
                  <c:v>-160</c:v>
                </c:pt>
                <c:pt idx="303">
                  <c:v>-180</c:v>
                </c:pt>
                <c:pt idx="304">
                  <c:v>-200</c:v>
                </c:pt>
                <c:pt idx="305">
                  <c:v>-200</c:v>
                </c:pt>
                <c:pt idx="306">
                  <c:v>-220</c:v>
                </c:pt>
                <c:pt idx="307">
                  <c:v>-240</c:v>
                </c:pt>
                <c:pt idx="308">
                  <c:v>-260</c:v>
                </c:pt>
                <c:pt idx="309">
                  <c:v>-260</c:v>
                </c:pt>
                <c:pt idx="310">
                  <c:v>-280</c:v>
                </c:pt>
                <c:pt idx="311">
                  <c:v>-300</c:v>
                </c:pt>
                <c:pt idx="312">
                  <c:v>-320</c:v>
                </c:pt>
                <c:pt idx="313">
                  <c:v>-320</c:v>
                </c:pt>
                <c:pt idx="314">
                  <c:v>-340</c:v>
                </c:pt>
                <c:pt idx="315">
                  <c:v>-360</c:v>
                </c:pt>
                <c:pt idx="316">
                  <c:v>-380</c:v>
                </c:pt>
                <c:pt idx="317">
                  <c:v>-400</c:v>
                </c:pt>
                <c:pt idx="318">
                  <c:v>-420</c:v>
                </c:pt>
                <c:pt idx="319">
                  <c:v>-440</c:v>
                </c:pt>
                <c:pt idx="320">
                  <c:v>-460</c:v>
                </c:pt>
                <c:pt idx="321">
                  <c:v>-480</c:v>
                </c:pt>
                <c:pt idx="322">
                  <c:v>-500</c:v>
                </c:pt>
                <c:pt idx="323">
                  <c:v>-520</c:v>
                </c:pt>
                <c:pt idx="324">
                  <c:v>-540</c:v>
                </c:pt>
                <c:pt idx="325">
                  <c:v>-580</c:v>
                </c:pt>
                <c:pt idx="326">
                  <c:v>-600</c:v>
                </c:pt>
                <c:pt idx="327">
                  <c:v>-620</c:v>
                </c:pt>
                <c:pt idx="328">
                  <c:v>-640</c:v>
                </c:pt>
                <c:pt idx="329">
                  <c:v>-680</c:v>
                </c:pt>
                <c:pt idx="330">
                  <c:v>-700</c:v>
                </c:pt>
                <c:pt idx="331">
                  <c:v>-720</c:v>
                </c:pt>
                <c:pt idx="332">
                  <c:v>-760</c:v>
                </c:pt>
                <c:pt idx="333">
                  <c:v>-780</c:v>
                </c:pt>
                <c:pt idx="334">
                  <c:v>-800</c:v>
                </c:pt>
                <c:pt idx="335">
                  <c:v>-840</c:v>
                </c:pt>
                <c:pt idx="336">
                  <c:v>-860</c:v>
                </c:pt>
                <c:pt idx="337">
                  <c:v>-880</c:v>
                </c:pt>
                <c:pt idx="338">
                  <c:v>-920</c:v>
                </c:pt>
                <c:pt idx="339">
                  <c:v>-940</c:v>
                </c:pt>
                <c:pt idx="340">
                  <c:v>-960</c:v>
                </c:pt>
                <c:pt idx="341">
                  <c:v>-1000</c:v>
                </c:pt>
                <c:pt idx="342">
                  <c:v>-1020</c:v>
                </c:pt>
                <c:pt idx="343">
                  <c:v>-1040</c:v>
                </c:pt>
                <c:pt idx="344">
                  <c:v>-1060</c:v>
                </c:pt>
                <c:pt idx="345">
                  <c:v>-1100</c:v>
                </c:pt>
                <c:pt idx="346">
                  <c:v>-1120</c:v>
                </c:pt>
                <c:pt idx="347">
                  <c:v>-1140</c:v>
                </c:pt>
                <c:pt idx="348">
                  <c:v>-1160</c:v>
                </c:pt>
                <c:pt idx="349">
                  <c:v>-1180</c:v>
                </c:pt>
                <c:pt idx="350">
                  <c:v>-1200</c:v>
                </c:pt>
                <c:pt idx="351">
                  <c:v>-1220</c:v>
                </c:pt>
                <c:pt idx="352">
                  <c:v>-1240</c:v>
                </c:pt>
                <c:pt idx="353">
                  <c:v>-1260</c:v>
                </c:pt>
                <c:pt idx="354">
                  <c:v>-1280</c:v>
                </c:pt>
                <c:pt idx="355">
                  <c:v>-1300</c:v>
                </c:pt>
                <c:pt idx="356">
                  <c:v>-1320</c:v>
                </c:pt>
                <c:pt idx="357">
                  <c:v>-1340</c:v>
                </c:pt>
                <c:pt idx="358">
                  <c:v>-1360</c:v>
                </c:pt>
                <c:pt idx="359">
                  <c:v>-1360</c:v>
                </c:pt>
                <c:pt idx="360">
                  <c:v>-1380</c:v>
                </c:pt>
                <c:pt idx="361">
                  <c:v>-1400</c:v>
                </c:pt>
                <c:pt idx="362">
                  <c:v>-1420</c:v>
                </c:pt>
                <c:pt idx="363">
                  <c:v>-1420</c:v>
                </c:pt>
                <c:pt idx="364">
                  <c:v>-1440</c:v>
                </c:pt>
                <c:pt idx="365">
                  <c:v>-1460</c:v>
                </c:pt>
                <c:pt idx="366">
                  <c:v>-1460</c:v>
                </c:pt>
                <c:pt idx="367">
                  <c:v>-1480</c:v>
                </c:pt>
                <c:pt idx="368">
                  <c:v>-1500</c:v>
                </c:pt>
                <c:pt idx="369">
                  <c:v>-1500</c:v>
                </c:pt>
                <c:pt idx="370">
                  <c:v>-1520</c:v>
                </c:pt>
                <c:pt idx="371">
                  <c:v>-1520</c:v>
                </c:pt>
                <c:pt idx="372">
                  <c:v>-1540</c:v>
                </c:pt>
                <c:pt idx="373">
                  <c:v>-1540</c:v>
                </c:pt>
                <c:pt idx="374">
                  <c:v>-1540</c:v>
                </c:pt>
                <c:pt idx="375">
                  <c:v>-1560</c:v>
                </c:pt>
                <c:pt idx="376">
                  <c:v>-1560</c:v>
                </c:pt>
                <c:pt idx="377">
                  <c:v>-1580</c:v>
                </c:pt>
                <c:pt idx="378">
                  <c:v>-1580</c:v>
                </c:pt>
                <c:pt idx="379">
                  <c:v>-1580</c:v>
                </c:pt>
                <c:pt idx="380">
                  <c:v>-1600</c:v>
                </c:pt>
                <c:pt idx="381">
                  <c:v>-1600</c:v>
                </c:pt>
                <c:pt idx="382">
                  <c:v>-1600</c:v>
                </c:pt>
                <c:pt idx="383">
                  <c:v>-1600</c:v>
                </c:pt>
                <c:pt idx="384">
                  <c:v>-1600</c:v>
                </c:pt>
                <c:pt idx="385">
                  <c:v>-1620</c:v>
                </c:pt>
                <c:pt idx="386">
                  <c:v>-1620</c:v>
                </c:pt>
                <c:pt idx="387">
                  <c:v>-1620</c:v>
                </c:pt>
                <c:pt idx="388">
                  <c:v>-1620</c:v>
                </c:pt>
                <c:pt idx="389">
                  <c:v>-1620</c:v>
                </c:pt>
                <c:pt idx="390">
                  <c:v>-1620</c:v>
                </c:pt>
                <c:pt idx="391">
                  <c:v>-1620</c:v>
                </c:pt>
                <c:pt idx="392">
                  <c:v>-1620</c:v>
                </c:pt>
                <c:pt idx="393">
                  <c:v>-1620</c:v>
                </c:pt>
                <c:pt idx="394">
                  <c:v>-1620</c:v>
                </c:pt>
                <c:pt idx="395">
                  <c:v>-1620</c:v>
                </c:pt>
                <c:pt idx="396">
                  <c:v>-1620</c:v>
                </c:pt>
                <c:pt idx="397">
                  <c:v>-1620</c:v>
                </c:pt>
                <c:pt idx="398">
                  <c:v>-1640</c:v>
                </c:pt>
                <c:pt idx="399">
                  <c:v>-1640</c:v>
                </c:pt>
                <c:pt idx="400">
                  <c:v>-1640</c:v>
                </c:pt>
                <c:pt idx="401">
                  <c:v>-1640</c:v>
                </c:pt>
                <c:pt idx="402">
                  <c:v>-1640</c:v>
                </c:pt>
                <c:pt idx="403">
                  <c:v>-1640</c:v>
                </c:pt>
                <c:pt idx="404">
                  <c:v>-1640</c:v>
                </c:pt>
                <c:pt idx="405">
                  <c:v>-1640</c:v>
                </c:pt>
                <c:pt idx="406">
                  <c:v>-1640</c:v>
                </c:pt>
                <c:pt idx="407">
                  <c:v>-1640</c:v>
                </c:pt>
                <c:pt idx="408">
                  <c:v>-1640</c:v>
                </c:pt>
                <c:pt idx="409">
                  <c:v>-1640</c:v>
                </c:pt>
                <c:pt idx="410">
                  <c:v>-1640</c:v>
                </c:pt>
                <c:pt idx="411">
                  <c:v>-1640</c:v>
                </c:pt>
                <c:pt idx="412">
                  <c:v>-1640</c:v>
                </c:pt>
                <c:pt idx="413">
                  <c:v>-1640</c:v>
                </c:pt>
                <c:pt idx="414">
                  <c:v>-1640</c:v>
                </c:pt>
                <c:pt idx="415">
                  <c:v>-1640</c:v>
                </c:pt>
                <c:pt idx="416">
                  <c:v>-1640</c:v>
                </c:pt>
                <c:pt idx="417">
                  <c:v>-1640</c:v>
                </c:pt>
                <c:pt idx="418">
                  <c:v>-1640</c:v>
                </c:pt>
                <c:pt idx="419">
                  <c:v>-1640</c:v>
                </c:pt>
                <c:pt idx="420">
                  <c:v>-1640</c:v>
                </c:pt>
                <c:pt idx="421">
                  <c:v>-1640</c:v>
                </c:pt>
                <c:pt idx="422">
                  <c:v>-1640</c:v>
                </c:pt>
                <c:pt idx="423">
                  <c:v>-1660</c:v>
                </c:pt>
                <c:pt idx="424">
                  <c:v>-1660</c:v>
                </c:pt>
                <c:pt idx="425">
                  <c:v>-1660</c:v>
                </c:pt>
                <c:pt idx="426">
                  <c:v>-1660</c:v>
                </c:pt>
                <c:pt idx="427">
                  <c:v>-1660</c:v>
                </c:pt>
                <c:pt idx="428">
                  <c:v>-1680</c:v>
                </c:pt>
                <c:pt idx="429">
                  <c:v>-1680</c:v>
                </c:pt>
                <c:pt idx="430">
                  <c:v>-1680</c:v>
                </c:pt>
                <c:pt idx="431">
                  <c:v>-1700</c:v>
                </c:pt>
                <c:pt idx="432">
                  <c:v>-1700</c:v>
                </c:pt>
                <c:pt idx="433">
                  <c:v>-1700</c:v>
                </c:pt>
                <c:pt idx="434">
                  <c:v>-1700</c:v>
                </c:pt>
                <c:pt idx="435">
                  <c:v>-1720</c:v>
                </c:pt>
                <c:pt idx="436">
                  <c:v>-1720</c:v>
                </c:pt>
                <c:pt idx="437">
                  <c:v>-1720</c:v>
                </c:pt>
                <c:pt idx="438">
                  <c:v>-1720</c:v>
                </c:pt>
                <c:pt idx="439">
                  <c:v>-1740</c:v>
                </c:pt>
                <c:pt idx="440">
                  <c:v>-1740</c:v>
                </c:pt>
                <c:pt idx="441">
                  <c:v>-1740</c:v>
                </c:pt>
                <c:pt idx="442">
                  <c:v>-1740</c:v>
                </c:pt>
                <c:pt idx="443">
                  <c:v>-1760</c:v>
                </c:pt>
                <c:pt idx="444">
                  <c:v>-1760</c:v>
                </c:pt>
                <c:pt idx="445">
                  <c:v>-1760</c:v>
                </c:pt>
                <c:pt idx="446">
                  <c:v>-1760</c:v>
                </c:pt>
                <c:pt idx="447">
                  <c:v>-1760</c:v>
                </c:pt>
                <c:pt idx="448">
                  <c:v>-1780</c:v>
                </c:pt>
                <c:pt idx="449">
                  <c:v>-1780</c:v>
                </c:pt>
                <c:pt idx="450">
                  <c:v>-1780</c:v>
                </c:pt>
                <c:pt idx="451">
                  <c:v>-1780</c:v>
                </c:pt>
                <c:pt idx="452">
                  <c:v>-1780</c:v>
                </c:pt>
                <c:pt idx="453">
                  <c:v>-1800</c:v>
                </c:pt>
                <c:pt idx="454">
                  <c:v>-1800</c:v>
                </c:pt>
                <c:pt idx="455">
                  <c:v>-1800</c:v>
                </c:pt>
                <c:pt idx="456">
                  <c:v>-1800</c:v>
                </c:pt>
                <c:pt idx="457">
                  <c:v>-1800</c:v>
                </c:pt>
                <c:pt idx="458">
                  <c:v>-1800</c:v>
                </c:pt>
                <c:pt idx="459">
                  <c:v>-1800</c:v>
                </c:pt>
                <c:pt idx="460">
                  <c:v>-1800</c:v>
                </c:pt>
                <c:pt idx="461">
                  <c:v>-1820</c:v>
                </c:pt>
                <c:pt idx="462">
                  <c:v>-1820</c:v>
                </c:pt>
                <c:pt idx="463">
                  <c:v>-1820</c:v>
                </c:pt>
                <c:pt idx="464">
                  <c:v>-1820</c:v>
                </c:pt>
                <c:pt idx="465">
                  <c:v>-1820</c:v>
                </c:pt>
                <c:pt idx="466">
                  <c:v>-1820</c:v>
                </c:pt>
                <c:pt idx="467">
                  <c:v>-1820</c:v>
                </c:pt>
                <c:pt idx="468">
                  <c:v>-1820</c:v>
                </c:pt>
                <c:pt idx="469">
                  <c:v>-1820</c:v>
                </c:pt>
                <c:pt idx="470">
                  <c:v>-1820</c:v>
                </c:pt>
                <c:pt idx="471">
                  <c:v>-1820</c:v>
                </c:pt>
                <c:pt idx="472">
                  <c:v>-1820</c:v>
                </c:pt>
                <c:pt idx="473">
                  <c:v>-1820</c:v>
                </c:pt>
                <c:pt idx="474">
                  <c:v>-1840</c:v>
                </c:pt>
                <c:pt idx="475">
                  <c:v>-1840</c:v>
                </c:pt>
                <c:pt idx="476">
                  <c:v>-1840</c:v>
                </c:pt>
                <c:pt idx="477">
                  <c:v>-1840</c:v>
                </c:pt>
                <c:pt idx="478">
                  <c:v>-1840</c:v>
                </c:pt>
                <c:pt idx="479">
                  <c:v>-1840</c:v>
                </c:pt>
                <c:pt idx="480">
                  <c:v>-1840</c:v>
                </c:pt>
                <c:pt idx="481">
                  <c:v>-1840</c:v>
                </c:pt>
                <c:pt idx="482">
                  <c:v>-1840</c:v>
                </c:pt>
                <c:pt idx="483">
                  <c:v>-1840</c:v>
                </c:pt>
                <c:pt idx="484">
                  <c:v>-1840</c:v>
                </c:pt>
                <c:pt idx="485">
                  <c:v>-1840</c:v>
                </c:pt>
                <c:pt idx="486">
                  <c:v>-1860</c:v>
                </c:pt>
                <c:pt idx="487">
                  <c:v>-1860</c:v>
                </c:pt>
                <c:pt idx="488">
                  <c:v>-1860</c:v>
                </c:pt>
                <c:pt idx="489">
                  <c:v>-1860</c:v>
                </c:pt>
                <c:pt idx="490">
                  <c:v>-1860</c:v>
                </c:pt>
                <c:pt idx="491">
                  <c:v>-1860</c:v>
                </c:pt>
                <c:pt idx="492">
                  <c:v>-1860</c:v>
                </c:pt>
                <c:pt idx="493">
                  <c:v>-1860</c:v>
                </c:pt>
                <c:pt idx="494">
                  <c:v>-1860</c:v>
                </c:pt>
                <c:pt idx="495">
                  <c:v>-1860</c:v>
                </c:pt>
                <c:pt idx="496">
                  <c:v>-1860</c:v>
                </c:pt>
                <c:pt idx="497">
                  <c:v>-1860</c:v>
                </c:pt>
                <c:pt idx="498">
                  <c:v>-1860</c:v>
                </c:pt>
                <c:pt idx="499">
                  <c:v>-1860</c:v>
                </c:pt>
                <c:pt idx="500">
                  <c:v>-1860</c:v>
                </c:pt>
                <c:pt idx="501">
                  <c:v>-1860</c:v>
                </c:pt>
                <c:pt idx="502">
                  <c:v>-1860</c:v>
                </c:pt>
                <c:pt idx="503">
                  <c:v>-1860</c:v>
                </c:pt>
                <c:pt idx="504">
                  <c:v>-1860</c:v>
                </c:pt>
                <c:pt idx="505">
                  <c:v>-1860</c:v>
                </c:pt>
                <c:pt idx="506">
                  <c:v>-1860</c:v>
                </c:pt>
                <c:pt idx="507">
                  <c:v>-1860</c:v>
                </c:pt>
                <c:pt idx="508">
                  <c:v>-1860</c:v>
                </c:pt>
                <c:pt idx="509">
                  <c:v>-1860</c:v>
                </c:pt>
                <c:pt idx="510">
                  <c:v>-1860</c:v>
                </c:pt>
                <c:pt idx="511">
                  <c:v>-1880</c:v>
                </c:pt>
                <c:pt idx="512">
                  <c:v>-1880</c:v>
                </c:pt>
                <c:pt idx="513">
                  <c:v>-1880</c:v>
                </c:pt>
                <c:pt idx="514">
                  <c:v>-1880</c:v>
                </c:pt>
                <c:pt idx="515">
                  <c:v>-1880</c:v>
                </c:pt>
                <c:pt idx="516">
                  <c:v>-1880</c:v>
                </c:pt>
                <c:pt idx="517">
                  <c:v>-1900</c:v>
                </c:pt>
                <c:pt idx="518">
                  <c:v>-1900</c:v>
                </c:pt>
                <c:pt idx="519">
                  <c:v>-1900</c:v>
                </c:pt>
                <c:pt idx="520">
                  <c:v>-1900</c:v>
                </c:pt>
                <c:pt idx="521">
                  <c:v>-1900</c:v>
                </c:pt>
                <c:pt idx="522">
                  <c:v>-1900</c:v>
                </c:pt>
                <c:pt idx="523">
                  <c:v>-1920</c:v>
                </c:pt>
                <c:pt idx="524">
                  <c:v>-1920</c:v>
                </c:pt>
                <c:pt idx="525">
                  <c:v>-1920</c:v>
                </c:pt>
                <c:pt idx="526">
                  <c:v>-1920</c:v>
                </c:pt>
                <c:pt idx="527">
                  <c:v>-1920</c:v>
                </c:pt>
                <c:pt idx="528">
                  <c:v>-1940</c:v>
                </c:pt>
                <c:pt idx="529">
                  <c:v>-1940</c:v>
                </c:pt>
                <c:pt idx="530">
                  <c:v>-1940</c:v>
                </c:pt>
                <c:pt idx="531">
                  <c:v>-1940</c:v>
                </c:pt>
                <c:pt idx="532">
                  <c:v>-1940</c:v>
                </c:pt>
                <c:pt idx="533">
                  <c:v>-1940</c:v>
                </c:pt>
                <c:pt idx="534">
                  <c:v>-1940</c:v>
                </c:pt>
                <c:pt idx="535">
                  <c:v>-1940</c:v>
                </c:pt>
                <c:pt idx="536">
                  <c:v>-1940</c:v>
                </c:pt>
                <c:pt idx="537">
                  <c:v>-1940</c:v>
                </c:pt>
                <c:pt idx="538">
                  <c:v>-1940</c:v>
                </c:pt>
                <c:pt idx="539">
                  <c:v>-1940</c:v>
                </c:pt>
                <c:pt idx="540">
                  <c:v>-1940</c:v>
                </c:pt>
                <c:pt idx="541">
                  <c:v>-1940</c:v>
                </c:pt>
                <c:pt idx="542">
                  <c:v>-1940</c:v>
                </c:pt>
                <c:pt idx="543">
                  <c:v>-1940</c:v>
                </c:pt>
                <c:pt idx="544">
                  <c:v>-1940</c:v>
                </c:pt>
                <c:pt idx="545">
                  <c:v>-1940</c:v>
                </c:pt>
                <c:pt idx="546">
                  <c:v>-1940</c:v>
                </c:pt>
                <c:pt idx="547">
                  <c:v>-1940</c:v>
                </c:pt>
                <c:pt idx="548">
                  <c:v>-1940</c:v>
                </c:pt>
                <c:pt idx="549">
                  <c:v>-1960</c:v>
                </c:pt>
                <c:pt idx="550">
                  <c:v>-1960</c:v>
                </c:pt>
                <c:pt idx="551">
                  <c:v>-1960</c:v>
                </c:pt>
                <c:pt idx="552">
                  <c:v>-1960</c:v>
                </c:pt>
                <c:pt idx="553">
                  <c:v>-1960</c:v>
                </c:pt>
                <c:pt idx="554">
                  <c:v>-1960</c:v>
                </c:pt>
                <c:pt idx="555">
                  <c:v>-1960</c:v>
                </c:pt>
                <c:pt idx="556">
                  <c:v>-1960</c:v>
                </c:pt>
                <c:pt idx="557">
                  <c:v>-1960</c:v>
                </c:pt>
                <c:pt idx="558">
                  <c:v>-1960</c:v>
                </c:pt>
                <c:pt idx="559">
                  <c:v>-1960</c:v>
                </c:pt>
                <c:pt idx="560">
                  <c:v>-1960</c:v>
                </c:pt>
                <c:pt idx="561">
                  <c:v>-1960</c:v>
                </c:pt>
                <c:pt idx="562">
                  <c:v>-1960</c:v>
                </c:pt>
                <c:pt idx="563">
                  <c:v>-1960</c:v>
                </c:pt>
                <c:pt idx="564">
                  <c:v>-1960</c:v>
                </c:pt>
                <c:pt idx="565">
                  <c:v>-1960</c:v>
                </c:pt>
                <c:pt idx="566">
                  <c:v>-1960</c:v>
                </c:pt>
                <c:pt idx="567">
                  <c:v>-1960</c:v>
                </c:pt>
                <c:pt idx="568">
                  <c:v>-1960</c:v>
                </c:pt>
                <c:pt idx="569">
                  <c:v>-1960</c:v>
                </c:pt>
                <c:pt idx="570">
                  <c:v>-1960</c:v>
                </c:pt>
                <c:pt idx="571">
                  <c:v>-1960</c:v>
                </c:pt>
                <c:pt idx="572">
                  <c:v>-1960</c:v>
                </c:pt>
                <c:pt idx="573">
                  <c:v>-1960</c:v>
                </c:pt>
                <c:pt idx="574">
                  <c:v>-1960</c:v>
                </c:pt>
                <c:pt idx="575">
                  <c:v>-1960</c:v>
                </c:pt>
                <c:pt idx="576">
                  <c:v>-1960</c:v>
                </c:pt>
                <c:pt idx="577">
                  <c:v>-1960</c:v>
                </c:pt>
                <c:pt idx="578">
                  <c:v>-1960</c:v>
                </c:pt>
                <c:pt idx="579">
                  <c:v>-1960</c:v>
                </c:pt>
                <c:pt idx="580">
                  <c:v>-1960</c:v>
                </c:pt>
                <c:pt idx="581">
                  <c:v>-1960</c:v>
                </c:pt>
                <c:pt idx="582">
                  <c:v>-1960</c:v>
                </c:pt>
                <c:pt idx="583">
                  <c:v>-1960</c:v>
                </c:pt>
                <c:pt idx="584">
                  <c:v>-1960</c:v>
                </c:pt>
                <c:pt idx="585">
                  <c:v>-1960</c:v>
                </c:pt>
                <c:pt idx="586">
                  <c:v>-1960</c:v>
                </c:pt>
                <c:pt idx="587">
                  <c:v>-1960</c:v>
                </c:pt>
                <c:pt idx="588">
                  <c:v>-1960</c:v>
                </c:pt>
                <c:pt idx="589">
                  <c:v>-1960</c:v>
                </c:pt>
                <c:pt idx="590">
                  <c:v>-1960</c:v>
                </c:pt>
                <c:pt idx="591">
                  <c:v>-1960</c:v>
                </c:pt>
                <c:pt idx="592">
                  <c:v>-1960</c:v>
                </c:pt>
                <c:pt idx="593">
                  <c:v>-1960</c:v>
                </c:pt>
                <c:pt idx="594">
                  <c:v>-1960</c:v>
                </c:pt>
                <c:pt idx="595">
                  <c:v>-1960</c:v>
                </c:pt>
                <c:pt idx="596">
                  <c:v>-1960</c:v>
                </c:pt>
                <c:pt idx="597">
                  <c:v>-1960</c:v>
                </c:pt>
                <c:pt idx="598">
                  <c:v>-1960</c:v>
                </c:pt>
                <c:pt idx="599">
                  <c:v>-1960</c:v>
                </c:pt>
                <c:pt idx="600">
                  <c:v>-1980</c:v>
                </c:pt>
                <c:pt idx="601">
                  <c:v>-1980</c:v>
                </c:pt>
                <c:pt idx="602">
                  <c:v>-1980</c:v>
                </c:pt>
                <c:pt idx="603">
                  <c:v>-1980</c:v>
                </c:pt>
                <c:pt idx="604">
                  <c:v>-1980</c:v>
                </c:pt>
                <c:pt idx="605">
                  <c:v>-1980</c:v>
                </c:pt>
                <c:pt idx="606">
                  <c:v>-1980</c:v>
                </c:pt>
                <c:pt idx="607">
                  <c:v>-1980</c:v>
                </c:pt>
                <c:pt idx="608">
                  <c:v>-1980</c:v>
                </c:pt>
                <c:pt idx="609">
                  <c:v>-1980</c:v>
                </c:pt>
                <c:pt idx="610">
                  <c:v>-2000</c:v>
                </c:pt>
                <c:pt idx="611">
                  <c:v>-2000</c:v>
                </c:pt>
                <c:pt idx="612">
                  <c:v>-2000</c:v>
                </c:pt>
                <c:pt idx="613">
                  <c:v>-2000</c:v>
                </c:pt>
                <c:pt idx="614">
                  <c:v>-2000</c:v>
                </c:pt>
                <c:pt idx="615">
                  <c:v>-2000</c:v>
                </c:pt>
                <c:pt idx="616">
                  <c:v>-2020</c:v>
                </c:pt>
                <c:pt idx="617">
                  <c:v>-2020</c:v>
                </c:pt>
                <c:pt idx="618">
                  <c:v>-2020</c:v>
                </c:pt>
                <c:pt idx="619">
                  <c:v>-2020</c:v>
                </c:pt>
                <c:pt idx="620">
                  <c:v>-2020</c:v>
                </c:pt>
                <c:pt idx="621">
                  <c:v>-2020</c:v>
                </c:pt>
                <c:pt idx="622">
                  <c:v>-2020</c:v>
                </c:pt>
                <c:pt idx="623">
                  <c:v>-2020</c:v>
                </c:pt>
                <c:pt idx="624">
                  <c:v>-2020</c:v>
                </c:pt>
                <c:pt idx="625">
                  <c:v>-2020</c:v>
                </c:pt>
                <c:pt idx="626">
                  <c:v>-2020</c:v>
                </c:pt>
                <c:pt idx="627">
                  <c:v>-2020</c:v>
                </c:pt>
                <c:pt idx="628">
                  <c:v>-2020</c:v>
                </c:pt>
                <c:pt idx="629">
                  <c:v>-2020</c:v>
                </c:pt>
                <c:pt idx="630">
                  <c:v>-2020</c:v>
                </c:pt>
                <c:pt idx="631">
                  <c:v>-2020</c:v>
                </c:pt>
                <c:pt idx="632">
                  <c:v>-2020</c:v>
                </c:pt>
                <c:pt idx="633">
                  <c:v>-2020</c:v>
                </c:pt>
                <c:pt idx="634">
                  <c:v>-2020</c:v>
                </c:pt>
                <c:pt idx="635">
                  <c:v>-2040</c:v>
                </c:pt>
                <c:pt idx="636">
                  <c:v>-2040</c:v>
                </c:pt>
                <c:pt idx="637">
                  <c:v>-2040</c:v>
                </c:pt>
                <c:pt idx="638">
                  <c:v>-2040</c:v>
                </c:pt>
                <c:pt idx="639">
                  <c:v>-2040</c:v>
                </c:pt>
                <c:pt idx="640">
                  <c:v>-2040</c:v>
                </c:pt>
                <c:pt idx="641">
                  <c:v>-2060</c:v>
                </c:pt>
                <c:pt idx="642">
                  <c:v>-2060</c:v>
                </c:pt>
                <c:pt idx="643">
                  <c:v>-2060</c:v>
                </c:pt>
                <c:pt idx="644">
                  <c:v>-2060</c:v>
                </c:pt>
                <c:pt idx="645">
                  <c:v>-2060</c:v>
                </c:pt>
                <c:pt idx="646">
                  <c:v>-2060</c:v>
                </c:pt>
                <c:pt idx="647">
                  <c:v>-2060</c:v>
                </c:pt>
                <c:pt idx="648">
                  <c:v>-2060</c:v>
                </c:pt>
                <c:pt idx="649">
                  <c:v>-2060</c:v>
                </c:pt>
                <c:pt idx="650">
                  <c:v>-2060</c:v>
                </c:pt>
                <c:pt idx="651">
                  <c:v>-2060</c:v>
                </c:pt>
                <c:pt idx="652">
                  <c:v>-2060</c:v>
                </c:pt>
                <c:pt idx="653">
                  <c:v>-2060</c:v>
                </c:pt>
                <c:pt idx="654">
                  <c:v>-2060</c:v>
                </c:pt>
                <c:pt idx="655">
                  <c:v>-2060</c:v>
                </c:pt>
                <c:pt idx="656">
                  <c:v>-2060</c:v>
                </c:pt>
                <c:pt idx="657">
                  <c:v>-2040</c:v>
                </c:pt>
                <c:pt idx="658">
                  <c:v>-2040</c:v>
                </c:pt>
                <c:pt idx="659">
                  <c:v>-2040</c:v>
                </c:pt>
                <c:pt idx="660">
                  <c:v>-2040</c:v>
                </c:pt>
                <c:pt idx="661">
                  <c:v>-2060</c:v>
                </c:pt>
                <c:pt idx="662">
                  <c:v>-2060</c:v>
                </c:pt>
                <c:pt idx="663">
                  <c:v>-2060</c:v>
                </c:pt>
                <c:pt idx="664">
                  <c:v>-2060</c:v>
                </c:pt>
                <c:pt idx="665">
                  <c:v>-2060</c:v>
                </c:pt>
                <c:pt idx="666">
                  <c:v>-2060</c:v>
                </c:pt>
                <c:pt idx="667">
                  <c:v>-2060</c:v>
                </c:pt>
                <c:pt idx="668">
                  <c:v>-2080</c:v>
                </c:pt>
                <c:pt idx="669">
                  <c:v>-2080</c:v>
                </c:pt>
                <c:pt idx="670">
                  <c:v>-2080</c:v>
                </c:pt>
                <c:pt idx="671">
                  <c:v>-2080</c:v>
                </c:pt>
                <c:pt idx="672">
                  <c:v>-2080</c:v>
                </c:pt>
                <c:pt idx="673">
                  <c:v>-2100</c:v>
                </c:pt>
                <c:pt idx="674">
                  <c:v>-2100</c:v>
                </c:pt>
                <c:pt idx="675">
                  <c:v>-2100</c:v>
                </c:pt>
                <c:pt idx="676">
                  <c:v>-2100</c:v>
                </c:pt>
                <c:pt idx="677">
                  <c:v>-2100</c:v>
                </c:pt>
                <c:pt idx="678">
                  <c:v>-2120</c:v>
                </c:pt>
                <c:pt idx="679">
                  <c:v>-2120</c:v>
                </c:pt>
                <c:pt idx="680">
                  <c:v>-2120</c:v>
                </c:pt>
                <c:pt idx="681">
                  <c:v>-2120</c:v>
                </c:pt>
                <c:pt idx="682">
                  <c:v>-2120</c:v>
                </c:pt>
                <c:pt idx="683">
                  <c:v>-2120</c:v>
                </c:pt>
                <c:pt idx="684">
                  <c:v>-2120</c:v>
                </c:pt>
                <c:pt idx="685">
                  <c:v>-2120</c:v>
                </c:pt>
                <c:pt idx="686">
                  <c:v>-2120</c:v>
                </c:pt>
                <c:pt idx="687">
                  <c:v>-2120</c:v>
                </c:pt>
                <c:pt idx="688">
                  <c:v>-2120</c:v>
                </c:pt>
                <c:pt idx="689">
                  <c:v>-2120</c:v>
                </c:pt>
                <c:pt idx="690">
                  <c:v>-2120</c:v>
                </c:pt>
                <c:pt idx="691">
                  <c:v>-2120</c:v>
                </c:pt>
                <c:pt idx="692">
                  <c:v>-2120</c:v>
                </c:pt>
                <c:pt idx="693">
                  <c:v>-2120</c:v>
                </c:pt>
                <c:pt idx="694">
                  <c:v>-2120</c:v>
                </c:pt>
                <c:pt idx="695">
                  <c:v>-2100</c:v>
                </c:pt>
                <c:pt idx="696">
                  <c:v>-2100</c:v>
                </c:pt>
                <c:pt idx="697">
                  <c:v>-2100</c:v>
                </c:pt>
                <c:pt idx="698">
                  <c:v>-2100</c:v>
                </c:pt>
                <c:pt idx="699">
                  <c:v>-2120</c:v>
                </c:pt>
                <c:pt idx="700">
                  <c:v>-2120</c:v>
                </c:pt>
                <c:pt idx="701">
                  <c:v>-2120</c:v>
                </c:pt>
                <c:pt idx="702">
                  <c:v>-2120</c:v>
                </c:pt>
                <c:pt idx="703">
                  <c:v>-2120</c:v>
                </c:pt>
                <c:pt idx="704">
                  <c:v>-2120</c:v>
                </c:pt>
                <c:pt idx="705">
                  <c:v>-2140</c:v>
                </c:pt>
                <c:pt idx="706">
                  <c:v>-2140</c:v>
                </c:pt>
                <c:pt idx="707">
                  <c:v>-2140</c:v>
                </c:pt>
                <c:pt idx="708">
                  <c:v>-2140</c:v>
                </c:pt>
                <c:pt idx="709">
                  <c:v>-2140</c:v>
                </c:pt>
                <c:pt idx="710">
                  <c:v>-2160</c:v>
                </c:pt>
                <c:pt idx="711">
                  <c:v>-2160</c:v>
                </c:pt>
                <c:pt idx="712">
                  <c:v>-2160</c:v>
                </c:pt>
                <c:pt idx="713">
                  <c:v>-2160</c:v>
                </c:pt>
                <c:pt idx="714">
                  <c:v>-2180</c:v>
                </c:pt>
                <c:pt idx="715">
                  <c:v>-2180</c:v>
                </c:pt>
                <c:pt idx="716">
                  <c:v>-2180</c:v>
                </c:pt>
                <c:pt idx="717">
                  <c:v>-2180</c:v>
                </c:pt>
                <c:pt idx="718">
                  <c:v>-2200</c:v>
                </c:pt>
                <c:pt idx="719">
                  <c:v>-2200</c:v>
                </c:pt>
                <c:pt idx="720">
                  <c:v>-2200</c:v>
                </c:pt>
                <c:pt idx="721">
                  <c:v>-2200</c:v>
                </c:pt>
                <c:pt idx="722">
                  <c:v>-2200</c:v>
                </c:pt>
                <c:pt idx="723">
                  <c:v>-2220</c:v>
                </c:pt>
                <c:pt idx="724">
                  <c:v>-2220</c:v>
                </c:pt>
                <c:pt idx="725">
                  <c:v>-2220</c:v>
                </c:pt>
                <c:pt idx="726">
                  <c:v>-2220</c:v>
                </c:pt>
                <c:pt idx="727">
                  <c:v>-2220</c:v>
                </c:pt>
                <c:pt idx="728">
                  <c:v>-2220</c:v>
                </c:pt>
                <c:pt idx="729">
                  <c:v>-2240</c:v>
                </c:pt>
                <c:pt idx="730">
                  <c:v>-2240</c:v>
                </c:pt>
                <c:pt idx="731">
                  <c:v>-2240</c:v>
                </c:pt>
                <c:pt idx="732">
                  <c:v>-2240</c:v>
                </c:pt>
                <c:pt idx="733">
                  <c:v>-2240</c:v>
                </c:pt>
                <c:pt idx="734">
                  <c:v>-2240</c:v>
                </c:pt>
                <c:pt idx="735">
                  <c:v>-2260</c:v>
                </c:pt>
                <c:pt idx="736">
                  <c:v>-2260</c:v>
                </c:pt>
                <c:pt idx="737">
                  <c:v>-2260</c:v>
                </c:pt>
                <c:pt idx="738">
                  <c:v>-2260</c:v>
                </c:pt>
                <c:pt idx="739">
                  <c:v>-2260</c:v>
                </c:pt>
                <c:pt idx="740">
                  <c:v>-2260</c:v>
                </c:pt>
                <c:pt idx="741">
                  <c:v>-2280</c:v>
                </c:pt>
                <c:pt idx="742">
                  <c:v>-2280</c:v>
                </c:pt>
                <c:pt idx="743">
                  <c:v>-2280</c:v>
                </c:pt>
                <c:pt idx="744">
                  <c:v>-2280</c:v>
                </c:pt>
                <c:pt idx="745">
                  <c:v>-2280</c:v>
                </c:pt>
                <c:pt idx="746">
                  <c:v>-2280</c:v>
                </c:pt>
                <c:pt idx="747">
                  <c:v>-2280</c:v>
                </c:pt>
                <c:pt idx="748">
                  <c:v>-2300</c:v>
                </c:pt>
                <c:pt idx="749">
                  <c:v>-2300</c:v>
                </c:pt>
                <c:pt idx="750">
                  <c:v>-2300</c:v>
                </c:pt>
                <c:pt idx="751">
                  <c:v>-2300</c:v>
                </c:pt>
                <c:pt idx="752">
                  <c:v>-2300</c:v>
                </c:pt>
                <c:pt idx="753">
                  <c:v>-2300</c:v>
                </c:pt>
                <c:pt idx="754">
                  <c:v>-2300</c:v>
                </c:pt>
                <c:pt idx="755">
                  <c:v>-2300</c:v>
                </c:pt>
                <c:pt idx="756">
                  <c:v>-2300</c:v>
                </c:pt>
                <c:pt idx="757">
                  <c:v>-2300</c:v>
                </c:pt>
                <c:pt idx="758">
                  <c:v>-2300</c:v>
                </c:pt>
                <c:pt idx="759">
                  <c:v>-2300</c:v>
                </c:pt>
                <c:pt idx="760">
                  <c:v>-2320</c:v>
                </c:pt>
                <c:pt idx="761">
                  <c:v>-2320</c:v>
                </c:pt>
                <c:pt idx="762">
                  <c:v>-2320</c:v>
                </c:pt>
                <c:pt idx="763">
                  <c:v>-2320</c:v>
                </c:pt>
                <c:pt idx="764">
                  <c:v>-2320</c:v>
                </c:pt>
                <c:pt idx="765">
                  <c:v>-2320</c:v>
                </c:pt>
                <c:pt idx="766">
                  <c:v>-2340</c:v>
                </c:pt>
                <c:pt idx="767">
                  <c:v>-2340</c:v>
                </c:pt>
                <c:pt idx="768">
                  <c:v>-2340</c:v>
                </c:pt>
                <c:pt idx="769">
                  <c:v>-2340</c:v>
                </c:pt>
                <c:pt idx="770">
                  <c:v>-2340</c:v>
                </c:pt>
                <c:pt idx="771">
                  <c:v>-2340</c:v>
                </c:pt>
                <c:pt idx="772">
                  <c:v>-2340</c:v>
                </c:pt>
                <c:pt idx="773">
                  <c:v>-2360</c:v>
                </c:pt>
                <c:pt idx="774">
                  <c:v>-2360</c:v>
                </c:pt>
                <c:pt idx="775">
                  <c:v>-2360</c:v>
                </c:pt>
                <c:pt idx="776">
                  <c:v>-2360</c:v>
                </c:pt>
                <c:pt idx="777">
                  <c:v>-2360</c:v>
                </c:pt>
                <c:pt idx="778">
                  <c:v>-2360</c:v>
                </c:pt>
                <c:pt idx="779">
                  <c:v>-2360</c:v>
                </c:pt>
                <c:pt idx="780">
                  <c:v>-2360</c:v>
                </c:pt>
                <c:pt idx="781">
                  <c:v>-2360</c:v>
                </c:pt>
                <c:pt idx="782">
                  <c:v>-2360</c:v>
                </c:pt>
                <c:pt idx="783">
                  <c:v>-2360</c:v>
                </c:pt>
                <c:pt idx="784">
                  <c:v>-2360</c:v>
                </c:pt>
                <c:pt idx="785">
                  <c:v>-2380</c:v>
                </c:pt>
                <c:pt idx="786">
                  <c:v>-2380</c:v>
                </c:pt>
                <c:pt idx="787">
                  <c:v>-2380</c:v>
                </c:pt>
                <c:pt idx="788">
                  <c:v>-2380</c:v>
                </c:pt>
                <c:pt idx="789">
                  <c:v>-2380</c:v>
                </c:pt>
                <c:pt idx="790">
                  <c:v>-2380</c:v>
                </c:pt>
                <c:pt idx="791">
                  <c:v>-2400</c:v>
                </c:pt>
                <c:pt idx="792">
                  <c:v>-2400</c:v>
                </c:pt>
                <c:pt idx="793">
                  <c:v>-2400</c:v>
                </c:pt>
                <c:pt idx="794">
                  <c:v>-2400</c:v>
                </c:pt>
                <c:pt idx="795">
                  <c:v>-2400</c:v>
                </c:pt>
                <c:pt idx="796">
                  <c:v>-2400</c:v>
                </c:pt>
                <c:pt idx="797">
                  <c:v>-2400</c:v>
                </c:pt>
                <c:pt idx="798">
                  <c:v>-2400</c:v>
                </c:pt>
                <c:pt idx="799">
                  <c:v>-2420</c:v>
                </c:pt>
                <c:pt idx="800">
                  <c:v>-2420</c:v>
                </c:pt>
                <c:pt idx="801">
                  <c:v>-2420</c:v>
                </c:pt>
                <c:pt idx="802">
                  <c:v>-2420</c:v>
                </c:pt>
                <c:pt idx="803">
                  <c:v>-2420</c:v>
                </c:pt>
                <c:pt idx="804">
                  <c:v>-2420</c:v>
                </c:pt>
                <c:pt idx="805">
                  <c:v>-2420</c:v>
                </c:pt>
                <c:pt idx="806">
                  <c:v>-2420</c:v>
                </c:pt>
                <c:pt idx="807">
                  <c:v>-2420</c:v>
                </c:pt>
                <c:pt idx="808">
                  <c:v>-2420</c:v>
                </c:pt>
                <c:pt idx="809">
                  <c:v>-2420</c:v>
                </c:pt>
                <c:pt idx="810">
                  <c:v>-2440</c:v>
                </c:pt>
                <c:pt idx="811">
                  <c:v>-2440</c:v>
                </c:pt>
                <c:pt idx="812">
                  <c:v>-2440</c:v>
                </c:pt>
                <c:pt idx="813">
                  <c:v>-2440</c:v>
                </c:pt>
                <c:pt idx="814">
                  <c:v>-2460</c:v>
                </c:pt>
                <c:pt idx="815">
                  <c:v>-2460</c:v>
                </c:pt>
                <c:pt idx="816">
                  <c:v>-2460</c:v>
                </c:pt>
                <c:pt idx="817">
                  <c:v>-2460</c:v>
                </c:pt>
                <c:pt idx="818">
                  <c:v>-2480</c:v>
                </c:pt>
                <c:pt idx="819">
                  <c:v>-2480</c:v>
                </c:pt>
                <c:pt idx="820">
                  <c:v>-2480</c:v>
                </c:pt>
                <c:pt idx="821">
                  <c:v>-2480</c:v>
                </c:pt>
                <c:pt idx="822">
                  <c:v>-2480</c:v>
                </c:pt>
                <c:pt idx="823">
                  <c:v>-2500</c:v>
                </c:pt>
                <c:pt idx="824">
                  <c:v>-2500</c:v>
                </c:pt>
                <c:pt idx="825">
                  <c:v>-2500</c:v>
                </c:pt>
                <c:pt idx="826">
                  <c:v>-2500</c:v>
                </c:pt>
                <c:pt idx="827">
                  <c:v>-2500</c:v>
                </c:pt>
                <c:pt idx="828">
                  <c:v>-2500</c:v>
                </c:pt>
                <c:pt idx="829">
                  <c:v>-2500</c:v>
                </c:pt>
                <c:pt idx="830">
                  <c:v>-2500</c:v>
                </c:pt>
                <c:pt idx="831">
                  <c:v>-2500</c:v>
                </c:pt>
                <c:pt idx="832">
                  <c:v>-2500</c:v>
                </c:pt>
                <c:pt idx="833">
                  <c:v>-2500</c:v>
                </c:pt>
                <c:pt idx="834">
                  <c:v>-2500</c:v>
                </c:pt>
                <c:pt idx="835">
                  <c:v>-2520</c:v>
                </c:pt>
                <c:pt idx="836">
                  <c:v>-2520</c:v>
                </c:pt>
                <c:pt idx="837">
                  <c:v>-2520</c:v>
                </c:pt>
                <c:pt idx="838">
                  <c:v>-2520</c:v>
                </c:pt>
                <c:pt idx="839">
                  <c:v>-2520</c:v>
                </c:pt>
                <c:pt idx="840">
                  <c:v>-2520</c:v>
                </c:pt>
                <c:pt idx="841">
                  <c:v>-2540</c:v>
                </c:pt>
                <c:pt idx="842">
                  <c:v>-2540</c:v>
                </c:pt>
                <c:pt idx="843">
                  <c:v>-2540</c:v>
                </c:pt>
                <c:pt idx="844">
                  <c:v>-2540</c:v>
                </c:pt>
                <c:pt idx="845">
                  <c:v>-2540</c:v>
                </c:pt>
                <c:pt idx="846">
                  <c:v>-2540</c:v>
                </c:pt>
                <c:pt idx="847">
                  <c:v>-2540</c:v>
                </c:pt>
                <c:pt idx="848">
                  <c:v>-2540</c:v>
                </c:pt>
                <c:pt idx="849">
                  <c:v>-2540</c:v>
                </c:pt>
                <c:pt idx="850">
                  <c:v>-2540</c:v>
                </c:pt>
                <c:pt idx="851">
                  <c:v>-2540</c:v>
                </c:pt>
                <c:pt idx="852">
                  <c:v>-2540</c:v>
                </c:pt>
                <c:pt idx="853">
                  <c:v>-2540</c:v>
                </c:pt>
                <c:pt idx="854">
                  <c:v>-2540</c:v>
                </c:pt>
                <c:pt idx="855">
                  <c:v>-2540</c:v>
                </c:pt>
                <c:pt idx="856">
                  <c:v>-2540</c:v>
                </c:pt>
                <c:pt idx="857">
                  <c:v>-2540</c:v>
                </c:pt>
                <c:pt idx="858">
                  <c:v>-2540</c:v>
                </c:pt>
                <c:pt idx="859">
                  <c:v>-2540</c:v>
                </c:pt>
                <c:pt idx="860">
                  <c:v>-2540</c:v>
                </c:pt>
                <c:pt idx="861">
                  <c:v>-2560</c:v>
                </c:pt>
                <c:pt idx="862">
                  <c:v>-2560</c:v>
                </c:pt>
                <c:pt idx="863">
                  <c:v>-2560</c:v>
                </c:pt>
                <c:pt idx="864">
                  <c:v>-2560</c:v>
                </c:pt>
                <c:pt idx="865">
                  <c:v>-2560</c:v>
                </c:pt>
                <c:pt idx="866">
                  <c:v>-2560</c:v>
                </c:pt>
                <c:pt idx="867">
                  <c:v>-2560</c:v>
                </c:pt>
                <c:pt idx="868">
                  <c:v>-2560</c:v>
                </c:pt>
                <c:pt idx="869">
                  <c:v>-2560</c:v>
                </c:pt>
                <c:pt idx="870">
                  <c:v>-2560</c:v>
                </c:pt>
                <c:pt idx="871">
                  <c:v>-2560</c:v>
                </c:pt>
                <c:pt idx="872">
                  <c:v>-2560</c:v>
                </c:pt>
                <c:pt idx="873">
                  <c:v>-2560</c:v>
                </c:pt>
                <c:pt idx="874">
                  <c:v>-2560</c:v>
                </c:pt>
                <c:pt idx="875">
                  <c:v>-2560</c:v>
                </c:pt>
                <c:pt idx="876">
                  <c:v>-2560</c:v>
                </c:pt>
                <c:pt idx="877">
                  <c:v>-2560</c:v>
                </c:pt>
                <c:pt idx="878">
                  <c:v>-2560</c:v>
                </c:pt>
                <c:pt idx="879">
                  <c:v>-2560</c:v>
                </c:pt>
                <c:pt idx="880">
                  <c:v>-2560</c:v>
                </c:pt>
                <c:pt idx="881">
                  <c:v>-2560</c:v>
                </c:pt>
                <c:pt idx="882">
                  <c:v>-2560</c:v>
                </c:pt>
                <c:pt idx="883">
                  <c:v>-2560</c:v>
                </c:pt>
                <c:pt idx="884">
                  <c:v>-2560</c:v>
                </c:pt>
                <c:pt idx="885">
                  <c:v>-2580</c:v>
                </c:pt>
                <c:pt idx="886">
                  <c:v>-2580</c:v>
                </c:pt>
                <c:pt idx="887">
                  <c:v>-2580</c:v>
                </c:pt>
                <c:pt idx="888">
                  <c:v>-2580</c:v>
                </c:pt>
                <c:pt idx="889">
                  <c:v>-2580</c:v>
                </c:pt>
                <c:pt idx="890">
                  <c:v>-2580</c:v>
                </c:pt>
                <c:pt idx="891">
                  <c:v>-2600</c:v>
                </c:pt>
                <c:pt idx="892">
                  <c:v>-2600</c:v>
                </c:pt>
                <c:pt idx="893">
                  <c:v>-2600</c:v>
                </c:pt>
                <c:pt idx="894">
                  <c:v>-2600</c:v>
                </c:pt>
                <c:pt idx="895">
                  <c:v>-2600</c:v>
                </c:pt>
                <c:pt idx="896">
                  <c:v>-2600</c:v>
                </c:pt>
                <c:pt idx="897">
                  <c:v>-2600</c:v>
                </c:pt>
                <c:pt idx="898">
                  <c:v>-2600</c:v>
                </c:pt>
                <c:pt idx="899">
                  <c:v>-2600</c:v>
                </c:pt>
                <c:pt idx="900">
                  <c:v>-2600</c:v>
                </c:pt>
                <c:pt idx="901">
                  <c:v>-2620</c:v>
                </c:pt>
                <c:pt idx="902">
                  <c:v>-2620</c:v>
                </c:pt>
                <c:pt idx="903">
                  <c:v>-2620</c:v>
                </c:pt>
                <c:pt idx="904">
                  <c:v>-2600</c:v>
                </c:pt>
                <c:pt idx="905">
                  <c:v>-2600</c:v>
                </c:pt>
                <c:pt idx="906">
                  <c:v>-2600</c:v>
                </c:pt>
                <c:pt idx="907">
                  <c:v>-2600</c:v>
                </c:pt>
                <c:pt idx="908">
                  <c:v>-2600</c:v>
                </c:pt>
                <c:pt idx="909">
                  <c:v>-2600</c:v>
                </c:pt>
                <c:pt idx="910">
                  <c:v>-2600</c:v>
                </c:pt>
                <c:pt idx="911">
                  <c:v>-2600</c:v>
                </c:pt>
                <c:pt idx="912">
                  <c:v>-2600</c:v>
                </c:pt>
                <c:pt idx="913">
                  <c:v>-2600</c:v>
                </c:pt>
                <c:pt idx="914">
                  <c:v>-2600</c:v>
                </c:pt>
                <c:pt idx="915">
                  <c:v>-2600</c:v>
                </c:pt>
                <c:pt idx="916">
                  <c:v>-2600</c:v>
                </c:pt>
                <c:pt idx="917">
                  <c:v>-2600</c:v>
                </c:pt>
                <c:pt idx="918">
                  <c:v>-2600</c:v>
                </c:pt>
                <c:pt idx="919">
                  <c:v>-2600</c:v>
                </c:pt>
                <c:pt idx="920">
                  <c:v>-2600</c:v>
                </c:pt>
                <c:pt idx="921">
                  <c:v>-2600</c:v>
                </c:pt>
                <c:pt idx="922">
                  <c:v>-2600</c:v>
                </c:pt>
                <c:pt idx="923">
                  <c:v>-2600</c:v>
                </c:pt>
                <c:pt idx="924">
                  <c:v>-2620</c:v>
                </c:pt>
                <c:pt idx="925">
                  <c:v>-2620</c:v>
                </c:pt>
                <c:pt idx="926">
                  <c:v>-2620</c:v>
                </c:pt>
                <c:pt idx="927">
                  <c:v>-2620</c:v>
                </c:pt>
                <c:pt idx="928">
                  <c:v>-2620</c:v>
                </c:pt>
                <c:pt idx="929">
                  <c:v>-2620</c:v>
                </c:pt>
                <c:pt idx="930">
                  <c:v>-2620</c:v>
                </c:pt>
                <c:pt idx="931">
                  <c:v>-2620</c:v>
                </c:pt>
                <c:pt idx="932">
                  <c:v>-2620</c:v>
                </c:pt>
                <c:pt idx="933">
                  <c:v>-2620</c:v>
                </c:pt>
                <c:pt idx="934">
                  <c:v>-2620</c:v>
                </c:pt>
                <c:pt idx="935">
                  <c:v>-2620</c:v>
                </c:pt>
                <c:pt idx="936">
                  <c:v>-2620</c:v>
                </c:pt>
                <c:pt idx="937">
                  <c:v>-2620</c:v>
                </c:pt>
                <c:pt idx="938">
                  <c:v>-2620</c:v>
                </c:pt>
                <c:pt idx="939">
                  <c:v>-2640</c:v>
                </c:pt>
                <c:pt idx="940">
                  <c:v>-2640</c:v>
                </c:pt>
                <c:pt idx="941">
                  <c:v>-2640</c:v>
                </c:pt>
                <c:pt idx="942">
                  <c:v>-2640</c:v>
                </c:pt>
                <c:pt idx="943">
                  <c:v>-2620</c:v>
                </c:pt>
                <c:pt idx="944">
                  <c:v>-2620</c:v>
                </c:pt>
                <c:pt idx="945">
                  <c:v>-2620</c:v>
                </c:pt>
                <c:pt idx="946">
                  <c:v>-2620</c:v>
                </c:pt>
                <c:pt idx="947">
                  <c:v>-2620</c:v>
                </c:pt>
                <c:pt idx="948">
                  <c:v>-2620</c:v>
                </c:pt>
                <c:pt idx="949">
                  <c:v>-2620</c:v>
                </c:pt>
                <c:pt idx="950">
                  <c:v>-2620</c:v>
                </c:pt>
                <c:pt idx="951">
                  <c:v>-2620</c:v>
                </c:pt>
                <c:pt idx="952">
                  <c:v>-2620</c:v>
                </c:pt>
                <c:pt idx="953">
                  <c:v>-2620</c:v>
                </c:pt>
                <c:pt idx="954">
                  <c:v>-2620</c:v>
                </c:pt>
                <c:pt idx="955">
                  <c:v>-2620</c:v>
                </c:pt>
                <c:pt idx="956">
                  <c:v>-2600</c:v>
                </c:pt>
                <c:pt idx="957">
                  <c:v>-2600</c:v>
                </c:pt>
                <c:pt idx="958">
                  <c:v>-2600</c:v>
                </c:pt>
                <c:pt idx="959">
                  <c:v>-2600</c:v>
                </c:pt>
                <c:pt idx="960">
                  <c:v>-2620</c:v>
                </c:pt>
                <c:pt idx="961">
                  <c:v>-2620</c:v>
                </c:pt>
                <c:pt idx="962">
                  <c:v>-2620</c:v>
                </c:pt>
                <c:pt idx="963">
                  <c:v>-2620</c:v>
                </c:pt>
                <c:pt idx="964">
                  <c:v>-2620</c:v>
                </c:pt>
                <c:pt idx="965">
                  <c:v>-2620</c:v>
                </c:pt>
                <c:pt idx="966">
                  <c:v>-2640</c:v>
                </c:pt>
                <c:pt idx="967">
                  <c:v>-2640</c:v>
                </c:pt>
                <c:pt idx="968">
                  <c:v>-2640</c:v>
                </c:pt>
                <c:pt idx="969">
                  <c:v>-2640</c:v>
                </c:pt>
                <c:pt idx="970">
                  <c:v>-2640</c:v>
                </c:pt>
                <c:pt idx="971">
                  <c:v>-2640</c:v>
                </c:pt>
                <c:pt idx="972">
                  <c:v>-2640</c:v>
                </c:pt>
                <c:pt idx="973">
                  <c:v>-2640</c:v>
                </c:pt>
                <c:pt idx="974">
                  <c:v>-2640</c:v>
                </c:pt>
                <c:pt idx="975">
                  <c:v>-2640</c:v>
                </c:pt>
                <c:pt idx="976">
                  <c:v>-2640</c:v>
                </c:pt>
                <c:pt idx="977">
                  <c:v>-2640</c:v>
                </c:pt>
                <c:pt idx="978">
                  <c:v>-2640</c:v>
                </c:pt>
                <c:pt idx="979">
                  <c:v>-2620</c:v>
                </c:pt>
                <c:pt idx="980">
                  <c:v>-2620</c:v>
                </c:pt>
                <c:pt idx="981">
                  <c:v>-2620</c:v>
                </c:pt>
                <c:pt idx="982">
                  <c:v>-2620</c:v>
                </c:pt>
                <c:pt idx="983">
                  <c:v>-2620</c:v>
                </c:pt>
                <c:pt idx="984">
                  <c:v>-2600</c:v>
                </c:pt>
                <c:pt idx="985">
                  <c:v>-2600</c:v>
                </c:pt>
                <c:pt idx="986">
                  <c:v>-2600</c:v>
                </c:pt>
                <c:pt idx="987">
                  <c:v>-2600</c:v>
                </c:pt>
                <c:pt idx="988">
                  <c:v>-2600</c:v>
                </c:pt>
                <c:pt idx="989">
                  <c:v>-2600</c:v>
                </c:pt>
                <c:pt idx="990">
                  <c:v>-2580</c:v>
                </c:pt>
                <c:pt idx="991">
                  <c:v>-2580</c:v>
                </c:pt>
                <c:pt idx="992">
                  <c:v>-2580</c:v>
                </c:pt>
                <c:pt idx="993">
                  <c:v>-2580</c:v>
                </c:pt>
                <c:pt idx="994">
                  <c:v>-2580</c:v>
                </c:pt>
                <c:pt idx="995">
                  <c:v>-2580</c:v>
                </c:pt>
                <c:pt idx="996">
                  <c:v>-2560</c:v>
                </c:pt>
                <c:pt idx="997">
                  <c:v>-2560</c:v>
                </c:pt>
                <c:pt idx="998">
                  <c:v>-2560</c:v>
                </c:pt>
                <c:pt idx="999">
                  <c:v>-2560</c:v>
                </c:pt>
                <c:pt idx="1000">
                  <c:v>-2560</c:v>
                </c:pt>
                <c:pt idx="1001">
                  <c:v>-2560</c:v>
                </c:pt>
                <c:pt idx="1002">
                  <c:v>-2560</c:v>
                </c:pt>
                <c:pt idx="1003">
                  <c:v>-2560</c:v>
                </c:pt>
                <c:pt idx="1004">
                  <c:v>-2560</c:v>
                </c:pt>
                <c:pt idx="1005">
                  <c:v>-2560</c:v>
                </c:pt>
                <c:pt idx="1006">
                  <c:v>-2560</c:v>
                </c:pt>
                <c:pt idx="1007">
                  <c:v>-2560</c:v>
                </c:pt>
                <c:pt idx="1008">
                  <c:v>-2540</c:v>
                </c:pt>
                <c:pt idx="1009">
                  <c:v>-2540</c:v>
                </c:pt>
                <c:pt idx="1010">
                  <c:v>-2540</c:v>
                </c:pt>
                <c:pt idx="1011">
                  <c:v>-2540</c:v>
                </c:pt>
                <c:pt idx="1012">
                  <c:v>-2540</c:v>
                </c:pt>
                <c:pt idx="1013">
                  <c:v>-2540</c:v>
                </c:pt>
                <c:pt idx="1014">
                  <c:v>-2540</c:v>
                </c:pt>
                <c:pt idx="1015">
                  <c:v>-2540</c:v>
                </c:pt>
                <c:pt idx="1016">
                  <c:v>-2540</c:v>
                </c:pt>
                <c:pt idx="1017">
                  <c:v>-2520</c:v>
                </c:pt>
                <c:pt idx="1018">
                  <c:v>-2520</c:v>
                </c:pt>
                <c:pt idx="1019">
                  <c:v>-2520</c:v>
                </c:pt>
                <c:pt idx="1020">
                  <c:v>-2520</c:v>
                </c:pt>
                <c:pt idx="1021">
                  <c:v>-2500</c:v>
                </c:pt>
                <c:pt idx="1022">
                  <c:v>-2500</c:v>
                </c:pt>
                <c:pt idx="1023">
                  <c:v>-2500</c:v>
                </c:pt>
                <c:pt idx="1024">
                  <c:v>-2500</c:v>
                </c:pt>
                <c:pt idx="1025">
                  <c:v>-2480</c:v>
                </c:pt>
                <c:pt idx="1026">
                  <c:v>-2480</c:v>
                </c:pt>
                <c:pt idx="1027">
                  <c:v>-2480</c:v>
                </c:pt>
                <c:pt idx="1028">
                  <c:v>-2460</c:v>
                </c:pt>
                <c:pt idx="1029">
                  <c:v>-2460</c:v>
                </c:pt>
                <c:pt idx="1030">
                  <c:v>-2440</c:v>
                </c:pt>
                <c:pt idx="1031">
                  <c:v>-2440</c:v>
                </c:pt>
                <c:pt idx="1032">
                  <c:v>-2420</c:v>
                </c:pt>
                <c:pt idx="1033">
                  <c:v>-2420</c:v>
                </c:pt>
                <c:pt idx="1034">
                  <c:v>-2400</c:v>
                </c:pt>
                <c:pt idx="1035">
                  <c:v>-2400</c:v>
                </c:pt>
                <c:pt idx="1036">
                  <c:v>-2380</c:v>
                </c:pt>
                <c:pt idx="1037">
                  <c:v>-2380</c:v>
                </c:pt>
                <c:pt idx="1038">
                  <c:v>-2360</c:v>
                </c:pt>
                <c:pt idx="1039">
                  <c:v>-2360</c:v>
                </c:pt>
                <c:pt idx="1040">
                  <c:v>-2340</c:v>
                </c:pt>
                <c:pt idx="1041">
                  <c:v>-2340</c:v>
                </c:pt>
                <c:pt idx="1042">
                  <c:v>-2320</c:v>
                </c:pt>
                <c:pt idx="1043">
                  <c:v>-2320</c:v>
                </c:pt>
                <c:pt idx="1044">
                  <c:v>-2300</c:v>
                </c:pt>
                <c:pt idx="1045">
                  <c:v>-2280</c:v>
                </c:pt>
                <c:pt idx="1046">
                  <c:v>-2280</c:v>
                </c:pt>
                <c:pt idx="1047">
                  <c:v>-2260</c:v>
                </c:pt>
                <c:pt idx="1048">
                  <c:v>-2240</c:v>
                </c:pt>
                <c:pt idx="1049">
                  <c:v>-2240</c:v>
                </c:pt>
                <c:pt idx="1050">
                  <c:v>-2220</c:v>
                </c:pt>
                <c:pt idx="1051">
                  <c:v>-2200</c:v>
                </c:pt>
                <c:pt idx="1052">
                  <c:v>-2180</c:v>
                </c:pt>
                <c:pt idx="1053">
                  <c:v>-2180</c:v>
                </c:pt>
                <c:pt idx="1054">
                  <c:v>-2160</c:v>
                </c:pt>
                <c:pt idx="1055">
                  <c:v>-2140</c:v>
                </c:pt>
                <c:pt idx="1056">
                  <c:v>-2140</c:v>
                </c:pt>
                <c:pt idx="1057">
                  <c:v>-2120</c:v>
                </c:pt>
                <c:pt idx="1058">
                  <c:v>-2100</c:v>
                </c:pt>
                <c:pt idx="1059">
                  <c:v>-2080</c:v>
                </c:pt>
                <c:pt idx="1060">
                  <c:v>-2080</c:v>
                </c:pt>
                <c:pt idx="1061">
                  <c:v>-2060</c:v>
                </c:pt>
                <c:pt idx="1062">
                  <c:v>-2040</c:v>
                </c:pt>
                <c:pt idx="1063">
                  <c:v>-2040</c:v>
                </c:pt>
                <c:pt idx="1064">
                  <c:v>-2020</c:v>
                </c:pt>
                <c:pt idx="1065">
                  <c:v>-2000</c:v>
                </c:pt>
                <c:pt idx="1066">
                  <c:v>-2000</c:v>
                </c:pt>
                <c:pt idx="1067">
                  <c:v>-1980</c:v>
                </c:pt>
                <c:pt idx="1068">
                  <c:v>-1980</c:v>
                </c:pt>
                <c:pt idx="1069">
                  <c:v>-1960</c:v>
                </c:pt>
                <c:pt idx="1070">
                  <c:v>-1940</c:v>
                </c:pt>
                <c:pt idx="1071">
                  <c:v>-1940</c:v>
                </c:pt>
                <c:pt idx="1072">
                  <c:v>-1920</c:v>
                </c:pt>
                <c:pt idx="1073">
                  <c:v>-1900</c:v>
                </c:pt>
                <c:pt idx="1074">
                  <c:v>-1900</c:v>
                </c:pt>
                <c:pt idx="1075">
                  <c:v>-1880</c:v>
                </c:pt>
                <c:pt idx="1076">
                  <c:v>-1860</c:v>
                </c:pt>
                <c:pt idx="1077">
                  <c:v>-1860</c:v>
                </c:pt>
                <c:pt idx="1078">
                  <c:v>-1840</c:v>
                </c:pt>
                <c:pt idx="1079">
                  <c:v>-1840</c:v>
                </c:pt>
                <c:pt idx="1080">
                  <c:v>-1820</c:v>
                </c:pt>
                <c:pt idx="1081">
                  <c:v>-1800</c:v>
                </c:pt>
                <c:pt idx="1082">
                  <c:v>-1800</c:v>
                </c:pt>
                <c:pt idx="1083">
                  <c:v>-1780</c:v>
                </c:pt>
                <c:pt idx="1084">
                  <c:v>-1760</c:v>
                </c:pt>
                <c:pt idx="1085">
                  <c:v>-1760</c:v>
                </c:pt>
                <c:pt idx="1086">
                  <c:v>-1740</c:v>
                </c:pt>
                <c:pt idx="1087">
                  <c:v>-1740</c:v>
                </c:pt>
                <c:pt idx="1088">
                  <c:v>-1720</c:v>
                </c:pt>
                <c:pt idx="1089">
                  <c:v>-1700</c:v>
                </c:pt>
                <c:pt idx="1090">
                  <c:v>-1700</c:v>
                </c:pt>
                <c:pt idx="1091">
                  <c:v>-1680</c:v>
                </c:pt>
                <c:pt idx="1092">
                  <c:v>-1660</c:v>
                </c:pt>
                <c:pt idx="1093">
                  <c:v>-1660</c:v>
                </c:pt>
                <c:pt idx="1094">
                  <c:v>-1640</c:v>
                </c:pt>
                <c:pt idx="1095">
                  <c:v>-1620</c:v>
                </c:pt>
                <c:pt idx="1096">
                  <c:v>-1620</c:v>
                </c:pt>
                <c:pt idx="1097">
                  <c:v>-1600</c:v>
                </c:pt>
                <c:pt idx="1098">
                  <c:v>-1580</c:v>
                </c:pt>
                <c:pt idx="1099">
                  <c:v>-1580</c:v>
                </c:pt>
                <c:pt idx="1100">
                  <c:v>-1560</c:v>
                </c:pt>
                <c:pt idx="1101">
                  <c:v>-1540</c:v>
                </c:pt>
                <c:pt idx="1102">
                  <c:v>-1520</c:v>
                </c:pt>
                <c:pt idx="1103">
                  <c:v>-1500</c:v>
                </c:pt>
                <c:pt idx="1104">
                  <c:v>-1500</c:v>
                </c:pt>
                <c:pt idx="1105">
                  <c:v>-1480</c:v>
                </c:pt>
                <c:pt idx="1106">
                  <c:v>-1460</c:v>
                </c:pt>
                <c:pt idx="1107">
                  <c:v>-1440</c:v>
                </c:pt>
                <c:pt idx="1108">
                  <c:v>-1420</c:v>
                </c:pt>
                <c:pt idx="1109">
                  <c:v>-1400</c:v>
                </c:pt>
                <c:pt idx="1110">
                  <c:v>-1380</c:v>
                </c:pt>
                <c:pt idx="1111">
                  <c:v>-1380</c:v>
                </c:pt>
                <c:pt idx="1112">
                  <c:v>-1360</c:v>
                </c:pt>
                <c:pt idx="1113">
                  <c:v>-1340</c:v>
                </c:pt>
                <c:pt idx="1114">
                  <c:v>-1320</c:v>
                </c:pt>
                <c:pt idx="1115">
                  <c:v>-1300</c:v>
                </c:pt>
                <c:pt idx="1116">
                  <c:v>-1280</c:v>
                </c:pt>
                <c:pt idx="1117">
                  <c:v>-1260</c:v>
                </c:pt>
                <c:pt idx="1118">
                  <c:v>-1240</c:v>
                </c:pt>
                <c:pt idx="1119">
                  <c:v>-1220</c:v>
                </c:pt>
                <c:pt idx="1120">
                  <c:v>-1220</c:v>
                </c:pt>
                <c:pt idx="1121">
                  <c:v>-1200</c:v>
                </c:pt>
                <c:pt idx="1122">
                  <c:v>-1180</c:v>
                </c:pt>
                <c:pt idx="1123">
                  <c:v>-1160</c:v>
                </c:pt>
                <c:pt idx="1124">
                  <c:v>-1160</c:v>
                </c:pt>
                <c:pt idx="1125">
                  <c:v>-1140</c:v>
                </c:pt>
                <c:pt idx="1126">
                  <c:v>-1120</c:v>
                </c:pt>
                <c:pt idx="1127">
                  <c:v>-1120</c:v>
                </c:pt>
                <c:pt idx="1128">
                  <c:v>-1100</c:v>
                </c:pt>
                <c:pt idx="1129">
                  <c:v>-1100</c:v>
                </c:pt>
                <c:pt idx="1130">
                  <c:v>-1080</c:v>
                </c:pt>
                <c:pt idx="1131">
                  <c:v>-1060</c:v>
                </c:pt>
                <c:pt idx="1132">
                  <c:v>-1060</c:v>
                </c:pt>
                <c:pt idx="1133">
                  <c:v>-1040</c:v>
                </c:pt>
                <c:pt idx="1134">
                  <c:v>-1020</c:v>
                </c:pt>
                <c:pt idx="1135">
                  <c:v>-1020</c:v>
                </c:pt>
                <c:pt idx="1136">
                  <c:v>-1000</c:v>
                </c:pt>
                <c:pt idx="1137">
                  <c:v>-980</c:v>
                </c:pt>
                <c:pt idx="1138">
                  <c:v>-960</c:v>
                </c:pt>
                <c:pt idx="1139">
                  <c:v>-960</c:v>
                </c:pt>
                <c:pt idx="1140">
                  <c:v>-940</c:v>
                </c:pt>
                <c:pt idx="1141">
                  <c:v>-920</c:v>
                </c:pt>
                <c:pt idx="1142">
                  <c:v>-920</c:v>
                </c:pt>
                <c:pt idx="1143">
                  <c:v>-900</c:v>
                </c:pt>
                <c:pt idx="1144">
                  <c:v>-880</c:v>
                </c:pt>
                <c:pt idx="1145">
                  <c:v>-860</c:v>
                </c:pt>
                <c:pt idx="1146">
                  <c:v>-860</c:v>
                </c:pt>
                <c:pt idx="1147">
                  <c:v>-840</c:v>
                </c:pt>
                <c:pt idx="1148">
                  <c:v>-820</c:v>
                </c:pt>
                <c:pt idx="1149">
                  <c:v>-820</c:v>
                </c:pt>
                <c:pt idx="1150">
                  <c:v>-800</c:v>
                </c:pt>
                <c:pt idx="1151">
                  <c:v>-800</c:v>
                </c:pt>
                <c:pt idx="1152">
                  <c:v>-780</c:v>
                </c:pt>
                <c:pt idx="1153">
                  <c:v>-760</c:v>
                </c:pt>
                <c:pt idx="1154">
                  <c:v>-760</c:v>
                </c:pt>
                <c:pt idx="1155">
                  <c:v>-740</c:v>
                </c:pt>
                <c:pt idx="1156">
                  <c:v>-740</c:v>
                </c:pt>
                <c:pt idx="1157">
                  <c:v>-720</c:v>
                </c:pt>
                <c:pt idx="1158">
                  <c:v>-720</c:v>
                </c:pt>
                <c:pt idx="1159">
                  <c:v>-700</c:v>
                </c:pt>
                <c:pt idx="1160">
                  <c:v>-700</c:v>
                </c:pt>
                <c:pt idx="1161">
                  <c:v>-680</c:v>
                </c:pt>
                <c:pt idx="1162">
                  <c:v>-680</c:v>
                </c:pt>
                <c:pt idx="1163">
                  <c:v>-680</c:v>
                </c:pt>
                <c:pt idx="1164">
                  <c:v>-660</c:v>
                </c:pt>
                <c:pt idx="1165">
                  <c:v>-660</c:v>
                </c:pt>
                <c:pt idx="1166">
                  <c:v>-640</c:v>
                </c:pt>
                <c:pt idx="1167">
                  <c:v>-640</c:v>
                </c:pt>
                <c:pt idx="1168">
                  <c:v>-640</c:v>
                </c:pt>
                <c:pt idx="1169">
                  <c:v>-620</c:v>
                </c:pt>
                <c:pt idx="1170">
                  <c:v>-620</c:v>
                </c:pt>
                <c:pt idx="1171">
                  <c:v>-620</c:v>
                </c:pt>
                <c:pt idx="1172">
                  <c:v>-600</c:v>
                </c:pt>
                <c:pt idx="1173">
                  <c:v>-600</c:v>
                </c:pt>
                <c:pt idx="1174">
                  <c:v>-600</c:v>
                </c:pt>
                <c:pt idx="1175">
                  <c:v>-580</c:v>
                </c:pt>
                <c:pt idx="1176">
                  <c:v>-580</c:v>
                </c:pt>
                <c:pt idx="1177">
                  <c:v>-580</c:v>
                </c:pt>
                <c:pt idx="1178">
                  <c:v>-580</c:v>
                </c:pt>
                <c:pt idx="1179">
                  <c:v>-560</c:v>
                </c:pt>
                <c:pt idx="1180">
                  <c:v>-560</c:v>
                </c:pt>
                <c:pt idx="1181">
                  <c:v>-560</c:v>
                </c:pt>
                <c:pt idx="1182">
                  <c:v>-560</c:v>
                </c:pt>
                <c:pt idx="1183">
                  <c:v>-560</c:v>
                </c:pt>
                <c:pt idx="1184">
                  <c:v>-540</c:v>
                </c:pt>
                <c:pt idx="1185">
                  <c:v>-540</c:v>
                </c:pt>
                <c:pt idx="1186">
                  <c:v>-540</c:v>
                </c:pt>
                <c:pt idx="1187">
                  <c:v>-540</c:v>
                </c:pt>
                <c:pt idx="1188">
                  <c:v>-540</c:v>
                </c:pt>
                <c:pt idx="1189">
                  <c:v>-540</c:v>
                </c:pt>
                <c:pt idx="1190">
                  <c:v>-520</c:v>
                </c:pt>
                <c:pt idx="1191">
                  <c:v>-520</c:v>
                </c:pt>
                <c:pt idx="1192">
                  <c:v>-520</c:v>
                </c:pt>
                <c:pt idx="1193">
                  <c:v>-520</c:v>
                </c:pt>
                <c:pt idx="1194">
                  <c:v>-520</c:v>
                </c:pt>
                <c:pt idx="1195">
                  <c:v>-520</c:v>
                </c:pt>
                <c:pt idx="1196">
                  <c:v>-500</c:v>
                </c:pt>
                <c:pt idx="1197">
                  <c:v>-500</c:v>
                </c:pt>
                <c:pt idx="1198">
                  <c:v>-500</c:v>
                </c:pt>
                <c:pt idx="1199">
                  <c:v>-500</c:v>
                </c:pt>
                <c:pt idx="1200">
                  <c:v>-500</c:v>
                </c:pt>
                <c:pt idx="1201">
                  <c:v>-500</c:v>
                </c:pt>
                <c:pt idx="1202">
                  <c:v>-480</c:v>
                </c:pt>
                <c:pt idx="1203">
                  <c:v>-480</c:v>
                </c:pt>
                <c:pt idx="1204">
                  <c:v>-480</c:v>
                </c:pt>
                <c:pt idx="1205">
                  <c:v>-480</c:v>
                </c:pt>
                <c:pt idx="1206">
                  <c:v>-480</c:v>
                </c:pt>
                <c:pt idx="1207">
                  <c:v>-480</c:v>
                </c:pt>
                <c:pt idx="1208">
                  <c:v>-480</c:v>
                </c:pt>
                <c:pt idx="1209">
                  <c:v>-460</c:v>
                </c:pt>
                <c:pt idx="1210">
                  <c:v>-460</c:v>
                </c:pt>
                <c:pt idx="1211">
                  <c:v>-460</c:v>
                </c:pt>
                <c:pt idx="1212">
                  <c:v>-460</c:v>
                </c:pt>
                <c:pt idx="1213">
                  <c:v>-460</c:v>
                </c:pt>
                <c:pt idx="1214">
                  <c:v>-460</c:v>
                </c:pt>
                <c:pt idx="1215">
                  <c:v>-440</c:v>
                </c:pt>
                <c:pt idx="1216">
                  <c:v>-440</c:v>
                </c:pt>
                <c:pt idx="1217">
                  <c:v>-440</c:v>
                </c:pt>
                <c:pt idx="1218">
                  <c:v>-440</c:v>
                </c:pt>
                <c:pt idx="1219">
                  <c:v>-440</c:v>
                </c:pt>
                <c:pt idx="1220">
                  <c:v>-440</c:v>
                </c:pt>
                <c:pt idx="1221">
                  <c:v>-420</c:v>
                </c:pt>
                <c:pt idx="1222">
                  <c:v>-420</c:v>
                </c:pt>
                <c:pt idx="1223">
                  <c:v>-420</c:v>
                </c:pt>
                <c:pt idx="1224">
                  <c:v>-420</c:v>
                </c:pt>
                <c:pt idx="1225">
                  <c:v>-420</c:v>
                </c:pt>
                <c:pt idx="1226">
                  <c:v>-400</c:v>
                </c:pt>
                <c:pt idx="1227">
                  <c:v>-400</c:v>
                </c:pt>
                <c:pt idx="1228">
                  <c:v>-400</c:v>
                </c:pt>
                <c:pt idx="1229">
                  <c:v>-400</c:v>
                </c:pt>
                <c:pt idx="1230">
                  <c:v>-380</c:v>
                </c:pt>
                <c:pt idx="1231">
                  <c:v>-380</c:v>
                </c:pt>
                <c:pt idx="1232">
                  <c:v>-380</c:v>
                </c:pt>
                <c:pt idx="1233">
                  <c:v>-380</c:v>
                </c:pt>
                <c:pt idx="1234">
                  <c:v>-360</c:v>
                </c:pt>
                <c:pt idx="1235">
                  <c:v>-360</c:v>
                </c:pt>
                <c:pt idx="1236">
                  <c:v>-360</c:v>
                </c:pt>
                <c:pt idx="1237">
                  <c:v>-360</c:v>
                </c:pt>
                <c:pt idx="1238">
                  <c:v>-340</c:v>
                </c:pt>
                <c:pt idx="1239">
                  <c:v>-340</c:v>
                </c:pt>
                <c:pt idx="1240">
                  <c:v>-340</c:v>
                </c:pt>
                <c:pt idx="1241">
                  <c:v>-340</c:v>
                </c:pt>
                <c:pt idx="1242">
                  <c:v>-320</c:v>
                </c:pt>
                <c:pt idx="1243">
                  <c:v>-320</c:v>
                </c:pt>
                <c:pt idx="1244">
                  <c:v>-320</c:v>
                </c:pt>
                <c:pt idx="1245">
                  <c:v>-320</c:v>
                </c:pt>
                <c:pt idx="1246">
                  <c:v>-300</c:v>
                </c:pt>
                <c:pt idx="1247">
                  <c:v>-300</c:v>
                </c:pt>
                <c:pt idx="1248">
                  <c:v>-300</c:v>
                </c:pt>
                <c:pt idx="1249">
                  <c:v>-300</c:v>
                </c:pt>
                <c:pt idx="1250">
                  <c:v>-300</c:v>
                </c:pt>
                <c:pt idx="1251">
                  <c:v>-300</c:v>
                </c:pt>
                <c:pt idx="1252">
                  <c:v>-280</c:v>
                </c:pt>
                <c:pt idx="1253">
                  <c:v>-280</c:v>
                </c:pt>
                <c:pt idx="1254">
                  <c:v>-280</c:v>
                </c:pt>
                <c:pt idx="1255">
                  <c:v>-280</c:v>
                </c:pt>
                <c:pt idx="1256">
                  <c:v>-280</c:v>
                </c:pt>
                <c:pt idx="1257">
                  <c:v>-280</c:v>
                </c:pt>
                <c:pt idx="1258">
                  <c:v>-280</c:v>
                </c:pt>
                <c:pt idx="1259">
                  <c:v>-260</c:v>
                </c:pt>
                <c:pt idx="1260">
                  <c:v>-260</c:v>
                </c:pt>
                <c:pt idx="1261">
                  <c:v>-260</c:v>
                </c:pt>
                <c:pt idx="1262">
                  <c:v>-260</c:v>
                </c:pt>
                <c:pt idx="1263">
                  <c:v>-240</c:v>
                </c:pt>
                <c:pt idx="1264">
                  <c:v>-240</c:v>
                </c:pt>
                <c:pt idx="1265">
                  <c:v>-240</c:v>
                </c:pt>
                <c:pt idx="1266">
                  <c:v>-240</c:v>
                </c:pt>
                <c:pt idx="1267">
                  <c:v>-220</c:v>
                </c:pt>
                <c:pt idx="1268">
                  <c:v>-220</c:v>
                </c:pt>
                <c:pt idx="1269">
                  <c:v>-220</c:v>
                </c:pt>
                <c:pt idx="1270">
                  <c:v>-220</c:v>
                </c:pt>
                <c:pt idx="1271">
                  <c:v>-200</c:v>
                </c:pt>
                <c:pt idx="1272">
                  <c:v>-200</c:v>
                </c:pt>
                <c:pt idx="1273">
                  <c:v>-200</c:v>
                </c:pt>
                <c:pt idx="1274">
                  <c:v>-200</c:v>
                </c:pt>
                <c:pt idx="1275">
                  <c:v>-200</c:v>
                </c:pt>
                <c:pt idx="1276">
                  <c:v>-200</c:v>
                </c:pt>
                <c:pt idx="1277">
                  <c:v>-180</c:v>
                </c:pt>
                <c:pt idx="1278">
                  <c:v>-180</c:v>
                </c:pt>
                <c:pt idx="1279">
                  <c:v>-180</c:v>
                </c:pt>
                <c:pt idx="1280">
                  <c:v>-180</c:v>
                </c:pt>
                <c:pt idx="1281">
                  <c:v>-180</c:v>
                </c:pt>
                <c:pt idx="1282">
                  <c:v>-180</c:v>
                </c:pt>
                <c:pt idx="1283">
                  <c:v>-160</c:v>
                </c:pt>
                <c:pt idx="1284">
                  <c:v>-160</c:v>
                </c:pt>
                <c:pt idx="1285">
                  <c:v>-160</c:v>
                </c:pt>
                <c:pt idx="1286">
                  <c:v>-160</c:v>
                </c:pt>
                <c:pt idx="1287">
                  <c:v>-160</c:v>
                </c:pt>
                <c:pt idx="1288">
                  <c:v>-160</c:v>
                </c:pt>
                <c:pt idx="1289">
                  <c:v>-160</c:v>
                </c:pt>
                <c:pt idx="1290">
                  <c:v>-160</c:v>
                </c:pt>
                <c:pt idx="1291">
                  <c:v>-160</c:v>
                </c:pt>
                <c:pt idx="1292">
                  <c:v>-160</c:v>
                </c:pt>
                <c:pt idx="1293">
                  <c:v>-160</c:v>
                </c:pt>
                <c:pt idx="1294">
                  <c:v>-160</c:v>
                </c:pt>
                <c:pt idx="1295">
                  <c:v>-140</c:v>
                </c:pt>
                <c:pt idx="1296">
                  <c:v>-140</c:v>
                </c:pt>
                <c:pt idx="1297">
                  <c:v>-140</c:v>
                </c:pt>
                <c:pt idx="1298">
                  <c:v>-140</c:v>
                </c:pt>
                <c:pt idx="1299">
                  <c:v>-140</c:v>
                </c:pt>
                <c:pt idx="1300">
                  <c:v>-140</c:v>
                </c:pt>
                <c:pt idx="1301">
                  <c:v>-140</c:v>
                </c:pt>
                <c:pt idx="1302">
                  <c:v>-140</c:v>
                </c:pt>
                <c:pt idx="1303">
                  <c:v>-140</c:v>
                </c:pt>
                <c:pt idx="1304">
                  <c:v>-140</c:v>
                </c:pt>
                <c:pt idx="1305">
                  <c:v>-140</c:v>
                </c:pt>
                <c:pt idx="1306">
                  <c:v>-140</c:v>
                </c:pt>
                <c:pt idx="1307">
                  <c:v>-140</c:v>
                </c:pt>
                <c:pt idx="1308">
                  <c:v>-120</c:v>
                </c:pt>
                <c:pt idx="1309">
                  <c:v>-120</c:v>
                </c:pt>
                <c:pt idx="1310">
                  <c:v>-120</c:v>
                </c:pt>
                <c:pt idx="1311">
                  <c:v>-120</c:v>
                </c:pt>
                <c:pt idx="1312">
                  <c:v>-120</c:v>
                </c:pt>
                <c:pt idx="1313">
                  <c:v>-120</c:v>
                </c:pt>
                <c:pt idx="1314">
                  <c:v>-120</c:v>
                </c:pt>
                <c:pt idx="1315">
                  <c:v>-100</c:v>
                </c:pt>
                <c:pt idx="1316">
                  <c:v>-100</c:v>
                </c:pt>
                <c:pt idx="1317">
                  <c:v>-100</c:v>
                </c:pt>
                <c:pt idx="1318">
                  <c:v>-100</c:v>
                </c:pt>
                <c:pt idx="1319">
                  <c:v>-100</c:v>
                </c:pt>
                <c:pt idx="1320">
                  <c:v>-100</c:v>
                </c:pt>
                <c:pt idx="1321">
                  <c:v>-80</c:v>
                </c:pt>
                <c:pt idx="1322">
                  <c:v>-80</c:v>
                </c:pt>
                <c:pt idx="1323">
                  <c:v>-80</c:v>
                </c:pt>
                <c:pt idx="1324">
                  <c:v>-80</c:v>
                </c:pt>
                <c:pt idx="1325">
                  <c:v>-80</c:v>
                </c:pt>
                <c:pt idx="1326">
                  <c:v>-80</c:v>
                </c:pt>
                <c:pt idx="1327">
                  <c:v>-80</c:v>
                </c:pt>
                <c:pt idx="1328">
                  <c:v>-80</c:v>
                </c:pt>
                <c:pt idx="1329">
                  <c:v>-80</c:v>
                </c:pt>
                <c:pt idx="1330">
                  <c:v>-80</c:v>
                </c:pt>
                <c:pt idx="1331">
                  <c:v>-80</c:v>
                </c:pt>
                <c:pt idx="1332">
                  <c:v>-80</c:v>
                </c:pt>
                <c:pt idx="1333">
                  <c:v>-80</c:v>
                </c:pt>
                <c:pt idx="1334">
                  <c:v>-80</c:v>
                </c:pt>
                <c:pt idx="1335">
                  <c:v>-80</c:v>
                </c:pt>
                <c:pt idx="1336">
                  <c:v>-80</c:v>
                </c:pt>
                <c:pt idx="1337">
                  <c:v>-80</c:v>
                </c:pt>
                <c:pt idx="1338">
                  <c:v>-80</c:v>
                </c:pt>
                <c:pt idx="1339">
                  <c:v>-80</c:v>
                </c:pt>
                <c:pt idx="1340">
                  <c:v>-80</c:v>
                </c:pt>
                <c:pt idx="1341">
                  <c:v>-80</c:v>
                </c:pt>
                <c:pt idx="1342">
                  <c:v>-80</c:v>
                </c:pt>
                <c:pt idx="1343">
                  <c:v>-80</c:v>
                </c:pt>
                <c:pt idx="1344">
                  <c:v>-80</c:v>
                </c:pt>
                <c:pt idx="1345">
                  <c:v>-80</c:v>
                </c:pt>
                <c:pt idx="1346">
                  <c:v>-60</c:v>
                </c:pt>
                <c:pt idx="1347">
                  <c:v>-60</c:v>
                </c:pt>
                <c:pt idx="1348">
                  <c:v>-60</c:v>
                </c:pt>
                <c:pt idx="1349">
                  <c:v>-60</c:v>
                </c:pt>
                <c:pt idx="1350">
                  <c:v>-60</c:v>
                </c:pt>
                <c:pt idx="1351">
                  <c:v>-60</c:v>
                </c:pt>
                <c:pt idx="1352">
                  <c:v>-60</c:v>
                </c:pt>
                <c:pt idx="1353">
                  <c:v>-60</c:v>
                </c:pt>
                <c:pt idx="1354">
                  <c:v>-60</c:v>
                </c:pt>
                <c:pt idx="1355">
                  <c:v>-60</c:v>
                </c:pt>
                <c:pt idx="1356">
                  <c:v>-60</c:v>
                </c:pt>
                <c:pt idx="1357">
                  <c:v>-60</c:v>
                </c:pt>
                <c:pt idx="1358">
                  <c:v>-40</c:v>
                </c:pt>
                <c:pt idx="1359">
                  <c:v>-40</c:v>
                </c:pt>
                <c:pt idx="1360">
                  <c:v>-40</c:v>
                </c:pt>
                <c:pt idx="1361">
                  <c:v>-40</c:v>
                </c:pt>
                <c:pt idx="1362">
                  <c:v>-40</c:v>
                </c:pt>
                <c:pt idx="1363">
                  <c:v>-40</c:v>
                </c:pt>
                <c:pt idx="1364">
                  <c:v>-40</c:v>
                </c:pt>
                <c:pt idx="1365">
                  <c:v>-40</c:v>
                </c:pt>
                <c:pt idx="1366">
                  <c:v>-40</c:v>
                </c:pt>
                <c:pt idx="1367">
                  <c:v>-40</c:v>
                </c:pt>
                <c:pt idx="1368">
                  <c:v>-40</c:v>
                </c:pt>
                <c:pt idx="1369">
                  <c:v>-40</c:v>
                </c:pt>
                <c:pt idx="1370">
                  <c:v>-20</c:v>
                </c:pt>
                <c:pt idx="1371">
                  <c:v>-20</c:v>
                </c:pt>
                <c:pt idx="1372">
                  <c:v>-20</c:v>
                </c:pt>
                <c:pt idx="1373">
                  <c:v>-20</c:v>
                </c:pt>
                <c:pt idx="1374">
                  <c:v>-20</c:v>
                </c:pt>
                <c:pt idx="1375">
                  <c:v>-20</c:v>
                </c:pt>
                <c:pt idx="1376">
                  <c:v>-20</c:v>
                </c:pt>
                <c:pt idx="1377">
                  <c:v>-20</c:v>
                </c:pt>
                <c:pt idx="1378">
                  <c:v>-20</c:v>
                </c:pt>
                <c:pt idx="1379">
                  <c:v>-20</c:v>
                </c:pt>
                <c:pt idx="1380">
                  <c:v>-20</c:v>
                </c:pt>
                <c:pt idx="1381">
                  <c:v>-20</c:v>
                </c:pt>
                <c:pt idx="1382">
                  <c:v>-20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20</c:v>
                </c:pt>
                <c:pt idx="1396">
                  <c:v>20</c:v>
                </c:pt>
                <c:pt idx="1397">
                  <c:v>20</c:v>
                </c:pt>
                <c:pt idx="1398">
                  <c:v>20</c:v>
                </c:pt>
                <c:pt idx="1399">
                  <c:v>20</c:v>
                </c:pt>
                <c:pt idx="1400">
                  <c:v>20</c:v>
                </c:pt>
                <c:pt idx="1401">
                  <c:v>20</c:v>
                </c:pt>
                <c:pt idx="1402">
                  <c:v>20</c:v>
                </c:pt>
                <c:pt idx="1403">
                  <c:v>20</c:v>
                </c:pt>
                <c:pt idx="1404">
                  <c:v>20</c:v>
                </c:pt>
                <c:pt idx="1405">
                  <c:v>20</c:v>
                </c:pt>
                <c:pt idx="1406">
                  <c:v>20</c:v>
                </c:pt>
                <c:pt idx="1407">
                  <c:v>40</c:v>
                </c:pt>
                <c:pt idx="1408">
                  <c:v>40</c:v>
                </c:pt>
                <c:pt idx="1409">
                  <c:v>40</c:v>
                </c:pt>
                <c:pt idx="1410">
                  <c:v>40</c:v>
                </c:pt>
                <c:pt idx="1411">
                  <c:v>40</c:v>
                </c:pt>
                <c:pt idx="1412">
                  <c:v>40</c:v>
                </c:pt>
                <c:pt idx="1413">
                  <c:v>40</c:v>
                </c:pt>
                <c:pt idx="1414">
                  <c:v>40</c:v>
                </c:pt>
                <c:pt idx="1415">
                  <c:v>40</c:v>
                </c:pt>
                <c:pt idx="1416">
                  <c:v>40</c:v>
                </c:pt>
                <c:pt idx="1417">
                  <c:v>40</c:v>
                </c:pt>
                <c:pt idx="1418">
                  <c:v>40</c:v>
                </c:pt>
                <c:pt idx="1419">
                  <c:v>40</c:v>
                </c:pt>
                <c:pt idx="1420">
                  <c:v>40</c:v>
                </c:pt>
                <c:pt idx="1421">
                  <c:v>40</c:v>
                </c:pt>
                <c:pt idx="1422">
                  <c:v>40</c:v>
                </c:pt>
                <c:pt idx="1423">
                  <c:v>40</c:v>
                </c:pt>
                <c:pt idx="1424">
                  <c:v>40</c:v>
                </c:pt>
                <c:pt idx="1425">
                  <c:v>40</c:v>
                </c:pt>
                <c:pt idx="1426">
                  <c:v>40</c:v>
                </c:pt>
                <c:pt idx="1427">
                  <c:v>40</c:v>
                </c:pt>
                <c:pt idx="1428">
                  <c:v>40</c:v>
                </c:pt>
                <c:pt idx="1429">
                  <c:v>40</c:v>
                </c:pt>
                <c:pt idx="1430">
                  <c:v>40</c:v>
                </c:pt>
                <c:pt idx="1431">
                  <c:v>40</c:v>
                </c:pt>
                <c:pt idx="1432">
                  <c:v>40</c:v>
                </c:pt>
                <c:pt idx="1433">
                  <c:v>60</c:v>
                </c:pt>
                <c:pt idx="1434">
                  <c:v>60</c:v>
                </c:pt>
                <c:pt idx="1435">
                  <c:v>60</c:v>
                </c:pt>
                <c:pt idx="1436">
                  <c:v>60</c:v>
                </c:pt>
                <c:pt idx="1437">
                  <c:v>60</c:v>
                </c:pt>
                <c:pt idx="1438">
                  <c:v>60</c:v>
                </c:pt>
                <c:pt idx="1439">
                  <c:v>60</c:v>
                </c:pt>
                <c:pt idx="1440">
                  <c:v>60</c:v>
                </c:pt>
                <c:pt idx="1441">
                  <c:v>60</c:v>
                </c:pt>
                <c:pt idx="1442">
                  <c:v>60</c:v>
                </c:pt>
                <c:pt idx="1443">
                  <c:v>60</c:v>
                </c:pt>
                <c:pt idx="1444">
                  <c:v>60</c:v>
                </c:pt>
                <c:pt idx="1445">
                  <c:v>80</c:v>
                </c:pt>
                <c:pt idx="1446">
                  <c:v>80</c:v>
                </c:pt>
                <c:pt idx="1447">
                  <c:v>80</c:v>
                </c:pt>
                <c:pt idx="1448">
                  <c:v>80</c:v>
                </c:pt>
                <c:pt idx="1449">
                  <c:v>80</c:v>
                </c:pt>
                <c:pt idx="1450">
                  <c:v>80</c:v>
                </c:pt>
                <c:pt idx="1451">
                  <c:v>80</c:v>
                </c:pt>
                <c:pt idx="1452">
                  <c:v>80</c:v>
                </c:pt>
                <c:pt idx="1453">
                  <c:v>80</c:v>
                </c:pt>
                <c:pt idx="1454">
                  <c:v>80</c:v>
                </c:pt>
                <c:pt idx="1455">
                  <c:v>80</c:v>
                </c:pt>
                <c:pt idx="1456">
                  <c:v>80</c:v>
                </c:pt>
                <c:pt idx="1457">
                  <c:v>80</c:v>
                </c:pt>
                <c:pt idx="1458">
                  <c:v>80</c:v>
                </c:pt>
                <c:pt idx="1459">
                  <c:v>80</c:v>
                </c:pt>
                <c:pt idx="1460">
                  <c:v>80</c:v>
                </c:pt>
                <c:pt idx="1461">
                  <c:v>80</c:v>
                </c:pt>
                <c:pt idx="1462">
                  <c:v>80</c:v>
                </c:pt>
                <c:pt idx="1463">
                  <c:v>80</c:v>
                </c:pt>
                <c:pt idx="1464">
                  <c:v>80</c:v>
                </c:pt>
                <c:pt idx="1465">
                  <c:v>80</c:v>
                </c:pt>
                <c:pt idx="1466">
                  <c:v>80</c:v>
                </c:pt>
                <c:pt idx="1467">
                  <c:v>80</c:v>
                </c:pt>
                <c:pt idx="1468">
                  <c:v>80</c:v>
                </c:pt>
                <c:pt idx="1469">
                  <c:v>80</c:v>
                </c:pt>
                <c:pt idx="1470">
                  <c:v>80</c:v>
                </c:pt>
                <c:pt idx="1471">
                  <c:v>80</c:v>
                </c:pt>
                <c:pt idx="1472">
                  <c:v>80</c:v>
                </c:pt>
                <c:pt idx="1473">
                  <c:v>80</c:v>
                </c:pt>
                <c:pt idx="1474">
                  <c:v>80</c:v>
                </c:pt>
                <c:pt idx="1475">
                  <c:v>80</c:v>
                </c:pt>
                <c:pt idx="1476">
                  <c:v>80</c:v>
                </c:pt>
                <c:pt idx="1477">
                  <c:v>80</c:v>
                </c:pt>
                <c:pt idx="1478">
                  <c:v>80</c:v>
                </c:pt>
                <c:pt idx="1479">
                  <c:v>80</c:v>
                </c:pt>
                <c:pt idx="1480">
                  <c:v>80</c:v>
                </c:pt>
                <c:pt idx="1481">
                  <c:v>80</c:v>
                </c:pt>
                <c:pt idx="1482">
                  <c:v>80</c:v>
                </c:pt>
                <c:pt idx="1483">
                  <c:v>80</c:v>
                </c:pt>
                <c:pt idx="1484">
                  <c:v>80</c:v>
                </c:pt>
                <c:pt idx="1485">
                  <c:v>80</c:v>
                </c:pt>
                <c:pt idx="1486">
                  <c:v>80</c:v>
                </c:pt>
                <c:pt idx="1487">
                  <c:v>80</c:v>
                </c:pt>
                <c:pt idx="1488">
                  <c:v>80</c:v>
                </c:pt>
                <c:pt idx="1489">
                  <c:v>80</c:v>
                </c:pt>
                <c:pt idx="1490">
                  <c:v>80</c:v>
                </c:pt>
                <c:pt idx="1491">
                  <c:v>80</c:v>
                </c:pt>
                <c:pt idx="1492">
                  <c:v>80</c:v>
                </c:pt>
                <c:pt idx="1493">
                  <c:v>80</c:v>
                </c:pt>
                <c:pt idx="1494">
                  <c:v>80</c:v>
                </c:pt>
                <c:pt idx="1495">
                  <c:v>80</c:v>
                </c:pt>
                <c:pt idx="1496">
                  <c:v>80</c:v>
                </c:pt>
                <c:pt idx="1497">
                  <c:v>80</c:v>
                </c:pt>
                <c:pt idx="1498">
                  <c:v>80</c:v>
                </c:pt>
                <c:pt idx="1499">
                  <c:v>80</c:v>
                </c:pt>
                <c:pt idx="1500">
                  <c:v>80</c:v>
                </c:pt>
                <c:pt idx="1501">
                  <c:v>80</c:v>
                </c:pt>
                <c:pt idx="1502">
                  <c:v>80</c:v>
                </c:pt>
                <c:pt idx="1503">
                  <c:v>80</c:v>
                </c:pt>
                <c:pt idx="1504">
                  <c:v>80</c:v>
                </c:pt>
                <c:pt idx="1505">
                  <c:v>80</c:v>
                </c:pt>
                <c:pt idx="1506">
                  <c:v>80</c:v>
                </c:pt>
                <c:pt idx="1507">
                  <c:v>80</c:v>
                </c:pt>
                <c:pt idx="1508">
                  <c:v>100</c:v>
                </c:pt>
                <c:pt idx="1509">
                  <c:v>100</c:v>
                </c:pt>
                <c:pt idx="1510">
                  <c:v>100</c:v>
                </c:pt>
                <c:pt idx="1511">
                  <c:v>100</c:v>
                </c:pt>
                <c:pt idx="1512">
                  <c:v>100</c:v>
                </c:pt>
                <c:pt idx="1513">
                  <c:v>100</c:v>
                </c:pt>
                <c:pt idx="1514">
                  <c:v>100</c:v>
                </c:pt>
                <c:pt idx="1515">
                  <c:v>100</c:v>
                </c:pt>
                <c:pt idx="1516">
                  <c:v>100</c:v>
                </c:pt>
                <c:pt idx="1517">
                  <c:v>100</c:v>
                </c:pt>
                <c:pt idx="1518">
                  <c:v>100</c:v>
                </c:pt>
                <c:pt idx="1519">
                  <c:v>100</c:v>
                </c:pt>
                <c:pt idx="1520">
                  <c:v>120</c:v>
                </c:pt>
                <c:pt idx="1521">
                  <c:v>120</c:v>
                </c:pt>
                <c:pt idx="1522">
                  <c:v>120</c:v>
                </c:pt>
                <c:pt idx="1523">
                  <c:v>120</c:v>
                </c:pt>
                <c:pt idx="1524">
                  <c:v>120</c:v>
                </c:pt>
                <c:pt idx="1525">
                  <c:v>120</c:v>
                </c:pt>
                <c:pt idx="1526">
                  <c:v>120</c:v>
                </c:pt>
                <c:pt idx="1527">
                  <c:v>120</c:v>
                </c:pt>
                <c:pt idx="1528">
                  <c:v>120</c:v>
                </c:pt>
                <c:pt idx="1529">
                  <c:v>120</c:v>
                </c:pt>
                <c:pt idx="1530">
                  <c:v>120</c:v>
                </c:pt>
                <c:pt idx="1531">
                  <c:v>120</c:v>
                </c:pt>
                <c:pt idx="1532">
                  <c:v>120</c:v>
                </c:pt>
                <c:pt idx="1533">
                  <c:v>120</c:v>
                </c:pt>
                <c:pt idx="1534">
                  <c:v>120</c:v>
                </c:pt>
                <c:pt idx="1535">
                  <c:v>120</c:v>
                </c:pt>
                <c:pt idx="1536">
                  <c:v>120</c:v>
                </c:pt>
                <c:pt idx="1537">
                  <c:v>120</c:v>
                </c:pt>
                <c:pt idx="1538">
                  <c:v>120</c:v>
                </c:pt>
                <c:pt idx="1539">
                  <c:v>120</c:v>
                </c:pt>
                <c:pt idx="1540">
                  <c:v>120</c:v>
                </c:pt>
                <c:pt idx="1541">
                  <c:v>120</c:v>
                </c:pt>
                <c:pt idx="1542">
                  <c:v>120</c:v>
                </c:pt>
                <c:pt idx="1543">
                  <c:v>120</c:v>
                </c:pt>
                <c:pt idx="1544">
                  <c:v>140</c:v>
                </c:pt>
                <c:pt idx="1545">
                  <c:v>140</c:v>
                </c:pt>
                <c:pt idx="1546">
                  <c:v>140</c:v>
                </c:pt>
                <c:pt idx="1547">
                  <c:v>140</c:v>
                </c:pt>
                <c:pt idx="1548">
                  <c:v>120</c:v>
                </c:pt>
                <c:pt idx="1549">
                  <c:v>120</c:v>
                </c:pt>
                <c:pt idx="1550">
                  <c:v>120</c:v>
                </c:pt>
                <c:pt idx="1551">
                  <c:v>120</c:v>
                </c:pt>
                <c:pt idx="1552">
                  <c:v>120</c:v>
                </c:pt>
                <c:pt idx="1553">
                  <c:v>120</c:v>
                </c:pt>
                <c:pt idx="1554">
                  <c:v>100</c:v>
                </c:pt>
                <c:pt idx="1555">
                  <c:v>100</c:v>
                </c:pt>
                <c:pt idx="1556">
                  <c:v>100</c:v>
                </c:pt>
                <c:pt idx="1557">
                  <c:v>100</c:v>
                </c:pt>
                <c:pt idx="1558">
                  <c:v>100</c:v>
                </c:pt>
                <c:pt idx="1559">
                  <c:v>100</c:v>
                </c:pt>
                <c:pt idx="1560">
                  <c:v>100</c:v>
                </c:pt>
                <c:pt idx="1561">
                  <c:v>100</c:v>
                </c:pt>
                <c:pt idx="1562">
                  <c:v>80</c:v>
                </c:pt>
                <c:pt idx="1563">
                  <c:v>80</c:v>
                </c:pt>
                <c:pt idx="1564">
                  <c:v>80</c:v>
                </c:pt>
                <c:pt idx="1565">
                  <c:v>80</c:v>
                </c:pt>
                <c:pt idx="1566">
                  <c:v>100</c:v>
                </c:pt>
                <c:pt idx="1567">
                  <c:v>100</c:v>
                </c:pt>
                <c:pt idx="1568">
                  <c:v>100</c:v>
                </c:pt>
                <c:pt idx="1569">
                  <c:v>100</c:v>
                </c:pt>
                <c:pt idx="1570">
                  <c:v>100</c:v>
                </c:pt>
                <c:pt idx="1571">
                  <c:v>100</c:v>
                </c:pt>
                <c:pt idx="1572">
                  <c:v>100</c:v>
                </c:pt>
                <c:pt idx="1573">
                  <c:v>100</c:v>
                </c:pt>
                <c:pt idx="1574">
                  <c:v>100</c:v>
                </c:pt>
                <c:pt idx="1575">
                  <c:v>100</c:v>
                </c:pt>
                <c:pt idx="1576">
                  <c:v>100</c:v>
                </c:pt>
                <c:pt idx="1577">
                  <c:v>100</c:v>
                </c:pt>
                <c:pt idx="1578">
                  <c:v>100</c:v>
                </c:pt>
                <c:pt idx="1579">
                  <c:v>100</c:v>
                </c:pt>
                <c:pt idx="1580">
                  <c:v>100</c:v>
                </c:pt>
                <c:pt idx="1581">
                  <c:v>100</c:v>
                </c:pt>
                <c:pt idx="1582">
                  <c:v>100</c:v>
                </c:pt>
                <c:pt idx="1583">
                  <c:v>100</c:v>
                </c:pt>
                <c:pt idx="1584">
                  <c:v>100</c:v>
                </c:pt>
                <c:pt idx="1585">
                  <c:v>100</c:v>
                </c:pt>
                <c:pt idx="1586">
                  <c:v>100</c:v>
                </c:pt>
                <c:pt idx="1587">
                  <c:v>100</c:v>
                </c:pt>
                <c:pt idx="1588">
                  <c:v>100</c:v>
                </c:pt>
                <c:pt idx="1589">
                  <c:v>100</c:v>
                </c:pt>
                <c:pt idx="1590">
                  <c:v>100</c:v>
                </c:pt>
                <c:pt idx="1591">
                  <c:v>100</c:v>
                </c:pt>
                <c:pt idx="1592">
                  <c:v>100</c:v>
                </c:pt>
                <c:pt idx="1593">
                  <c:v>100</c:v>
                </c:pt>
                <c:pt idx="1594">
                  <c:v>100</c:v>
                </c:pt>
                <c:pt idx="1595">
                  <c:v>100</c:v>
                </c:pt>
                <c:pt idx="1596">
                  <c:v>100</c:v>
                </c:pt>
                <c:pt idx="1597">
                  <c:v>100</c:v>
                </c:pt>
                <c:pt idx="1598">
                  <c:v>100</c:v>
                </c:pt>
                <c:pt idx="1599">
                  <c:v>100</c:v>
                </c:pt>
                <c:pt idx="1600">
                  <c:v>100</c:v>
                </c:pt>
                <c:pt idx="1601">
                  <c:v>100</c:v>
                </c:pt>
                <c:pt idx="1602">
                  <c:v>100</c:v>
                </c:pt>
                <c:pt idx="1603">
                  <c:v>100</c:v>
                </c:pt>
                <c:pt idx="1604">
                  <c:v>100</c:v>
                </c:pt>
                <c:pt idx="1605">
                  <c:v>100</c:v>
                </c:pt>
                <c:pt idx="1606">
                  <c:v>100</c:v>
                </c:pt>
                <c:pt idx="1607">
                  <c:v>100</c:v>
                </c:pt>
                <c:pt idx="1608">
                  <c:v>100</c:v>
                </c:pt>
                <c:pt idx="1609">
                  <c:v>100</c:v>
                </c:pt>
                <c:pt idx="1610">
                  <c:v>100</c:v>
                </c:pt>
                <c:pt idx="1611">
                  <c:v>100</c:v>
                </c:pt>
                <c:pt idx="1612">
                  <c:v>80</c:v>
                </c:pt>
                <c:pt idx="1613">
                  <c:v>80</c:v>
                </c:pt>
                <c:pt idx="1614">
                  <c:v>80</c:v>
                </c:pt>
                <c:pt idx="1615">
                  <c:v>80</c:v>
                </c:pt>
                <c:pt idx="1616">
                  <c:v>80</c:v>
                </c:pt>
                <c:pt idx="1617">
                  <c:v>80</c:v>
                </c:pt>
                <c:pt idx="1618">
                  <c:v>80</c:v>
                </c:pt>
                <c:pt idx="1619">
                  <c:v>80</c:v>
                </c:pt>
                <c:pt idx="1620">
                  <c:v>80</c:v>
                </c:pt>
                <c:pt idx="1621">
                  <c:v>80</c:v>
                </c:pt>
                <c:pt idx="1622">
                  <c:v>80</c:v>
                </c:pt>
                <c:pt idx="1623">
                  <c:v>60</c:v>
                </c:pt>
                <c:pt idx="1624">
                  <c:v>60</c:v>
                </c:pt>
                <c:pt idx="1625">
                  <c:v>60</c:v>
                </c:pt>
                <c:pt idx="1626">
                  <c:v>60</c:v>
                </c:pt>
                <c:pt idx="1627">
                  <c:v>60</c:v>
                </c:pt>
                <c:pt idx="1628">
                  <c:v>60</c:v>
                </c:pt>
                <c:pt idx="1629">
                  <c:v>60</c:v>
                </c:pt>
                <c:pt idx="1630">
                  <c:v>60</c:v>
                </c:pt>
                <c:pt idx="1631">
                  <c:v>60</c:v>
                </c:pt>
                <c:pt idx="1632">
                  <c:v>60</c:v>
                </c:pt>
                <c:pt idx="1633">
                  <c:v>60</c:v>
                </c:pt>
                <c:pt idx="1634">
                  <c:v>60</c:v>
                </c:pt>
                <c:pt idx="1635">
                  <c:v>60</c:v>
                </c:pt>
                <c:pt idx="1636">
                  <c:v>60</c:v>
                </c:pt>
                <c:pt idx="1637">
                  <c:v>60</c:v>
                </c:pt>
                <c:pt idx="1638">
                  <c:v>60</c:v>
                </c:pt>
                <c:pt idx="1639">
                  <c:v>60</c:v>
                </c:pt>
                <c:pt idx="1640">
                  <c:v>60</c:v>
                </c:pt>
                <c:pt idx="1641">
                  <c:v>80</c:v>
                </c:pt>
                <c:pt idx="1642">
                  <c:v>80</c:v>
                </c:pt>
                <c:pt idx="1643">
                  <c:v>80</c:v>
                </c:pt>
                <c:pt idx="1644">
                  <c:v>80</c:v>
                </c:pt>
                <c:pt idx="1645">
                  <c:v>80</c:v>
                </c:pt>
                <c:pt idx="1646">
                  <c:v>100</c:v>
                </c:pt>
                <c:pt idx="1647">
                  <c:v>100</c:v>
                </c:pt>
                <c:pt idx="1648">
                  <c:v>100</c:v>
                </c:pt>
                <c:pt idx="1649">
                  <c:v>100</c:v>
                </c:pt>
                <c:pt idx="1650">
                  <c:v>100</c:v>
                </c:pt>
                <c:pt idx="1651">
                  <c:v>100</c:v>
                </c:pt>
                <c:pt idx="1652">
                  <c:v>100</c:v>
                </c:pt>
                <c:pt idx="1653">
                  <c:v>100</c:v>
                </c:pt>
                <c:pt idx="1654">
                  <c:v>100</c:v>
                </c:pt>
                <c:pt idx="1655">
                  <c:v>100</c:v>
                </c:pt>
                <c:pt idx="1656">
                  <c:v>100</c:v>
                </c:pt>
                <c:pt idx="1657">
                  <c:v>100</c:v>
                </c:pt>
                <c:pt idx="1658">
                  <c:v>120</c:v>
                </c:pt>
                <c:pt idx="1659">
                  <c:v>120</c:v>
                </c:pt>
                <c:pt idx="1660">
                  <c:v>120</c:v>
                </c:pt>
                <c:pt idx="1661">
                  <c:v>120</c:v>
                </c:pt>
                <c:pt idx="1662">
                  <c:v>120</c:v>
                </c:pt>
                <c:pt idx="1663">
                  <c:v>120</c:v>
                </c:pt>
                <c:pt idx="1664">
                  <c:v>120</c:v>
                </c:pt>
                <c:pt idx="1665">
                  <c:v>120</c:v>
                </c:pt>
                <c:pt idx="1666">
                  <c:v>120</c:v>
                </c:pt>
                <c:pt idx="1667">
                  <c:v>120</c:v>
                </c:pt>
                <c:pt idx="1668">
                  <c:v>120</c:v>
                </c:pt>
                <c:pt idx="1669">
                  <c:v>120</c:v>
                </c:pt>
                <c:pt idx="1670">
                  <c:v>140</c:v>
                </c:pt>
                <c:pt idx="1671">
                  <c:v>140</c:v>
                </c:pt>
                <c:pt idx="1672">
                  <c:v>140</c:v>
                </c:pt>
                <c:pt idx="1673">
                  <c:v>140</c:v>
                </c:pt>
                <c:pt idx="1674">
                  <c:v>140</c:v>
                </c:pt>
                <c:pt idx="1675">
                  <c:v>140</c:v>
                </c:pt>
                <c:pt idx="1676">
                  <c:v>140</c:v>
                </c:pt>
                <c:pt idx="1677">
                  <c:v>140</c:v>
                </c:pt>
                <c:pt idx="1678">
                  <c:v>140</c:v>
                </c:pt>
                <c:pt idx="1679">
                  <c:v>140</c:v>
                </c:pt>
                <c:pt idx="1680">
                  <c:v>140</c:v>
                </c:pt>
                <c:pt idx="1681">
                  <c:v>140</c:v>
                </c:pt>
                <c:pt idx="1682">
                  <c:v>140</c:v>
                </c:pt>
                <c:pt idx="1683">
                  <c:v>140</c:v>
                </c:pt>
                <c:pt idx="1684">
                  <c:v>140</c:v>
                </c:pt>
                <c:pt idx="1685">
                  <c:v>140</c:v>
                </c:pt>
                <c:pt idx="1686">
                  <c:v>120</c:v>
                </c:pt>
                <c:pt idx="1687">
                  <c:v>120</c:v>
                </c:pt>
                <c:pt idx="1688">
                  <c:v>120</c:v>
                </c:pt>
                <c:pt idx="1689">
                  <c:v>120</c:v>
                </c:pt>
                <c:pt idx="1690">
                  <c:v>120</c:v>
                </c:pt>
                <c:pt idx="1691">
                  <c:v>120</c:v>
                </c:pt>
                <c:pt idx="1692">
                  <c:v>120</c:v>
                </c:pt>
                <c:pt idx="1693">
                  <c:v>120</c:v>
                </c:pt>
                <c:pt idx="1694">
                  <c:v>120</c:v>
                </c:pt>
                <c:pt idx="1695">
                  <c:v>120</c:v>
                </c:pt>
                <c:pt idx="1696">
                  <c:v>120</c:v>
                </c:pt>
                <c:pt idx="1697">
                  <c:v>120</c:v>
                </c:pt>
                <c:pt idx="1698">
                  <c:v>120</c:v>
                </c:pt>
                <c:pt idx="1699">
                  <c:v>120</c:v>
                </c:pt>
                <c:pt idx="1700">
                  <c:v>120</c:v>
                </c:pt>
                <c:pt idx="1701">
                  <c:v>100</c:v>
                </c:pt>
                <c:pt idx="1702">
                  <c:v>100</c:v>
                </c:pt>
                <c:pt idx="1703">
                  <c:v>100</c:v>
                </c:pt>
                <c:pt idx="1704">
                  <c:v>100</c:v>
                </c:pt>
                <c:pt idx="1705">
                  <c:v>120</c:v>
                </c:pt>
                <c:pt idx="1706">
                  <c:v>120</c:v>
                </c:pt>
                <c:pt idx="1707">
                  <c:v>120</c:v>
                </c:pt>
                <c:pt idx="1708">
                  <c:v>120</c:v>
                </c:pt>
                <c:pt idx="1709">
                  <c:v>120</c:v>
                </c:pt>
                <c:pt idx="1710">
                  <c:v>120</c:v>
                </c:pt>
                <c:pt idx="1711">
                  <c:v>120</c:v>
                </c:pt>
                <c:pt idx="1712">
                  <c:v>120</c:v>
                </c:pt>
                <c:pt idx="1713">
                  <c:v>120</c:v>
                </c:pt>
                <c:pt idx="1714">
                  <c:v>120</c:v>
                </c:pt>
                <c:pt idx="1715">
                  <c:v>120</c:v>
                </c:pt>
                <c:pt idx="1716">
                  <c:v>120</c:v>
                </c:pt>
                <c:pt idx="1717">
                  <c:v>120</c:v>
                </c:pt>
                <c:pt idx="1718">
                  <c:v>120</c:v>
                </c:pt>
                <c:pt idx="1719">
                  <c:v>120</c:v>
                </c:pt>
                <c:pt idx="1720">
                  <c:v>140</c:v>
                </c:pt>
                <c:pt idx="1721">
                  <c:v>140</c:v>
                </c:pt>
                <c:pt idx="1722">
                  <c:v>140</c:v>
                </c:pt>
                <c:pt idx="1723">
                  <c:v>140</c:v>
                </c:pt>
                <c:pt idx="1724">
                  <c:v>120</c:v>
                </c:pt>
                <c:pt idx="1725">
                  <c:v>120</c:v>
                </c:pt>
                <c:pt idx="1726">
                  <c:v>120</c:v>
                </c:pt>
                <c:pt idx="1727">
                  <c:v>120</c:v>
                </c:pt>
                <c:pt idx="1728">
                  <c:v>120</c:v>
                </c:pt>
                <c:pt idx="1729">
                  <c:v>120</c:v>
                </c:pt>
                <c:pt idx="1730">
                  <c:v>120</c:v>
                </c:pt>
                <c:pt idx="1731">
                  <c:v>120</c:v>
                </c:pt>
                <c:pt idx="1732">
                  <c:v>120</c:v>
                </c:pt>
                <c:pt idx="1733">
                  <c:v>120</c:v>
                </c:pt>
                <c:pt idx="1734">
                  <c:v>120</c:v>
                </c:pt>
                <c:pt idx="1735">
                  <c:v>120</c:v>
                </c:pt>
                <c:pt idx="1736">
                  <c:v>120</c:v>
                </c:pt>
                <c:pt idx="1737">
                  <c:v>120</c:v>
                </c:pt>
                <c:pt idx="1738">
                  <c:v>120</c:v>
                </c:pt>
                <c:pt idx="1739">
                  <c:v>120</c:v>
                </c:pt>
                <c:pt idx="1740">
                  <c:v>120</c:v>
                </c:pt>
                <c:pt idx="1741">
                  <c:v>120</c:v>
                </c:pt>
                <c:pt idx="1742">
                  <c:v>120</c:v>
                </c:pt>
                <c:pt idx="1743">
                  <c:v>120</c:v>
                </c:pt>
                <c:pt idx="1744">
                  <c:v>120</c:v>
                </c:pt>
                <c:pt idx="1745">
                  <c:v>120</c:v>
                </c:pt>
                <c:pt idx="1746">
                  <c:v>120</c:v>
                </c:pt>
                <c:pt idx="1747">
                  <c:v>120</c:v>
                </c:pt>
                <c:pt idx="1748">
                  <c:v>120</c:v>
                </c:pt>
                <c:pt idx="1749">
                  <c:v>100</c:v>
                </c:pt>
                <c:pt idx="1750">
                  <c:v>100</c:v>
                </c:pt>
                <c:pt idx="1751">
                  <c:v>100</c:v>
                </c:pt>
                <c:pt idx="1752">
                  <c:v>100</c:v>
                </c:pt>
                <c:pt idx="1753">
                  <c:v>100</c:v>
                </c:pt>
                <c:pt idx="1754">
                  <c:v>100</c:v>
                </c:pt>
                <c:pt idx="1755">
                  <c:v>100</c:v>
                </c:pt>
                <c:pt idx="1756">
                  <c:v>100</c:v>
                </c:pt>
                <c:pt idx="1757">
                  <c:v>100</c:v>
                </c:pt>
                <c:pt idx="1758">
                  <c:v>100</c:v>
                </c:pt>
                <c:pt idx="1759">
                  <c:v>100</c:v>
                </c:pt>
                <c:pt idx="1760">
                  <c:v>100</c:v>
                </c:pt>
                <c:pt idx="1761">
                  <c:v>100</c:v>
                </c:pt>
                <c:pt idx="1762">
                  <c:v>80</c:v>
                </c:pt>
                <c:pt idx="1763">
                  <c:v>80</c:v>
                </c:pt>
                <c:pt idx="1764">
                  <c:v>80</c:v>
                </c:pt>
                <c:pt idx="1765">
                  <c:v>80</c:v>
                </c:pt>
                <c:pt idx="1766">
                  <c:v>80</c:v>
                </c:pt>
                <c:pt idx="1767">
                  <c:v>80</c:v>
                </c:pt>
                <c:pt idx="1768">
                  <c:v>80</c:v>
                </c:pt>
                <c:pt idx="1769">
                  <c:v>80</c:v>
                </c:pt>
                <c:pt idx="1770">
                  <c:v>100</c:v>
                </c:pt>
                <c:pt idx="1771">
                  <c:v>100</c:v>
                </c:pt>
                <c:pt idx="1772">
                  <c:v>100</c:v>
                </c:pt>
                <c:pt idx="1773">
                  <c:v>100</c:v>
                </c:pt>
                <c:pt idx="1774">
                  <c:v>100</c:v>
                </c:pt>
                <c:pt idx="1775">
                  <c:v>100</c:v>
                </c:pt>
                <c:pt idx="1776">
                  <c:v>100</c:v>
                </c:pt>
                <c:pt idx="1777">
                  <c:v>100</c:v>
                </c:pt>
                <c:pt idx="1778">
                  <c:v>120</c:v>
                </c:pt>
                <c:pt idx="1779">
                  <c:v>120</c:v>
                </c:pt>
                <c:pt idx="1780">
                  <c:v>120</c:v>
                </c:pt>
                <c:pt idx="1781">
                  <c:v>120</c:v>
                </c:pt>
                <c:pt idx="1782">
                  <c:v>120</c:v>
                </c:pt>
                <c:pt idx="1783">
                  <c:v>120</c:v>
                </c:pt>
                <c:pt idx="1784">
                  <c:v>140</c:v>
                </c:pt>
                <c:pt idx="1785">
                  <c:v>140</c:v>
                </c:pt>
                <c:pt idx="1786">
                  <c:v>140</c:v>
                </c:pt>
                <c:pt idx="1787">
                  <c:v>140</c:v>
                </c:pt>
                <c:pt idx="1788">
                  <c:v>140</c:v>
                </c:pt>
                <c:pt idx="1789">
                  <c:v>140</c:v>
                </c:pt>
                <c:pt idx="1790">
                  <c:v>140</c:v>
                </c:pt>
                <c:pt idx="1791">
                  <c:v>140</c:v>
                </c:pt>
                <c:pt idx="1792">
                  <c:v>140</c:v>
                </c:pt>
                <c:pt idx="1793">
                  <c:v>140</c:v>
                </c:pt>
                <c:pt idx="1794">
                  <c:v>140</c:v>
                </c:pt>
                <c:pt idx="1795">
                  <c:v>140</c:v>
                </c:pt>
                <c:pt idx="1796">
                  <c:v>140</c:v>
                </c:pt>
                <c:pt idx="1797">
                  <c:v>140</c:v>
                </c:pt>
                <c:pt idx="1798">
                  <c:v>140</c:v>
                </c:pt>
                <c:pt idx="1799">
                  <c:v>140</c:v>
                </c:pt>
                <c:pt idx="1800">
                  <c:v>140</c:v>
                </c:pt>
                <c:pt idx="1801">
                  <c:v>140</c:v>
                </c:pt>
                <c:pt idx="1802">
                  <c:v>140</c:v>
                </c:pt>
                <c:pt idx="1803">
                  <c:v>140</c:v>
                </c:pt>
                <c:pt idx="1804">
                  <c:v>140</c:v>
                </c:pt>
                <c:pt idx="1805">
                  <c:v>140</c:v>
                </c:pt>
                <c:pt idx="1806">
                  <c:v>140</c:v>
                </c:pt>
                <c:pt idx="1807">
                  <c:v>140</c:v>
                </c:pt>
                <c:pt idx="1808">
                  <c:v>140</c:v>
                </c:pt>
                <c:pt idx="1809">
                  <c:v>140</c:v>
                </c:pt>
                <c:pt idx="1810">
                  <c:v>140</c:v>
                </c:pt>
                <c:pt idx="1811">
                  <c:v>140</c:v>
                </c:pt>
                <c:pt idx="1812">
                  <c:v>140</c:v>
                </c:pt>
                <c:pt idx="1813">
                  <c:v>140</c:v>
                </c:pt>
                <c:pt idx="1814">
                  <c:v>140</c:v>
                </c:pt>
                <c:pt idx="1815">
                  <c:v>140</c:v>
                </c:pt>
                <c:pt idx="1816">
                  <c:v>140</c:v>
                </c:pt>
                <c:pt idx="1817">
                  <c:v>140</c:v>
                </c:pt>
                <c:pt idx="1818">
                  <c:v>140</c:v>
                </c:pt>
                <c:pt idx="1819">
                  <c:v>140</c:v>
                </c:pt>
                <c:pt idx="1820">
                  <c:v>160</c:v>
                </c:pt>
                <c:pt idx="1821">
                  <c:v>160</c:v>
                </c:pt>
                <c:pt idx="1822">
                  <c:v>160</c:v>
                </c:pt>
                <c:pt idx="1823">
                  <c:v>160</c:v>
                </c:pt>
                <c:pt idx="1824">
                  <c:v>160</c:v>
                </c:pt>
                <c:pt idx="1825">
                  <c:v>160</c:v>
                </c:pt>
                <c:pt idx="1826">
                  <c:v>160</c:v>
                </c:pt>
                <c:pt idx="1827">
                  <c:v>160</c:v>
                </c:pt>
                <c:pt idx="1828">
                  <c:v>160</c:v>
                </c:pt>
                <c:pt idx="1829">
                  <c:v>160</c:v>
                </c:pt>
                <c:pt idx="1830">
                  <c:v>160</c:v>
                </c:pt>
                <c:pt idx="1831">
                  <c:v>160</c:v>
                </c:pt>
                <c:pt idx="1832">
                  <c:v>160</c:v>
                </c:pt>
                <c:pt idx="1833">
                  <c:v>160</c:v>
                </c:pt>
                <c:pt idx="1834">
                  <c:v>160</c:v>
                </c:pt>
                <c:pt idx="1835">
                  <c:v>140</c:v>
                </c:pt>
                <c:pt idx="1836">
                  <c:v>140</c:v>
                </c:pt>
                <c:pt idx="1837">
                  <c:v>140</c:v>
                </c:pt>
                <c:pt idx="1838">
                  <c:v>140</c:v>
                </c:pt>
                <c:pt idx="1839">
                  <c:v>140</c:v>
                </c:pt>
                <c:pt idx="1840">
                  <c:v>140</c:v>
                </c:pt>
                <c:pt idx="1841">
                  <c:v>120</c:v>
                </c:pt>
                <c:pt idx="1842">
                  <c:v>120</c:v>
                </c:pt>
                <c:pt idx="1843">
                  <c:v>120</c:v>
                </c:pt>
                <c:pt idx="1844">
                  <c:v>120</c:v>
                </c:pt>
                <c:pt idx="1845">
                  <c:v>120</c:v>
                </c:pt>
                <c:pt idx="1846">
                  <c:v>120</c:v>
                </c:pt>
                <c:pt idx="1847">
                  <c:v>120</c:v>
                </c:pt>
                <c:pt idx="1848">
                  <c:v>120</c:v>
                </c:pt>
                <c:pt idx="1849">
                  <c:v>120</c:v>
                </c:pt>
                <c:pt idx="1850">
                  <c:v>120</c:v>
                </c:pt>
                <c:pt idx="1851">
                  <c:v>120</c:v>
                </c:pt>
                <c:pt idx="1852">
                  <c:v>120</c:v>
                </c:pt>
                <c:pt idx="1853">
                  <c:v>120</c:v>
                </c:pt>
                <c:pt idx="1854">
                  <c:v>120</c:v>
                </c:pt>
                <c:pt idx="1855">
                  <c:v>120</c:v>
                </c:pt>
                <c:pt idx="1856">
                  <c:v>120</c:v>
                </c:pt>
                <c:pt idx="1857">
                  <c:v>120</c:v>
                </c:pt>
                <c:pt idx="1858">
                  <c:v>140</c:v>
                </c:pt>
                <c:pt idx="1859">
                  <c:v>140</c:v>
                </c:pt>
                <c:pt idx="1860">
                  <c:v>140</c:v>
                </c:pt>
                <c:pt idx="1861">
                  <c:v>140</c:v>
                </c:pt>
                <c:pt idx="1862">
                  <c:v>120</c:v>
                </c:pt>
                <c:pt idx="1863">
                  <c:v>120</c:v>
                </c:pt>
                <c:pt idx="1864">
                  <c:v>120</c:v>
                </c:pt>
                <c:pt idx="1865">
                  <c:v>120</c:v>
                </c:pt>
                <c:pt idx="1866">
                  <c:v>120</c:v>
                </c:pt>
                <c:pt idx="1867">
                  <c:v>120</c:v>
                </c:pt>
                <c:pt idx="1868">
                  <c:v>120</c:v>
                </c:pt>
                <c:pt idx="1869">
                  <c:v>120</c:v>
                </c:pt>
                <c:pt idx="1870">
                  <c:v>120</c:v>
                </c:pt>
                <c:pt idx="1871">
                  <c:v>120</c:v>
                </c:pt>
                <c:pt idx="1872">
                  <c:v>120</c:v>
                </c:pt>
                <c:pt idx="1873">
                  <c:v>120</c:v>
                </c:pt>
                <c:pt idx="1874">
                  <c:v>120</c:v>
                </c:pt>
                <c:pt idx="1875">
                  <c:v>120</c:v>
                </c:pt>
                <c:pt idx="1876">
                  <c:v>100</c:v>
                </c:pt>
                <c:pt idx="1877">
                  <c:v>100</c:v>
                </c:pt>
                <c:pt idx="1878">
                  <c:v>100</c:v>
                </c:pt>
                <c:pt idx="1879">
                  <c:v>100</c:v>
                </c:pt>
                <c:pt idx="1880">
                  <c:v>120</c:v>
                </c:pt>
                <c:pt idx="1881">
                  <c:v>120</c:v>
                </c:pt>
                <c:pt idx="1882">
                  <c:v>120</c:v>
                </c:pt>
                <c:pt idx="1883">
                  <c:v>120</c:v>
                </c:pt>
                <c:pt idx="1884">
                  <c:v>120</c:v>
                </c:pt>
                <c:pt idx="1885">
                  <c:v>120</c:v>
                </c:pt>
                <c:pt idx="1886">
                  <c:v>120</c:v>
                </c:pt>
                <c:pt idx="1887">
                  <c:v>120</c:v>
                </c:pt>
                <c:pt idx="1888">
                  <c:v>120</c:v>
                </c:pt>
                <c:pt idx="1889">
                  <c:v>120</c:v>
                </c:pt>
                <c:pt idx="1890">
                  <c:v>120</c:v>
                </c:pt>
                <c:pt idx="1891">
                  <c:v>120</c:v>
                </c:pt>
                <c:pt idx="1892">
                  <c:v>120</c:v>
                </c:pt>
                <c:pt idx="1893">
                  <c:v>120</c:v>
                </c:pt>
                <c:pt idx="1894">
                  <c:v>120</c:v>
                </c:pt>
                <c:pt idx="1895">
                  <c:v>140</c:v>
                </c:pt>
                <c:pt idx="1896">
                  <c:v>140</c:v>
                </c:pt>
                <c:pt idx="1897">
                  <c:v>140</c:v>
                </c:pt>
                <c:pt idx="1898">
                  <c:v>140</c:v>
                </c:pt>
                <c:pt idx="1899">
                  <c:v>140</c:v>
                </c:pt>
                <c:pt idx="1900">
                  <c:v>140</c:v>
                </c:pt>
                <c:pt idx="1901">
                  <c:v>140</c:v>
                </c:pt>
                <c:pt idx="1902">
                  <c:v>140</c:v>
                </c:pt>
                <c:pt idx="1903">
                  <c:v>140</c:v>
                </c:pt>
                <c:pt idx="1904">
                  <c:v>140</c:v>
                </c:pt>
                <c:pt idx="1905">
                  <c:v>140</c:v>
                </c:pt>
                <c:pt idx="1906">
                  <c:v>140</c:v>
                </c:pt>
                <c:pt idx="1907">
                  <c:v>140</c:v>
                </c:pt>
                <c:pt idx="1908">
                  <c:v>140</c:v>
                </c:pt>
                <c:pt idx="1909">
                  <c:v>140</c:v>
                </c:pt>
                <c:pt idx="1910">
                  <c:v>140</c:v>
                </c:pt>
                <c:pt idx="1911">
                  <c:v>140</c:v>
                </c:pt>
                <c:pt idx="1912">
                  <c:v>140</c:v>
                </c:pt>
                <c:pt idx="1913">
                  <c:v>140</c:v>
                </c:pt>
                <c:pt idx="1914">
                  <c:v>140</c:v>
                </c:pt>
                <c:pt idx="1915">
                  <c:v>140</c:v>
                </c:pt>
                <c:pt idx="1916">
                  <c:v>140</c:v>
                </c:pt>
                <c:pt idx="1917">
                  <c:v>140</c:v>
                </c:pt>
                <c:pt idx="1918">
                  <c:v>140</c:v>
                </c:pt>
                <c:pt idx="1919">
                  <c:v>140</c:v>
                </c:pt>
                <c:pt idx="1920">
                  <c:v>140</c:v>
                </c:pt>
                <c:pt idx="1921">
                  <c:v>140</c:v>
                </c:pt>
                <c:pt idx="1922">
                  <c:v>140</c:v>
                </c:pt>
                <c:pt idx="1923">
                  <c:v>140</c:v>
                </c:pt>
                <c:pt idx="1924">
                  <c:v>140</c:v>
                </c:pt>
                <c:pt idx="1925">
                  <c:v>140</c:v>
                </c:pt>
                <c:pt idx="1926">
                  <c:v>140</c:v>
                </c:pt>
                <c:pt idx="1927">
                  <c:v>140</c:v>
                </c:pt>
                <c:pt idx="1928">
                  <c:v>140</c:v>
                </c:pt>
                <c:pt idx="1929">
                  <c:v>140</c:v>
                </c:pt>
                <c:pt idx="1930">
                  <c:v>140</c:v>
                </c:pt>
                <c:pt idx="1931">
                  <c:v>140</c:v>
                </c:pt>
                <c:pt idx="1932">
                  <c:v>160</c:v>
                </c:pt>
                <c:pt idx="1933">
                  <c:v>160</c:v>
                </c:pt>
                <c:pt idx="1934">
                  <c:v>160</c:v>
                </c:pt>
                <c:pt idx="1935">
                  <c:v>160</c:v>
                </c:pt>
                <c:pt idx="1936">
                  <c:v>160</c:v>
                </c:pt>
                <c:pt idx="1937">
                  <c:v>140</c:v>
                </c:pt>
                <c:pt idx="1938">
                  <c:v>140</c:v>
                </c:pt>
                <c:pt idx="1939">
                  <c:v>140</c:v>
                </c:pt>
                <c:pt idx="1940">
                  <c:v>140</c:v>
                </c:pt>
                <c:pt idx="1941">
                  <c:v>140</c:v>
                </c:pt>
                <c:pt idx="1942">
                  <c:v>140</c:v>
                </c:pt>
                <c:pt idx="1943">
                  <c:v>140</c:v>
                </c:pt>
                <c:pt idx="1944">
                  <c:v>140</c:v>
                </c:pt>
                <c:pt idx="1945">
                  <c:v>140</c:v>
                </c:pt>
                <c:pt idx="1946">
                  <c:v>140</c:v>
                </c:pt>
                <c:pt idx="1947">
                  <c:v>140</c:v>
                </c:pt>
                <c:pt idx="1948">
                  <c:v>140</c:v>
                </c:pt>
                <c:pt idx="1949">
                  <c:v>140</c:v>
                </c:pt>
                <c:pt idx="1950">
                  <c:v>140</c:v>
                </c:pt>
                <c:pt idx="1951">
                  <c:v>140</c:v>
                </c:pt>
                <c:pt idx="1952">
                  <c:v>140</c:v>
                </c:pt>
                <c:pt idx="1953">
                  <c:v>140</c:v>
                </c:pt>
                <c:pt idx="1954">
                  <c:v>140</c:v>
                </c:pt>
                <c:pt idx="1955">
                  <c:v>140</c:v>
                </c:pt>
                <c:pt idx="1956">
                  <c:v>140</c:v>
                </c:pt>
                <c:pt idx="1957">
                  <c:v>140</c:v>
                </c:pt>
                <c:pt idx="1958">
                  <c:v>160</c:v>
                </c:pt>
                <c:pt idx="1959">
                  <c:v>160</c:v>
                </c:pt>
                <c:pt idx="1960">
                  <c:v>160</c:v>
                </c:pt>
                <c:pt idx="1961">
                  <c:v>160</c:v>
                </c:pt>
                <c:pt idx="1962">
                  <c:v>160</c:v>
                </c:pt>
                <c:pt idx="1963">
                  <c:v>160</c:v>
                </c:pt>
                <c:pt idx="1964">
                  <c:v>160</c:v>
                </c:pt>
                <c:pt idx="1965">
                  <c:v>160</c:v>
                </c:pt>
                <c:pt idx="1966">
                  <c:v>160</c:v>
                </c:pt>
                <c:pt idx="1967">
                  <c:v>160</c:v>
                </c:pt>
                <c:pt idx="1968">
                  <c:v>160</c:v>
                </c:pt>
                <c:pt idx="1969">
                  <c:v>160</c:v>
                </c:pt>
                <c:pt idx="1970">
                  <c:v>160</c:v>
                </c:pt>
                <c:pt idx="1971">
                  <c:v>160</c:v>
                </c:pt>
                <c:pt idx="1972">
                  <c:v>160</c:v>
                </c:pt>
                <c:pt idx="1973">
                  <c:v>160</c:v>
                </c:pt>
                <c:pt idx="1974">
                  <c:v>140</c:v>
                </c:pt>
                <c:pt idx="1975">
                  <c:v>140</c:v>
                </c:pt>
                <c:pt idx="1976">
                  <c:v>140</c:v>
                </c:pt>
                <c:pt idx="1977">
                  <c:v>140</c:v>
                </c:pt>
                <c:pt idx="1978">
                  <c:v>140</c:v>
                </c:pt>
                <c:pt idx="1979">
                  <c:v>140</c:v>
                </c:pt>
                <c:pt idx="1980">
                  <c:v>140</c:v>
                </c:pt>
                <c:pt idx="1981">
                  <c:v>140</c:v>
                </c:pt>
                <c:pt idx="1982">
                  <c:v>140</c:v>
                </c:pt>
                <c:pt idx="1983">
                  <c:v>140</c:v>
                </c:pt>
                <c:pt idx="1984">
                  <c:v>140</c:v>
                </c:pt>
                <c:pt idx="1985">
                  <c:v>140</c:v>
                </c:pt>
                <c:pt idx="1986">
                  <c:v>140</c:v>
                </c:pt>
                <c:pt idx="1987">
                  <c:v>140</c:v>
                </c:pt>
                <c:pt idx="1988">
                  <c:v>140</c:v>
                </c:pt>
                <c:pt idx="1989">
                  <c:v>140</c:v>
                </c:pt>
                <c:pt idx="1990">
                  <c:v>140</c:v>
                </c:pt>
                <c:pt idx="1991">
                  <c:v>140</c:v>
                </c:pt>
                <c:pt idx="1992">
                  <c:v>140</c:v>
                </c:pt>
                <c:pt idx="1993">
                  <c:v>140</c:v>
                </c:pt>
                <c:pt idx="1994">
                  <c:v>140</c:v>
                </c:pt>
                <c:pt idx="1995">
                  <c:v>160</c:v>
                </c:pt>
                <c:pt idx="1996">
                  <c:v>160</c:v>
                </c:pt>
                <c:pt idx="1997">
                  <c:v>160</c:v>
                </c:pt>
                <c:pt idx="1998">
                  <c:v>160</c:v>
                </c:pt>
                <c:pt idx="1999">
                  <c:v>160</c:v>
                </c:pt>
                <c:pt idx="2000">
                  <c:v>160</c:v>
                </c:pt>
                <c:pt idx="2001">
                  <c:v>160</c:v>
                </c:pt>
                <c:pt idx="2002">
                  <c:v>160</c:v>
                </c:pt>
                <c:pt idx="2003">
                  <c:v>160</c:v>
                </c:pt>
                <c:pt idx="2004">
                  <c:v>160</c:v>
                </c:pt>
                <c:pt idx="2005">
                  <c:v>160</c:v>
                </c:pt>
                <c:pt idx="2006">
                  <c:v>160</c:v>
                </c:pt>
                <c:pt idx="2007">
                  <c:v>160</c:v>
                </c:pt>
                <c:pt idx="2008">
                  <c:v>160</c:v>
                </c:pt>
                <c:pt idx="2009">
                  <c:v>160</c:v>
                </c:pt>
                <c:pt idx="2010">
                  <c:v>160</c:v>
                </c:pt>
                <c:pt idx="2011">
                  <c:v>160</c:v>
                </c:pt>
                <c:pt idx="2012">
                  <c:v>160</c:v>
                </c:pt>
                <c:pt idx="2013">
                  <c:v>160</c:v>
                </c:pt>
                <c:pt idx="2014">
                  <c:v>160</c:v>
                </c:pt>
                <c:pt idx="2015">
                  <c:v>160</c:v>
                </c:pt>
                <c:pt idx="2016">
                  <c:v>160</c:v>
                </c:pt>
                <c:pt idx="2017">
                  <c:v>160</c:v>
                </c:pt>
                <c:pt idx="2018">
                  <c:v>160</c:v>
                </c:pt>
                <c:pt idx="2019">
                  <c:v>160</c:v>
                </c:pt>
                <c:pt idx="2020">
                  <c:v>160</c:v>
                </c:pt>
                <c:pt idx="2021">
                  <c:v>160</c:v>
                </c:pt>
                <c:pt idx="2022">
                  <c:v>160</c:v>
                </c:pt>
                <c:pt idx="2023">
                  <c:v>160</c:v>
                </c:pt>
                <c:pt idx="2024">
                  <c:v>140</c:v>
                </c:pt>
                <c:pt idx="2025">
                  <c:v>140</c:v>
                </c:pt>
                <c:pt idx="2026">
                  <c:v>140</c:v>
                </c:pt>
                <c:pt idx="2027">
                  <c:v>140</c:v>
                </c:pt>
                <c:pt idx="2028">
                  <c:v>140</c:v>
                </c:pt>
                <c:pt idx="2029">
                  <c:v>140</c:v>
                </c:pt>
                <c:pt idx="2030">
                  <c:v>140</c:v>
                </c:pt>
                <c:pt idx="2031">
                  <c:v>140</c:v>
                </c:pt>
                <c:pt idx="2032">
                  <c:v>140</c:v>
                </c:pt>
                <c:pt idx="2033">
                  <c:v>140</c:v>
                </c:pt>
                <c:pt idx="2034">
                  <c:v>140</c:v>
                </c:pt>
                <c:pt idx="2035">
                  <c:v>140</c:v>
                </c:pt>
                <c:pt idx="2036">
                  <c:v>120</c:v>
                </c:pt>
                <c:pt idx="2037">
                  <c:v>120</c:v>
                </c:pt>
                <c:pt idx="2038">
                  <c:v>120</c:v>
                </c:pt>
                <c:pt idx="2039">
                  <c:v>120</c:v>
                </c:pt>
                <c:pt idx="2040">
                  <c:v>120</c:v>
                </c:pt>
                <c:pt idx="2041">
                  <c:v>120</c:v>
                </c:pt>
                <c:pt idx="2042">
                  <c:v>120</c:v>
                </c:pt>
                <c:pt idx="2043">
                  <c:v>120</c:v>
                </c:pt>
                <c:pt idx="2044">
                  <c:v>120</c:v>
                </c:pt>
                <c:pt idx="2045">
                  <c:v>120</c:v>
                </c:pt>
                <c:pt idx="2046">
                  <c:v>120</c:v>
                </c:pt>
                <c:pt idx="2047">
                  <c:v>120</c:v>
                </c:pt>
                <c:pt idx="2048">
                  <c:v>120</c:v>
                </c:pt>
                <c:pt idx="2049">
                  <c:v>120</c:v>
                </c:pt>
                <c:pt idx="2050">
                  <c:v>120</c:v>
                </c:pt>
                <c:pt idx="2051">
                  <c:v>120</c:v>
                </c:pt>
                <c:pt idx="2052">
                  <c:v>120</c:v>
                </c:pt>
                <c:pt idx="2053">
                  <c:v>120</c:v>
                </c:pt>
                <c:pt idx="2054">
                  <c:v>120</c:v>
                </c:pt>
                <c:pt idx="2055">
                  <c:v>120</c:v>
                </c:pt>
                <c:pt idx="2056">
                  <c:v>120</c:v>
                </c:pt>
                <c:pt idx="2057">
                  <c:v>120</c:v>
                </c:pt>
                <c:pt idx="2058">
                  <c:v>140</c:v>
                </c:pt>
                <c:pt idx="2059">
                  <c:v>140</c:v>
                </c:pt>
                <c:pt idx="2060">
                  <c:v>140</c:v>
                </c:pt>
                <c:pt idx="2061">
                  <c:v>140</c:v>
                </c:pt>
                <c:pt idx="2062">
                  <c:v>140</c:v>
                </c:pt>
                <c:pt idx="2063">
                  <c:v>140</c:v>
                </c:pt>
                <c:pt idx="2064">
                  <c:v>140</c:v>
                </c:pt>
                <c:pt idx="2065">
                  <c:v>140</c:v>
                </c:pt>
                <c:pt idx="2066">
                  <c:v>140</c:v>
                </c:pt>
                <c:pt idx="2067">
                  <c:v>140</c:v>
                </c:pt>
                <c:pt idx="2068">
                  <c:v>140</c:v>
                </c:pt>
                <c:pt idx="2069">
                  <c:v>160</c:v>
                </c:pt>
                <c:pt idx="2070">
                  <c:v>160</c:v>
                </c:pt>
                <c:pt idx="2071">
                  <c:v>160</c:v>
                </c:pt>
                <c:pt idx="2072">
                  <c:v>160</c:v>
                </c:pt>
                <c:pt idx="2073">
                  <c:v>160</c:v>
                </c:pt>
                <c:pt idx="2074">
                  <c:v>140</c:v>
                </c:pt>
                <c:pt idx="2075">
                  <c:v>140</c:v>
                </c:pt>
                <c:pt idx="2076">
                  <c:v>140</c:v>
                </c:pt>
                <c:pt idx="2077">
                  <c:v>140</c:v>
                </c:pt>
                <c:pt idx="2078">
                  <c:v>140</c:v>
                </c:pt>
                <c:pt idx="2079">
                  <c:v>140</c:v>
                </c:pt>
                <c:pt idx="2080">
                  <c:v>140</c:v>
                </c:pt>
                <c:pt idx="2081">
                  <c:v>140</c:v>
                </c:pt>
                <c:pt idx="2082">
                  <c:v>140</c:v>
                </c:pt>
                <c:pt idx="2083">
                  <c:v>140</c:v>
                </c:pt>
                <c:pt idx="2084">
                  <c:v>140</c:v>
                </c:pt>
                <c:pt idx="2085">
                  <c:v>140</c:v>
                </c:pt>
                <c:pt idx="2086">
                  <c:v>140</c:v>
                </c:pt>
                <c:pt idx="2087">
                  <c:v>140</c:v>
                </c:pt>
                <c:pt idx="2088">
                  <c:v>140</c:v>
                </c:pt>
                <c:pt idx="2089">
                  <c:v>140</c:v>
                </c:pt>
                <c:pt idx="2090">
                  <c:v>140</c:v>
                </c:pt>
                <c:pt idx="2091">
                  <c:v>140</c:v>
                </c:pt>
                <c:pt idx="2092">
                  <c:v>140</c:v>
                </c:pt>
                <c:pt idx="2093">
                  <c:v>140</c:v>
                </c:pt>
                <c:pt idx="2094">
                  <c:v>140</c:v>
                </c:pt>
                <c:pt idx="2095">
                  <c:v>160</c:v>
                </c:pt>
                <c:pt idx="2096">
                  <c:v>160</c:v>
                </c:pt>
                <c:pt idx="2097">
                  <c:v>160</c:v>
                </c:pt>
                <c:pt idx="2098">
                  <c:v>160</c:v>
                </c:pt>
                <c:pt idx="2099">
                  <c:v>140</c:v>
                </c:pt>
                <c:pt idx="2100">
                  <c:v>140</c:v>
                </c:pt>
                <c:pt idx="2101">
                  <c:v>140</c:v>
                </c:pt>
                <c:pt idx="2102">
                  <c:v>140</c:v>
                </c:pt>
                <c:pt idx="2103">
                  <c:v>140</c:v>
                </c:pt>
                <c:pt idx="2104">
                  <c:v>140</c:v>
                </c:pt>
                <c:pt idx="2105">
                  <c:v>140</c:v>
                </c:pt>
                <c:pt idx="2106">
                  <c:v>140</c:v>
                </c:pt>
                <c:pt idx="2107">
                  <c:v>140</c:v>
                </c:pt>
                <c:pt idx="2108">
                  <c:v>140</c:v>
                </c:pt>
                <c:pt idx="2109">
                  <c:v>140</c:v>
                </c:pt>
                <c:pt idx="2110">
                  <c:v>140</c:v>
                </c:pt>
                <c:pt idx="2111">
                  <c:v>140</c:v>
                </c:pt>
                <c:pt idx="2112">
                  <c:v>140</c:v>
                </c:pt>
                <c:pt idx="2113">
                  <c:v>140</c:v>
                </c:pt>
                <c:pt idx="2114">
                  <c:v>120</c:v>
                </c:pt>
                <c:pt idx="2115">
                  <c:v>120</c:v>
                </c:pt>
                <c:pt idx="2116">
                  <c:v>120</c:v>
                </c:pt>
                <c:pt idx="2117">
                  <c:v>120</c:v>
                </c:pt>
                <c:pt idx="2118">
                  <c:v>140</c:v>
                </c:pt>
                <c:pt idx="2119">
                  <c:v>140</c:v>
                </c:pt>
                <c:pt idx="2120">
                  <c:v>140</c:v>
                </c:pt>
                <c:pt idx="2121">
                  <c:v>140</c:v>
                </c:pt>
                <c:pt idx="2122">
                  <c:v>140</c:v>
                </c:pt>
                <c:pt idx="2123">
                  <c:v>140</c:v>
                </c:pt>
                <c:pt idx="2124">
                  <c:v>140</c:v>
                </c:pt>
                <c:pt idx="2125">
                  <c:v>140</c:v>
                </c:pt>
                <c:pt idx="2126">
                  <c:v>140</c:v>
                </c:pt>
                <c:pt idx="2127">
                  <c:v>140</c:v>
                </c:pt>
                <c:pt idx="2128">
                  <c:v>140</c:v>
                </c:pt>
                <c:pt idx="2129">
                  <c:v>140</c:v>
                </c:pt>
                <c:pt idx="2130">
                  <c:v>140</c:v>
                </c:pt>
                <c:pt idx="2131">
                  <c:v>160</c:v>
                </c:pt>
                <c:pt idx="2132">
                  <c:v>160</c:v>
                </c:pt>
                <c:pt idx="2133">
                  <c:v>160</c:v>
                </c:pt>
                <c:pt idx="2134">
                  <c:v>160</c:v>
                </c:pt>
                <c:pt idx="2135">
                  <c:v>140</c:v>
                </c:pt>
                <c:pt idx="2136">
                  <c:v>140</c:v>
                </c:pt>
                <c:pt idx="2137">
                  <c:v>140</c:v>
                </c:pt>
                <c:pt idx="2138">
                  <c:v>140</c:v>
                </c:pt>
                <c:pt idx="2139">
                  <c:v>140</c:v>
                </c:pt>
                <c:pt idx="2140">
                  <c:v>140</c:v>
                </c:pt>
                <c:pt idx="2141">
                  <c:v>120</c:v>
                </c:pt>
                <c:pt idx="2142">
                  <c:v>120</c:v>
                </c:pt>
                <c:pt idx="2143">
                  <c:v>120</c:v>
                </c:pt>
                <c:pt idx="2144">
                  <c:v>120</c:v>
                </c:pt>
                <c:pt idx="2145">
                  <c:v>120</c:v>
                </c:pt>
                <c:pt idx="2146">
                  <c:v>120</c:v>
                </c:pt>
                <c:pt idx="2147">
                  <c:v>120</c:v>
                </c:pt>
                <c:pt idx="2148">
                  <c:v>120</c:v>
                </c:pt>
                <c:pt idx="2149">
                  <c:v>120</c:v>
                </c:pt>
                <c:pt idx="2150">
                  <c:v>120</c:v>
                </c:pt>
                <c:pt idx="2151">
                  <c:v>120</c:v>
                </c:pt>
                <c:pt idx="2152">
                  <c:v>120</c:v>
                </c:pt>
                <c:pt idx="2153">
                  <c:v>140</c:v>
                </c:pt>
                <c:pt idx="2154">
                  <c:v>140</c:v>
                </c:pt>
                <c:pt idx="2155">
                  <c:v>140</c:v>
                </c:pt>
                <c:pt idx="2156">
                  <c:v>140</c:v>
                </c:pt>
                <c:pt idx="2157">
                  <c:v>140</c:v>
                </c:pt>
                <c:pt idx="2158">
                  <c:v>140</c:v>
                </c:pt>
                <c:pt idx="2159">
                  <c:v>160</c:v>
                </c:pt>
                <c:pt idx="2160">
                  <c:v>160</c:v>
                </c:pt>
                <c:pt idx="2161">
                  <c:v>160</c:v>
                </c:pt>
                <c:pt idx="2162">
                  <c:v>160</c:v>
                </c:pt>
                <c:pt idx="2163">
                  <c:v>160</c:v>
                </c:pt>
                <c:pt idx="2164">
                  <c:v>160</c:v>
                </c:pt>
                <c:pt idx="2165">
                  <c:v>160</c:v>
                </c:pt>
                <c:pt idx="2166">
                  <c:v>160</c:v>
                </c:pt>
                <c:pt idx="2167">
                  <c:v>160</c:v>
                </c:pt>
                <c:pt idx="2168">
                  <c:v>160</c:v>
                </c:pt>
                <c:pt idx="2169">
                  <c:v>160</c:v>
                </c:pt>
                <c:pt idx="2170">
                  <c:v>160</c:v>
                </c:pt>
                <c:pt idx="2171">
                  <c:v>160</c:v>
                </c:pt>
                <c:pt idx="2172">
                  <c:v>160</c:v>
                </c:pt>
                <c:pt idx="2173">
                  <c:v>140</c:v>
                </c:pt>
                <c:pt idx="2174">
                  <c:v>140</c:v>
                </c:pt>
                <c:pt idx="2175">
                  <c:v>140</c:v>
                </c:pt>
                <c:pt idx="2176">
                  <c:v>140</c:v>
                </c:pt>
                <c:pt idx="2177">
                  <c:v>140</c:v>
                </c:pt>
                <c:pt idx="2178">
                  <c:v>140</c:v>
                </c:pt>
                <c:pt idx="2179">
                  <c:v>140</c:v>
                </c:pt>
                <c:pt idx="2180">
                  <c:v>140</c:v>
                </c:pt>
                <c:pt idx="2181">
                  <c:v>140</c:v>
                </c:pt>
                <c:pt idx="2182">
                  <c:v>140</c:v>
                </c:pt>
                <c:pt idx="2183">
                  <c:v>140</c:v>
                </c:pt>
                <c:pt idx="2184">
                  <c:v>140</c:v>
                </c:pt>
                <c:pt idx="2185">
                  <c:v>140</c:v>
                </c:pt>
                <c:pt idx="2186">
                  <c:v>140</c:v>
                </c:pt>
                <c:pt idx="2187">
                  <c:v>140</c:v>
                </c:pt>
                <c:pt idx="2188">
                  <c:v>140</c:v>
                </c:pt>
                <c:pt idx="2189">
                  <c:v>140</c:v>
                </c:pt>
                <c:pt idx="2190">
                  <c:v>160</c:v>
                </c:pt>
                <c:pt idx="2191">
                  <c:v>160</c:v>
                </c:pt>
                <c:pt idx="2192">
                  <c:v>160</c:v>
                </c:pt>
                <c:pt idx="2193">
                  <c:v>160</c:v>
                </c:pt>
                <c:pt idx="2194">
                  <c:v>160</c:v>
                </c:pt>
                <c:pt idx="2195">
                  <c:v>160</c:v>
                </c:pt>
                <c:pt idx="2196">
                  <c:v>180</c:v>
                </c:pt>
                <c:pt idx="2197">
                  <c:v>180</c:v>
                </c:pt>
                <c:pt idx="2198">
                  <c:v>180</c:v>
                </c:pt>
                <c:pt idx="2199">
                  <c:v>180</c:v>
                </c:pt>
                <c:pt idx="2200">
                  <c:v>160</c:v>
                </c:pt>
                <c:pt idx="2201">
                  <c:v>160</c:v>
                </c:pt>
                <c:pt idx="2202">
                  <c:v>160</c:v>
                </c:pt>
                <c:pt idx="2203">
                  <c:v>160</c:v>
                </c:pt>
                <c:pt idx="2204">
                  <c:v>160</c:v>
                </c:pt>
                <c:pt idx="2205">
                  <c:v>160</c:v>
                </c:pt>
                <c:pt idx="2206">
                  <c:v>160</c:v>
                </c:pt>
                <c:pt idx="2207">
                  <c:v>160</c:v>
                </c:pt>
                <c:pt idx="2208">
                  <c:v>160</c:v>
                </c:pt>
                <c:pt idx="2209">
                  <c:v>160</c:v>
                </c:pt>
                <c:pt idx="2210">
                  <c:v>160</c:v>
                </c:pt>
                <c:pt idx="2211">
                  <c:v>160</c:v>
                </c:pt>
                <c:pt idx="2212">
                  <c:v>160</c:v>
                </c:pt>
                <c:pt idx="2213">
                  <c:v>160</c:v>
                </c:pt>
                <c:pt idx="2214">
                  <c:v>160</c:v>
                </c:pt>
                <c:pt idx="2215">
                  <c:v>160</c:v>
                </c:pt>
                <c:pt idx="2216">
                  <c:v>160</c:v>
                </c:pt>
                <c:pt idx="2217">
                  <c:v>160</c:v>
                </c:pt>
                <c:pt idx="2218">
                  <c:v>160</c:v>
                </c:pt>
                <c:pt idx="2219">
                  <c:v>160</c:v>
                </c:pt>
                <c:pt idx="2220">
                  <c:v>180</c:v>
                </c:pt>
                <c:pt idx="2221">
                  <c:v>180</c:v>
                </c:pt>
                <c:pt idx="2222">
                  <c:v>180</c:v>
                </c:pt>
                <c:pt idx="2223">
                  <c:v>180</c:v>
                </c:pt>
                <c:pt idx="2224">
                  <c:v>160</c:v>
                </c:pt>
                <c:pt idx="2225">
                  <c:v>160</c:v>
                </c:pt>
                <c:pt idx="2226">
                  <c:v>160</c:v>
                </c:pt>
                <c:pt idx="2227">
                  <c:v>160</c:v>
                </c:pt>
                <c:pt idx="2228">
                  <c:v>160</c:v>
                </c:pt>
                <c:pt idx="2229">
                  <c:v>160</c:v>
                </c:pt>
                <c:pt idx="2230">
                  <c:v>160</c:v>
                </c:pt>
                <c:pt idx="2231">
                  <c:v>160</c:v>
                </c:pt>
                <c:pt idx="2232">
                  <c:v>160</c:v>
                </c:pt>
                <c:pt idx="2233">
                  <c:v>160</c:v>
                </c:pt>
                <c:pt idx="2234">
                  <c:v>160</c:v>
                </c:pt>
                <c:pt idx="2235">
                  <c:v>160</c:v>
                </c:pt>
                <c:pt idx="2236">
                  <c:v>160</c:v>
                </c:pt>
                <c:pt idx="2237">
                  <c:v>140</c:v>
                </c:pt>
                <c:pt idx="2238">
                  <c:v>140</c:v>
                </c:pt>
                <c:pt idx="2239">
                  <c:v>140</c:v>
                </c:pt>
                <c:pt idx="2240">
                  <c:v>140</c:v>
                </c:pt>
                <c:pt idx="2241">
                  <c:v>140</c:v>
                </c:pt>
                <c:pt idx="2242">
                  <c:v>140</c:v>
                </c:pt>
                <c:pt idx="2243">
                  <c:v>140</c:v>
                </c:pt>
                <c:pt idx="2244">
                  <c:v>140</c:v>
                </c:pt>
                <c:pt idx="2245">
                  <c:v>160</c:v>
                </c:pt>
                <c:pt idx="2246">
                  <c:v>160</c:v>
                </c:pt>
                <c:pt idx="2247">
                  <c:v>160</c:v>
                </c:pt>
                <c:pt idx="2248">
                  <c:v>160</c:v>
                </c:pt>
                <c:pt idx="2249">
                  <c:v>160</c:v>
                </c:pt>
                <c:pt idx="2250">
                  <c:v>160</c:v>
                </c:pt>
                <c:pt idx="2251">
                  <c:v>160</c:v>
                </c:pt>
                <c:pt idx="2252">
                  <c:v>180</c:v>
                </c:pt>
                <c:pt idx="2253">
                  <c:v>180</c:v>
                </c:pt>
                <c:pt idx="2254">
                  <c:v>180</c:v>
                </c:pt>
                <c:pt idx="2255">
                  <c:v>180</c:v>
                </c:pt>
                <c:pt idx="2256">
                  <c:v>180</c:v>
                </c:pt>
                <c:pt idx="2257">
                  <c:v>180</c:v>
                </c:pt>
                <c:pt idx="2258">
                  <c:v>200</c:v>
                </c:pt>
                <c:pt idx="2259">
                  <c:v>200</c:v>
                </c:pt>
                <c:pt idx="2260">
                  <c:v>200</c:v>
                </c:pt>
                <c:pt idx="2261">
                  <c:v>200</c:v>
                </c:pt>
                <c:pt idx="2262">
                  <c:v>200</c:v>
                </c:pt>
                <c:pt idx="2263">
                  <c:v>200</c:v>
                </c:pt>
                <c:pt idx="2264">
                  <c:v>180</c:v>
                </c:pt>
                <c:pt idx="2265">
                  <c:v>180</c:v>
                </c:pt>
                <c:pt idx="2266">
                  <c:v>180</c:v>
                </c:pt>
                <c:pt idx="2267">
                  <c:v>180</c:v>
                </c:pt>
                <c:pt idx="2268">
                  <c:v>180</c:v>
                </c:pt>
                <c:pt idx="2269">
                  <c:v>180</c:v>
                </c:pt>
                <c:pt idx="2270">
                  <c:v>180</c:v>
                </c:pt>
                <c:pt idx="2271">
                  <c:v>180</c:v>
                </c:pt>
                <c:pt idx="2272">
                  <c:v>180</c:v>
                </c:pt>
                <c:pt idx="2273">
                  <c:v>160</c:v>
                </c:pt>
                <c:pt idx="2274">
                  <c:v>160</c:v>
                </c:pt>
                <c:pt idx="2275">
                  <c:v>160</c:v>
                </c:pt>
                <c:pt idx="2276">
                  <c:v>160</c:v>
                </c:pt>
                <c:pt idx="2277">
                  <c:v>160</c:v>
                </c:pt>
                <c:pt idx="2278">
                  <c:v>160</c:v>
                </c:pt>
                <c:pt idx="2279">
                  <c:v>140</c:v>
                </c:pt>
                <c:pt idx="2280">
                  <c:v>140</c:v>
                </c:pt>
                <c:pt idx="2281">
                  <c:v>140</c:v>
                </c:pt>
                <c:pt idx="2282">
                  <c:v>140</c:v>
                </c:pt>
                <c:pt idx="2283">
                  <c:v>140</c:v>
                </c:pt>
                <c:pt idx="2284">
                  <c:v>140</c:v>
                </c:pt>
                <c:pt idx="2285">
                  <c:v>140</c:v>
                </c:pt>
                <c:pt idx="2286">
                  <c:v>140</c:v>
                </c:pt>
                <c:pt idx="2287">
                  <c:v>120</c:v>
                </c:pt>
                <c:pt idx="2288">
                  <c:v>120</c:v>
                </c:pt>
                <c:pt idx="2289">
                  <c:v>120</c:v>
                </c:pt>
                <c:pt idx="2290">
                  <c:v>120</c:v>
                </c:pt>
                <c:pt idx="2291">
                  <c:v>120</c:v>
                </c:pt>
                <c:pt idx="2292">
                  <c:v>120</c:v>
                </c:pt>
                <c:pt idx="2293">
                  <c:v>120</c:v>
                </c:pt>
                <c:pt idx="2294">
                  <c:v>120</c:v>
                </c:pt>
                <c:pt idx="2295">
                  <c:v>140</c:v>
                </c:pt>
                <c:pt idx="2296">
                  <c:v>140</c:v>
                </c:pt>
                <c:pt idx="2297">
                  <c:v>140</c:v>
                </c:pt>
                <c:pt idx="2298">
                  <c:v>140</c:v>
                </c:pt>
                <c:pt idx="2299">
                  <c:v>140</c:v>
                </c:pt>
                <c:pt idx="2300">
                  <c:v>140</c:v>
                </c:pt>
                <c:pt idx="2301">
                  <c:v>140</c:v>
                </c:pt>
                <c:pt idx="2302">
                  <c:v>140</c:v>
                </c:pt>
                <c:pt idx="2303">
                  <c:v>140</c:v>
                </c:pt>
                <c:pt idx="2304">
                  <c:v>140</c:v>
                </c:pt>
                <c:pt idx="2305">
                  <c:v>140</c:v>
                </c:pt>
                <c:pt idx="2306">
                  <c:v>140</c:v>
                </c:pt>
                <c:pt idx="2307">
                  <c:v>140</c:v>
                </c:pt>
                <c:pt idx="2308">
                  <c:v>160</c:v>
                </c:pt>
                <c:pt idx="2309">
                  <c:v>160</c:v>
                </c:pt>
                <c:pt idx="2310">
                  <c:v>160</c:v>
                </c:pt>
                <c:pt idx="2311">
                  <c:v>160</c:v>
                </c:pt>
                <c:pt idx="2312">
                  <c:v>160</c:v>
                </c:pt>
                <c:pt idx="2313">
                  <c:v>160</c:v>
                </c:pt>
                <c:pt idx="2314">
                  <c:v>160</c:v>
                </c:pt>
                <c:pt idx="2315">
                  <c:v>160</c:v>
                </c:pt>
                <c:pt idx="2316">
                  <c:v>160</c:v>
                </c:pt>
                <c:pt idx="2317">
                  <c:v>160</c:v>
                </c:pt>
                <c:pt idx="2318">
                  <c:v>160</c:v>
                </c:pt>
                <c:pt idx="2319">
                  <c:v>160</c:v>
                </c:pt>
                <c:pt idx="2320">
                  <c:v>160</c:v>
                </c:pt>
                <c:pt idx="2321">
                  <c:v>160</c:v>
                </c:pt>
                <c:pt idx="2322">
                  <c:v>160</c:v>
                </c:pt>
                <c:pt idx="2323">
                  <c:v>160</c:v>
                </c:pt>
                <c:pt idx="2324">
                  <c:v>160</c:v>
                </c:pt>
                <c:pt idx="2325">
                  <c:v>160</c:v>
                </c:pt>
                <c:pt idx="2326">
                  <c:v>160</c:v>
                </c:pt>
                <c:pt idx="2327">
                  <c:v>160</c:v>
                </c:pt>
                <c:pt idx="2328">
                  <c:v>160</c:v>
                </c:pt>
                <c:pt idx="2329">
                  <c:v>160</c:v>
                </c:pt>
                <c:pt idx="2330">
                  <c:v>160</c:v>
                </c:pt>
                <c:pt idx="2331">
                  <c:v>160</c:v>
                </c:pt>
                <c:pt idx="2332">
                  <c:v>160</c:v>
                </c:pt>
                <c:pt idx="2333">
                  <c:v>180</c:v>
                </c:pt>
                <c:pt idx="2334">
                  <c:v>180</c:v>
                </c:pt>
                <c:pt idx="2335">
                  <c:v>180</c:v>
                </c:pt>
                <c:pt idx="2336">
                  <c:v>180</c:v>
                </c:pt>
                <c:pt idx="2337">
                  <c:v>180</c:v>
                </c:pt>
                <c:pt idx="2338">
                  <c:v>180</c:v>
                </c:pt>
                <c:pt idx="2339">
                  <c:v>180</c:v>
                </c:pt>
                <c:pt idx="2340">
                  <c:v>180</c:v>
                </c:pt>
                <c:pt idx="2341">
                  <c:v>180</c:v>
                </c:pt>
                <c:pt idx="2342">
                  <c:v>180</c:v>
                </c:pt>
                <c:pt idx="2343">
                  <c:v>180</c:v>
                </c:pt>
                <c:pt idx="2344">
                  <c:v>180</c:v>
                </c:pt>
                <c:pt idx="2345">
                  <c:v>180</c:v>
                </c:pt>
                <c:pt idx="2346">
                  <c:v>180</c:v>
                </c:pt>
                <c:pt idx="2347">
                  <c:v>180</c:v>
                </c:pt>
                <c:pt idx="2348">
                  <c:v>180</c:v>
                </c:pt>
                <c:pt idx="2349">
                  <c:v>180</c:v>
                </c:pt>
                <c:pt idx="2350">
                  <c:v>180</c:v>
                </c:pt>
                <c:pt idx="2351">
                  <c:v>180</c:v>
                </c:pt>
                <c:pt idx="2352">
                  <c:v>180</c:v>
                </c:pt>
                <c:pt idx="2353">
                  <c:v>180</c:v>
                </c:pt>
                <c:pt idx="2354">
                  <c:v>180</c:v>
                </c:pt>
                <c:pt idx="2355">
                  <c:v>180</c:v>
                </c:pt>
                <c:pt idx="2356">
                  <c:v>180</c:v>
                </c:pt>
                <c:pt idx="2357">
                  <c:v>200</c:v>
                </c:pt>
                <c:pt idx="2358">
                  <c:v>200</c:v>
                </c:pt>
                <c:pt idx="2359">
                  <c:v>200</c:v>
                </c:pt>
                <c:pt idx="2360">
                  <c:v>200</c:v>
                </c:pt>
                <c:pt idx="2361">
                  <c:v>200</c:v>
                </c:pt>
                <c:pt idx="2362">
                  <c:v>180</c:v>
                </c:pt>
                <c:pt idx="2363">
                  <c:v>180</c:v>
                </c:pt>
                <c:pt idx="2364">
                  <c:v>180</c:v>
                </c:pt>
                <c:pt idx="2365">
                  <c:v>180</c:v>
                </c:pt>
                <c:pt idx="2366">
                  <c:v>180</c:v>
                </c:pt>
                <c:pt idx="2367">
                  <c:v>180</c:v>
                </c:pt>
                <c:pt idx="2368">
                  <c:v>180</c:v>
                </c:pt>
                <c:pt idx="2369">
                  <c:v>180</c:v>
                </c:pt>
                <c:pt idx="2370">
                  <c:v>180</c:v>
                </c:pt>
                <c:pt idx="2371">
                  <c:v>180</c:v>
                </c:pt>
                <c:pt idx="2372">
                  <c:v>180</c:v>
                </c:pt>
                <c:pt idx="2373">
                  <c:v>180</c:v>
                </c:pt>
                <c:pt idx="2374">
                  <c:v>180</c:v>
                </c:pt>
                <c:pt idx="2375">
                  <c:v>180</c:v>
                </c:pt>
                <c:pt idx="2376">
                  <c:v>180</c:v>
                </c:pt>
                <c:pt idx="2377">
                  <c:v>180</c:v>
                </c:pt>
                <c:pt idx="2378">
                  <c:v>180</c:v>
                </c:pt>
                <c:pt idx="2379">
                  <c:v>180</c:v>
                </c:pt>
                <c:pt idx="2380">
                  <c:v>180</c:v>
                </c:pt>
                <c:pt idx="2381">
                  <c:v>180</c:v>
                </c:pt>
                <c:pt idx="2382">
                  <c:v>180</c:v>
                </c:pt>
                <c:pt idx="2383">
                  <c:v>180</c:v>
                </c:pt>
                <c:pt idx="2384">
                  <c:v>180</c:v>
                </c:pt>
                <c:pt idx="2385">
                  <c:v>180</c:v>
                </c:pt>
                <c:pt idx="2386">
                  <c:v>180</c:v>
                </c:pt>
                <c:pt idx="2387">
                  <c:v>180</c:v>
                </c:pt>
                <c:pt idx="2388">
                  <c:v>180</c:v>
                </c:pt>
                <c:pt idx="2389">
                  <c:v>180</c:v>
                </c:pt>
                <c:pt idx="2390">
                  <c:v>180</c:v>
                </c:pt>
                <c:pt idx="2391">
                  <c:v>180</c:v>
                </c:pt>
                <c:pt idx="2392">
                  <c:v>180</c:v>
                </c:pt>
                <c:pt idx="2393">
                  <c:v>180</c:v>
                </c:pt>
                <c:pt idx="2394">
                  <c:v>180</c:v>
                </c:pt>
                <c:pt idx="2395">
                  <c:v>180</c:v>
                </c:pt>
                <c:pt idx="2396">
                  <c:v>180</c:v>
                </c:pt>
                <c:pt idx="2397">
                  <c:v>180</c:v>
                </c:pt>
                <c:pt idx="2398">
                  <c:v>180</c:v>
                </c:pt>
                <c:pt idx="2399">
                  <c:v>160</c:v>
                </c:pt>
                <c:pt idx="2400">
                  <c:v>160</c:v>
                </c:pt>
                <c:pt idx="2401">
                  <c:v>160</c:v>
                </c:pt>
                <c:pt idx="2402">
                  <c:v>160</c:v>
                </c:pt>
                <c:pt idx="2403">
                  <c:v>160</c:v>
                </c:pt>
                <c:pt idx="2404">
                  <c:v>160</c:v>
                </c:pt>
                <c:pt idx="2405">
                  <c:v>160</c:v>
                </c:pt>
                <c:pt idx="2406">
                  <c:v>160</c:v>
                </c:pt>
                <c:pt idx="2407">
                  <c:v>160</c:v>
                </c:pt>
                <c:pt idx="2408">
                  <c:v>160</c:v>
                </c:pt>
                <c:pt idx="2409">
                  <c:v>160</c:v>
                </c:pt>
                <c:pt idx="2410">
                  <c:v>160</c:v>
                </c:pt>
                <c:pt idx="2411">
                  <c:v>160</c:v>
                </c:pt>
                <c:pt idx="2412">
                  <c:v>160</c:v>
                </c:pt>
                <c:pt idx="2413">
                  <c:v>160</c:v>
                </c:pt>
                <c:pt idx="2414">
                  <c:v>160</c:v>
                </c:pt>
                <c:pt idx="2415">
                  <c:v>160</c:v>
                </c:pt>
                <c:pt idx="2416">
                  <c:v>160</c:v>
                </c:pt>
                <c:pt idx="2417">
                  <c:v>160</c:v>
                </c:pt>
                <c:pt idx="2418">
                  <c:v>160</c:v>
                </c:pt>
                <c:pt idx="2419">
                  <c:v>160</c:v>
                </c:pt>
                <c:pt idx="2420">
                  <c:v>180</c:v>
                </c:pt>
                <c:pt idx="2421">
                  <c:v>180</c:v>
                </c:pt>
                <c:pt idx="2422">
                  <c:v>180</c:v>
                </c:pt>
                <c:pt idx="2423">
                  <c:v>180</c:v>
                </c:pt>
                <c:pt idx="2424">
                  <c:v>180</c:v>
                </c:pt>
                <c:pt idx="2425">
                  <c:v>160</c:v>
                </c:pt>
                <c:pt idx="2426">
                  <c:v>160</c:v>
                </c:pt>
                <c:pt idx="2427">
                  <c:v>160</c:v>
                </c:pt>
                <c:pt idx="2428">
                  <c:v>160</c:v>
                </c:pt>
                <c:pt idx="2429">
                  <c:v>160</c:v>
                </c:pt>
                <c:pt idx="2430">
                  <c:v>160</c:v>
                </c:pt>
                <c:pt idx="2431">
                  <c:v>160</c:v>
                </c:pt>
                <c:pt idx="2432">
                  <c:v>160</c:v>
                </c:pt>
                <c:pt idx="2433">
                  <c:v>160</c:v>
                </c:pt>
                <c:pt idx="2434">
                  <c:v>160</c:v>
                </c:pt>
                <c:pt idx="2435">
                  <c:v>160</c:v>
                </c:pt>
                <c:pt idx="2436">
                  <c:v>140</c:v>
                </c:pt>
                <c:pt idx="2437">
                  <c:v>140</c:v>
                </c:pt>
                <c:pt idx="2438">
                  <c:v>140</c:v>
                </c:pt>
                <c:pt idx="2439">
                  <c:v>140</c:v>
                </c:pt>
                <c:pt idx="2440">
                  <c:v>140</c:v>
                </c:pt>
                <c:pt idx="2441">
                  <c:v>140</c:v>
                </c:pt>
                <c:pt idx="2442">
                  <c:v>140</c:v>
                </c:pt>
                <c:pt idx="2443">
                  <c:v>140</c:v>
                </c:pt>
                <c:pt idx="2444">
                  <c:v>140</c:v>
                </c:pt>
                <c:pt idx="2445">
                  <c:v>140</c:v>
                </c:pt>
                <c:pt idx="2446">
                  <c:v>140</c:v>
                </c:pt>
                <c:pt idx="2447">
                  <c:v>140</c:v>
                </c:pt>
                <c:pt idx="2448">
                  <c:v>140</c:v>
                </c:pt>
                <c:pt idx="2449">
                  <c:v>140</c:v>
                </c:pt>
                <c:pt idx="2450">
                  <c:v>140</c:v>
                </c:pt>
                <c:pt idx="2451">
                  <c:v>140</c:v>
                </c:pt>
                <c:pt idx="2452">
                  <c:v>140</c:v>
                </c:pt>
                <c:pt idx="2453">
                  <c:v>160</c:v>
                </c:pt>
                <c:pt idx="2454">
                  <c:v>160</c:v>
                </c:pt>
                <c:pt idx="2455">
                  <c:v>160</c:v>
                </c:pt>
                <c:pt idx="2456">
                  <c:v>160</c:v>
                </c:pt>
                <c:pt idx="2457">
                  <c:v>160</c:v>
                </c:pt>
                <c:pt idx="2458">
                  <c:v>180</c:v>
                </c:pt>
                <c:pt idx="2459">
                  <c:v>180</c:v>
                </c:pt>
                <c:pt idx="2460">
                  <c:v>180</c:v>
                </c:pt>
                <c:pt idx="2461">
                  <c:v>180</c:v>
                </c:pt>
                <c:pt idx="2462">
                  <c:v>180</c:v>
                </c:pt>
                <c:pt idx="2463">
                  <c:v>160</c:v>
                </c:pt>
                <c:pt idx="2464">
                  <c:v>160</c:v>
                </c:pt>
                <c:pt idx="2465">
                  <c:v>160</c:v>
                </c:pt>
                <c:pt idx="2466">
                  <c:v>160</c:v>
                </c:pt>
                <c:pt idx="2467">
                  <c:v>160</c:v>
                </c:pt>
                <c:pt idx="2468">
                  <c:v>160</c:v>
                </c:pt>
                <c:pt idx="2469">
                  <c:v>160</c:v>
                </c:pt>
                <c:pt idx="2470">
                  <c:v>160</c:v>
                </c:pt>
                <c:pt idx="2471">
                  <c:v>160</c:v>
                </c:pt>
                <c:pt idx="2472">
                  <c:v>160</c:v>
                </c:pt>
                <c:pt idx="2473">
                  <c:v>160</c:v>
                </c:pt>
                <c:pt idx="2474">
                  <c:v>160</c:v>
                </c:pt>
                <c:pt idx="2475">
                  <c:v>160</c:v>
                </c:pt>
                <c:pt idx="2476">
                  <c:v>160</c:v>
                </c:pt>
                <c:pt idx="2477">
                  <c:v>160</c:v>
                </c:pt>
                <c:pt idx="2478">
                  <c:v>160</c:v>
                </c:pt>
                <c:pt idx="2479">
                  <c:v>160</c:v>
                </c:pt>
                <c:pt idx="2480">
                  <c:v>160</c:v>
                </c:pt>
                <c:pt idx="2481">
                  <c:v>160</c:v>
                </c:pt>
                <c:pt idx="2482">
                  <c:v>160</c:v>
                </c:pt>
                <c:pt idx="2483">
                  <c:v>180</c:v>
                </c:pt>
                <c:pt idx="2484">
                  <c:v>180</c:v>
                </c:pt>
                <c:pt idx="2485">
                  <c:v>180</c:v>
                </c:pt>
                <c:pt idx="2486">
                  <c:v>180</c:v>
                </c:pt>
                <c:pt idx="2487">
                  <c:v>180</c:v>
                </c:pt>
                <c:pt idx="2488">
                  <c:v>180</c:v>
                </c:pt>
                <c:pt idx="2489">
                  <c:v>180</c:v>
                </c:pt>
                <c:pt idx="2490">
                  <c:v>180</c:v>
                </c:pt>
                <c:pt idx="2491">
                  <c:v>180</c:v>
                </c:pt>
                <c:pt idx="2492">
                  <c:v>180</c:v>
                </c:pt>
                <c:pt idx="2493">
                  <c:v>180</c:v>
                </c:pt>
                <c:pt idx="2494">
                  <c:v>180</c:v>
                </c:pt>
                <c:pt idx="2495">
                  <c:v>180</c:v>
                </c:pt>
                <c:pt idx="2496">
                  <c:v>180</c:v>
                </c:pt>
                <c:pt idx="2497">
                  <c:v>180</c:v>
                </c:pt>
                <c:pt idx="2498">
                  <c:v>180</c:v>
                </c:pt>
                <c:pt idx="2499">
                  <c:v>180</c:v>
                </c:pt>
              </c:numCache>
            </c:numRef>
          </c:yVal>
        </c:ser>
        <c:ser>
          <c:idx val="12"/>
          <c:order val="6"/>
          <c:tx>
            <c:v>6.59V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Sheet1!$C$1:$C$2500</c:f>
              <c:numCache>
                <c:formatCode>General</c:formatCode>
                <c:ptCount val="2500"/>
                <c:pt idx="0">
                  <c:v>84.800000000000011</c:v>
                </c:pt>
                <c:pt idx="1">
                  <c:v>84.84</c:v>
                </c:pt>
                <c:pt idx="2">
                  <c:v>84.88000000000001</c:v>
                </c:pt>
                <c:pt idx="3">
                  <c:v>84.92</c:v>
                </c:pt>
                <c:pt idx="4">
                  <c:v>84.960000000000008</c:v>
                </c:pt>
                <c:pt idx="5">
                  <c:v>85</c:v>
                </c:pt>
                <c:pt idx="6">
                  <c:v>85.04</c:v>
                </c:pt>
                <c:pt idx="7">
                  <c:v>85.08</c:v>
                </c:pt>
                <c:pt idx="8">
                  <c:v>85.11999999999999</c:v>
                </c:pt>
                <c:pt idx="9">
                  <c:v>85.16</c:v>
                </c:pt>
                <c:pt idx="10">
                  <c:v>85.199999999999989</c:v>
                </c:pt>
                <c:pt idx="11">
                  <c:v>85.24</c:v>
                </c:pt>
                <c:pt idx="12">
                  <c:v>85.28</c:v>
                </c:pt>
                <c:pt idx="13">
                  <c:v>85.32</c:v>
                </c:pt>
                <c:pt idx="14">
                  <c:v>85.36</c:v>
                </c:pt>
                <c:pt idx="15">
                  <c:v>85.399999999999991</c:v>
                </c:pt>
                <c:pt idx="16">
                  <c:v>85.44</c:v>
                </c:pt>
                <c:pt idx="17">
                  <c:v>85.47999999999999</c:v>
                </c:pt>
                <c:pt idx="18">
                  <c:v>85.52</c:v>
                </c:pt>
                <c:pt idx="19">
                  <c:v>85.56</c:v>
                </c:pt>
                <c:pt idx="20">
                  <c:v>85.6</c:v>
                </c:pt>
                <c:pt idx="21">
                  <c:v>85.64</c:v>
                </c:pt>
                <c:pt idx="22">
                  <c:v>85.679999999999993</c:v>
                </c:pt>
                <c:pt idx="23">
                  <c:v>85.72</c:v>
                </c:pt>
                <c:pt idx="24">
                  <c:v>85.759999999999991</c:v>
                </c:pt>
                <c:pt idx="25">
                  <c:v>85.8</c:v>
                </c:pt>
                <c:pt idx="26">
                  <c:v>85.84</c:v>
                </c:pt>
                <c:pt idx="27">
                  <c:v>85.88</c:v>
                </c:pt>
                <c:pt idx="28">
                  <c:v>85.92</c:v>
                </c:pt>
                <c:pt idx="29">
                  <c:v>85.96</c:v>
                </c:pt>
                <c:pt idx="30">
                  <c:v>86</c:v>
                </c:pt>
                <c:pt idx="31">
                  <c:v>86.039999999999992</c:v>
                </c:pt>
                <c:pt idx="32">
                  <c:v>86.08</c:v>
                </c:pt>
                <c:pt idx="33">
                  <c:v>86.12</c:v>
                </c:pt>
                <c:pt idx="34">
                  <c:v>86.16</c:v>
                </c:pt>
                <c:pt idx="35">
                  <c:v>86.2</c:v>
                </c:pt>
                <c:pt idx="36">
                  <c:v>86.24</c:v>
                </c:pt>
                <c:pt idx="37">
                  <c:v>86.28</c:v>
                </c:pt>
                <c:pt idx="38">
                  <c:v>86.32</c:v>
                </c:pt>
                <c:pt idx="39">
                  <c:v>86.36</c:v>
                </c:pt>
                <c:pt idx="40">
                  <c:v>86.4</c:v>
                </c:pt>
                <c:pt idx="41">
                  <c:v>86.44</c:v>
                </c:pt>
                <c:pt idx="42">
                  <c:v>86.48</c:v>
                </c:pt>
                <c:pt idx="43">
                  <c:v>86.52</c:v>
                </c:pt>
                <c:pt idx="44">
                  <c:v>86.56</c:v>
                </c:pt>
                <c:pt idx="45">
                  <c:v>86.6</c:v>
                </c:pt>
                <c:pt idx="46">
                  <c:v>86.64</c:v>
                </c:pt>
                <c:pt idx="47">
                  <c:v>86.68</c:v>
                </c:pt>
                <c:pt idx="48">
                  <c:v>86.72</c:v>
                </c:pt>
                <c:pt idx="49">
                  <c:v>86.76</c:v>
                </c:pt>
                <c:pt idx="50">
                  <c:v>86.8</c:v>
                </c:pt>
                <c:pt idx="51">
                  <c:v>86.84</c:v>
                </c:pt>
                <c:pt idx="52">
                  <c:v>86.88</c:v>
                </c:pt>
                <c:pt idx="53">
                  <c:v>86.92</c:v>
                </c:pt>
                <c:pt idx="54">
                  <c:v>86.960000000000008</c:v>
                </c:pt>
                <c:pt idx="55">
                  <c:v>87</c:v>
                </c:pt>
                <c:pt idx="56">
                  <c:v>87.04</c:v>
                </c:pt>
                <c:pt idx="57">
                  <c:v>87.08</c:v>
                </c:pt>
                <c:pt idx="58">
                  <c:v>87.12</c:v>
                </c:pt>
                <c:pt idx="59">
                  <c:v>87.16</c:v>
                </c:pt>
                <c:pt idx="60">
                  <c:v>87.2</c:v>
                </c:pt>
                <c:pt idx="61">
                  <c:v>87.240000000000009</c:v>
                </c:pt>
                <c:pt idx="62">
                  <c:v>87.28</c:v>
                </c:pt>
                <c:pt idx="63">
                  <c:v>87.320000000000007</c:v>
                </c:pt>
                <c:pt idx="64">
                  <c:v>87.36</c:v>
                </c:pt>
                <c:pt idx="65">
                  <c:v>87.4</c:v>
                </c:pt>
                <c:pt idx="66">
                  <c:v>87.44</c:v>
                </c:pt>
                <c:pt idx="67">
                  <c:v>87.48</c:v>
                </c:pt>
                <c:pt idx="68">
                  <c:v>87.52000000000001</c:v>
                </c:pt>
                <c:pt idx="69">
                  <c:v>87.56</c:v>
                </c:pt>
                <c:pt idx="70">
                  <c:v>87.600000000000009</c:v>
                </c:pt>
                <c:pt idx="71">
                  <c:v>87.64</c:v>
                </c:pt>
                <c:pt idx="72">
                  <c:v>87.68</c:v>
                </c:pt>
                <c:pt idx="73">
                  <c:v>87.72</c:v>
                </c:pt>
                <c:pt idx="74">
                  <c:v>87.76</c:v>
                </c:pt>
                <c:pt idx="75">
                  <c:v>87.800000000000011</c:v>
                </c:pt>
                <c:pt idx="76">
                  <c:v>87.84</c:v>
                </c:pt>
                <c:pt idx="77">
                  <c:v>87.88000000000001</c:v>
                </c:pt>
                <c:pt idx="78">
                  <c:v>87.92</c:v>
                </c:pt>
                <c:pt idx="79">
                  <c:v>87.960000000000008</c:v>
                </c:pt>
                <c:pt idx="80">
                  <c:v>88</c:v>
                </c:pt>
                <c:pt idx="81">
                  <c:v>88.04</c:v>
                </c:pt>
                <c:pt idx="82">
                  <c:v>88.08</c:v>
                </c:pt>
                <c:pt idx="83">
                  <c:v>88.12</c:v>
                </c:pt>
                <c:pt idx="84">
                  <c:v>88.16</c:v>
                </c:pt>
                <c:pt idx="85">
                  <c:v>88.199999999999989</c:v>
                </c:pt>
                <c:pt idx="86">
                  <c:v>88.24</c:v>
                </c:pt>
                <c:pt idx="87">
                  <c:v>88.279999999999987</c:v>
                </c:pt>
                <c:pt idx="88">
                  <c:v>88.32</c:v>
                </c:pt>
                <c:pt idx="89">
                  <c:v>88.36</c:v>
                </c:pt>
                <c:pt idx="90">
                  <c:v>88.399999999999991</c:v>
                </c:pt>
                <c:pt idx="91">
                  <c:v>88.44</c:v>
                </c:pt>
                <c:pt idx="92">
                  <c:v>88.47999999999999</c:v>
                </c:pt>
                <c:pt idx="93">
                  <c:v>88.52</c:v>
                </c:pt>
                <c:pt idx="94">
                  <c:v>88.559999999999988</c:v>
                </c:pt>
                <c:pt idx="95">
                  <c:v>88.6</c:v>
                </c:pt>
                <c:pt idx="96">
                  <c:v>88.64</c:v>
                </c:pt>
                <c:pt idx="97">
                  <c:v>88.679999999999993</c:v>
                </c:pt>
                <c:pt idx="98">
                  <c:v>88.72</c:v>
                </c:pt>
                <c:pt idx="99">
                  <c:v>88.759999999999991</c:v>
                </c:pt>
                <c:pt idx="100">
                  <c:v>88.8</c:v>
                </c:pt>
                <c:pt idx="101">
                  <c:v>88.839999999999989</c:v>
                </c:pt>
                <c:pt idx="102">
                  <c:v>88.88</c:v>
                </c:pt>
                <c:pt idx="103">
                  <c:v>88.92</c:v>
                </c:pt>
                <c:pt idx="104">
                  <c:v>88.96</c:v>
                </c:pt>
                <c:pt idx="105">
                  <c:v>89</c:v>
                </c:pt>
                <c:pt idx="106">
                  <c:v>89.039999999999992</c:v>
                </c:pt>
                <c:pt idx="107">
                  <c:v>89.08</c:v>
                </c:pt>
                <c:pt idx="108">
                  <c:v>89.12</c:v>
                </c:pt>
                <c:pt idx="109">
                  <c:v>89.16</c:v>
                </c:pt>
                <c:pt idx="110">
                  <c:v>89.2</c:v>
                </c:pt>
                <c:pt idx="111">
                  <c:v>89.24</c:v>
                </c:pt>
                <c:pt idx="112">
                  <c:v>89.28</c:v>
                </c:pt>
                <c:pt idx="113">
                  <c:v>89.32</c:v>
                </c:pt>
                <c:pt idx="114">
                  <c:v>89.36</c:v>
                </c:pt>
                <c:pt idx="115">
                  <c:v>89.4</c:v>
                </c:pt>
                <c:pt idx="116">
                  <c:v>89.44</c:v>
                </c:pt>
                <c:pt idx="117">
                  <c:v>89.48</c:v>
                </c:pt>
                <c:pt idx="118">
                  <c:v>89.52</c:v>
                </c:pt>
                <c:pt idx="119">
                  <c:v>89.56</c:v>
                </c:pt>
                <c:pt idx="120">
                  <c:v>89.6</c:v>
                </c:pt>
                <c:pt idx="121">
                  <c:v>89.64</c:v>
                </c:pt>
                <c:pt idx="122">
                  <c:v>89.68</c:v>
                </c:pt>
                <c:pt idx="123">
                  <c:v>89.72</c:v>
                </c:pt>
                <c:pt idx="124">
                  <c:v>89.76</c:v>
                </c:pt>
                <c:pt idx="125">
                  <c:v>89.8</c:v>
                </c:pt>
                <c:pt idx="126">
                  <c:v>89.84</c:v>
                </c:pt>
                <c:pt idx="127">
                  <c:v>89.88</c:v>
                </c:pt>
                <c:pt idx="128">
                  <c:v>89.92</c:v>
                </c:pt>
                <c:pt idx="129">
                  <c:v>89.960000000000008</c:v>
                </c:pt>
                <c:pt idx="130">
                  <c:v>90</c:v>
                </c:pt>
                <c:pt idx="131">
                  <c:v>90.04</c:v>
                </c:pt>
                <c:pt idx="132">
                  <c:v>90.08</c:v>
                </c:pt>
                <c:pt idx="133">
                  <c:v>90.12</c:v>
                </c:pt>
                <c:pt idx="134">
                  <c:v>90.16</c:v>
                </c:pt>
                <c:pt idx="135">
                  <c:v>90.2</c:v>
                </c:pt>
                <c:pt idx="136">
                  <c:v>90.240000000000009</c:v>
                </c:pt>
                <c:pt idx="137">
                  <c:v>90.28</c:v>
                </c:pt>
                <c:pt idx="138">
                  <c:v>90.320000000000007</c:v>
                </c:pt>
                <c:pt idx="139">
                  <c:v>90.36</c:v>
                </c:pt>
                <c:pt idx="140">
                  <c:v>90.4</c:v>
                </c:pt>
                <c:pt idx="141">
                  <c:v>90.44</c:v>
                </c:pt>
                <c:pt idx="142">
                  <c:v>90.48</c:v>
                </c:pt>
                <c:pt idx="143">
                  <c:v>90.52000000000001</c:v>
                </c:pt>
                <c:pt idx="144">
                  <c:v>90.56</c:v>
                </c:pt>
                <c:pt idx="145">
                  <c:v>90.600000000000009</c:v>
                </c:pt>
                <c:pt idx="146">
                  <c:v>90.64</c:v>
                </c:pt>
                <c:pt idx="147">
                  <c:v>90.68</c:v>
                </c:pt>
                <c:pt idx="148">
                  <c:v>90.72</c:v>
                </c:pt>
                <c:pt idx="149">
                  <c:v>90.76</c:v>
                </c:pt>
                <c:pt idx="150">
                  <c:v>90.800000000000011</c:v>
                </c:pt>
                <c:pt idx="151">
                  <c:v>90.84</c:v>
                </c:pt>
                <c:pt idx="152">
                  <c:v>90.88000000000001</c:v>
                </c:pt>
                <c:pt idx="153">
                  <c:v>90.92</c:v>
                </c:pt>
                <c:pt idx="154">
                  <c:v>90.960000000000008</c:v>
                </c:pt>
                <c:pt idx="155">
                  <c:v>91</c:v>
                </c:pt>
                <c:pt idx="156">
                  <c:v>91.04</c:v>
                </c:pt>
                <c:pt idx="157">
                  <c:v>91.080000000000013</c:v>
                </c:pt>
                <c:pt idx="158">
                  <c:v>91.12</c:v>
                </c:pt>
                <c:pt idx="159">
                  <c:v>91.16</c:v>
                </c:pt>
                <c:pt idx="160">
                  <c:v>91.2</c:v>
                </c:pt>
                <c:pt idx="161">
                  <c:v>91.24</c:v>
                </c:pt>
                <c:pt idx="162">
                  <c:v>91.28</c:v>
                </c:pt>
                <c:pt idx="163">
                  <c:v>91.32</c:v>
                </c:pt>
                <c:pt idx="164">
                  <c:v>91.36</c:v>
                </c:pt>
                <c:pt idx="165">
                  <c:v>91.399999999999991</c:v>
                </c:pt>
                <c:pt idx="166">
                  <c:v>91.44</c:v>
                </c:pt>
                <c:pt idx="167">
                  <c:v>91.47999999999999</c:v>
                </c:pt>
                <c:pt idx="168">
                  <c:v>91.52</c:v>
                </c:pt>
                <c:pt idx="169">
                  <c:v>91.559999999999988</c:v>
                </c:pt>
                <c:pt idx="170">
                  <c:v>91.6</c:v>
                </c:pt>
                <c:pt idx="171">
                  <c:v>91.64</c:v>
                </c:pt>
                <c:pt idx="172">
                  <c:v>91.679999999999993</c:v>
                </c:pt>
                <c:pt idx="173">
                  <c:v>91.72</c:v>
                </c:pt>
                <c:pt idx="174">
                  <c:v>91.759999999999991</c:v>
                </c:pt>
                <c:pt idx="175">
                  <c:v>91.8</c:v>
                </c:pt>
                <c:pt idx="176">
                  <c:v>91.839999999999989</c:v>
                </c:pt>
                <c:pt idx="177">
                  <c:v>91.88</c:v>
                </c:pt>
                <c:pt idx="178">
                  <c:v>91.92</c:v>
                </c:pt>
                <c:pt idx="179">
                  <c:v>91.96</c:v>
                </c:pt>
                <c:pt idx="180">
                  <c:v>92</c:v>
                </c:pt>
                <c:pt idx="181">
                  <c:v>92.039999999999992</c:v>
                </c:pt>
                <c:pt idx="182">
                  <c:v>92.08</c:v>
                </c:pt>
                <c:pt idx="183">
                  <c:v>92.11999999999999</c:v>
                </c:pt>
                <c:pt idx="184">
                  <c:v>92.16</c:v>
                </c:pt>
                <c:pt idx="185">
                  <c:v>92.2</c:v>
                </c:pt>
                <c:pt idx="186">
                  <c:v>92.24</c:v>
                </c:pt>
                <c:pt idx="187">
                  <c:v>92.28</c:v>
                </c:pt>
                <c:pt idx="188">
                  <c:v>92.32</c:v>
                </c:pt>
                <c:pt idx="189">
                  <c:v>92.36</c:v>
                </c:pt>
                <c:pt idx="190">
                  <c:v>92.399999999999991</c:v>
                </c:pt>
                <c:pt idx="191">
                  <c:v>92.44</c:v>
                </c:pt>
                <c:pt idx="192">
                  <c:v>92.48</c:v>
                </c:pt>
                <c:pt idx="193">
                  <c:v>92.52</c:v>
                </c:pt>
                <c:pt idx="194">
                  <c:v>92.56</c:v>
                </c:pt>
                <c:pt idx="195">
                  <c:v>92.6</c:v>
                </c:pt>
                <c:pt idx="196">
                  <c:v>92.64</c:v>
                </c:pt>
                <c:pt idx="197">
                  <c:v>92.679999999999993</c:v>
                </c:pt>
                <c:pt idx="198">
                  <c:v>92.72</c:v>
                </c:pt>
                <c:pt idx="199">
                  <c:v>92.76</c:v>
                </c:pt>
                <c:pt idx="200">
                  <c:v>92.8</c:v>
                </c:pt>
                <c:pt idx="201">
                  <c:v>92.84</c:v>
                </c:pt>
                <c:pt idx="202">
                  <c:v>92.88</c:v>
                </c:pt>
                <c:pt idx="203">
                  <c:v>92.92</c:v>
                </c:pt>
                <c:pt idx="204">
                  <c:v>92.960000000000008</c:v>
                </c:pt>
                <c:pt idx="205">
                  <c:v>93</c:v>
                </c:pt>
                <c:pt idx="206">
                  <c:v>93.04</c:v>
                </c:pt>
                <c:pt idx="207">
                  <c:v>93.08</c:v>
                </c:pt>
                <c:pt idx="208">
                  <c:v>93.12</c:v>
                </c:pt>
                <c:pt idx="209">
                  <c:v>93.16</c:v>
                </c:pt>
                <c:pt idx="210">
                  <c:v>93.2</c:v>
                </c:pt>
                <c:pt idx="211">
                  <c:v>93.240000000000009</c:v>
                </c:pt>
                <c:pt idx="212">
                  <c:v>93.28</c:v>
                </c:pt>
                <c:pt idx="213">
                  <c:v>93.320000000000007</c:v>
                </c:pt>
                <c:pt idx="214">
                  <c:v>93.36</c:v>
                </c:pt>
                <c:pt idx="215">
                  <c:v>93.4</c:v>
                </c:pt>
                <c:pt idx="216">
                  <c:v>93.44</c:v>
                </c:pt>
                <c:pt idx="217">
                  <c:v>93.48</c:v>
                </c:pt>
                <c:pt idx="218">
                  <c:v>93.52000000000001</c:v>
                </c:pt>
                <c:pt idx="219">
                  <c:v>93.56</c:v>
                </c:pt>
                <c:pt idx="220">
                  <c:v>93.600000000000009</c:v>
                </c:pt>
                <c:pt idx="221">
                  <c:v>93.64</c:v>
                </c:pt>
                <c:pt idx="222">
                  <c:v>93.68</c:v>
                </c:pt>
                <c:pt idx="223">
                  <c:v>93.72</c:v>
                </c:pt>
                <c:pt idx="224">
                  <c:v>93.76</c:v>
                </c:pt>
                <c:pt idx="225">
                  <c:v>93.800000000000011</c:v>
                </c:pt>
                <c:pt idx="226">
                  <c:v>93.84</c:v>
                </c:pt>
                <c:pt idx="227">
                  <c:v>93.88000000000001</c:v>
                </c:pt>
                <c:pt idx="228">
                  <c:v>93.92</c:v>
                </c:pt>
                <c:pt idx="229">
                  <c:v>93.960000000000008</c:v>
                </c:pt>
                <c:pt idx="230">
                  <c:v>94</c:v>
                </c:pt>
                <c:pt idx="231">
                  <c:v>94.04</c:v>
                </c:pt>
                <c:pt idx="232">
                  <c:v>94.080000000000013</c:v>
                </c:pt>
                <c:pt idx="233">
                  <c:v>94.12</c:v>
                </c:pt>
                <c:pt idx="234">
                  <c:v>94.160000000000011</c:v>
                </c:pt>
                <c:pt idx="235">
                  <c:v>94.2</c:v>
                </c:pt>
                <c:pt idx="236">
                  <c:v>94.240000000000009</c:v>
                </c:pt>
                <c:pt idx="237">
                  <c:v>94.28</c:v>
                </c:pt>
                <c:pt idx="238">
                  <c:v>94.32</c:v>
                </c:pt>
                <c:pt idx="239">
                  <c:v>94.36</c:v>
                </c:pt>
                <c:pt idx="240">
                  <c:v>94.399999999999991</c:v>
                </c:pt>
                <c:pt idx="241">
                  <c:v>94.44</c:v>
                </c:pt>
                <c:pt idx="242">
                  <c:v>94.47999999999999</c:v>
                </c:pt>
                <c:pt idx="243">
                  <c:v>94.52</c:v>
                </c:pt>
                <c:pt idx="244">
                  <c:v>94.559999999999988</c:v>
                </c:pt>
                <c:pt idx="245">
                  <c:v>94.6</c:v>
                </c:pt>
                <c:pt idx="246">
                  <c:v>94.64</c:v>
                </c:pt>
                <c:pt idx="247">
                  <c:v>94.679999999999993</c:v>
                </c:pt>
                <c:pt idx="248">
                  <c:v>94.72</c:v>
                </c:pt>
                <c:pt idx="249">
                  <c:v>94.759999999999991</c:v>
                </c:pt>
                <c:pt idx="250">
                  <c:v>94.8</c:v>
                </c:pt>
                <c:pt idx="251">
                  <c:v>94.839999999999989</c:v>
                </c:pt>
                <c:pt idx="252">
                  <c:v>94.88</c:v>
                </c:pt>
                <c:pt idx="253">
                  <c:v>94.92</c:v>
                </c:pt>
                <c:pt idx="254">
                  <c:v>94.96</c:v>
                </c:pt>
                <c:pt idx="255">
                  <c:v>95</c:v>
                </c:pt>
                <c:pt idx="256">
                  <c:v>95.039999999999992</c:v>
                </c:pt>
                <c:pt idx="257">
                  <c:v>95.08</c:v>
                </c:pt>
                <c:pt idx="258">
                  <c:v>95.11999999999999</c:v>
                </c:pt>
                <c:pt idx="259">
                  <c:v>95.16</c:v>
                </c:pt>
                <c:pt idx="260">
                  <c:v>95.2</c:v>
                </c:pt>
                <c:pt idx="261">
                  <c:v>95.24</c:v>
                </c:pt>
                <c:pt idx="262">
                  <c:v>95.28</c:v>
                </c:pt>
                <c:pt idx="263">
                  <c:v>95.32</c:v>
                </c:pt>
                <c:pt idx="264">
                  <c:v>95.36</c:v>
                </c:pt>
                <c:pt idx="265">
                  <c:v>95.399999999999991</c:v>
                </c:pt>
                <c:pt idx="266">
                  <c:v>95.44</c:v>
                </c:pt>
                <c:pt idx="267">
                  <c:v>95.48</c:v>
                </c:pt>
                <c:pt idx="268">
                  <c:v>95.52</c:v>
                </c:pt>
                <c:pt idx="269">
                  <c:v>95.56</c:v>
                </c:pt>
                <c:pt idx="270">
                  <c:v>95.6</c:v>
                </c:pt>
                <c:pt idx="271">
                  <c:v>95.64</c:v>
                </c:pt>
                <c:pt idx="272">
                  <c:v>95.679999999999993</c:v>
                </c:pt>
                <c:pt idx="273">
                  <c:v>95.72</c:v>
                </c:pt>
                <c:pt idx="274">
                  <c:v>95.76</c:v>
                </c:pt>
                <c:pt idx="275">
                  <c:v>95.8</c:v>
                </c:pt>
                <c:pt idx="276">
                  <c:v>95.84</c:v>
                </c:pt>
                <c:pt idx="277">
                  <c:v>95.88</c:v>
                </c:pt>
                <c:pt idx="278">
                  <c:v>95.92</c:v>
                </c:pt>
                <c:pt idx="279">
                  <c:v>95.96</c:v>
                </c:pt>
                <c:pt idx="280">
                  <c:v>96</c:v>
                </c:pt>
                <c:pt idx="281">
                  <c:v>96.04</c:v>
                </c:pt>
                <c:pt idx="282">
                  <c:v>96.08</c:v>
                </c:pt>
                <c:pt idx="283">
                  <c:v>96.12</c:v>
                </c:pt>
                <c:pt idx="284">
                  <c:v>96.16</c:v>
                </c:pt>
                <c:pt idx="285">
                  <c:v>96.2</c:v>
                </c:pt>
                <c:pt idx="286">
                  <c:v>96.24</c:v>
                </c:pt>
                <c:pt idx="287">
                  <c:v>96.28</c:v>
                </c:pt>
                <c:pt idx="288">
                  <c:v>96.320000000000007</c:v>
                </c:pt>
                <c:pt idx="289">
                  <c:v>96.36</c:v>
                </c:pt>
                <c:pt idx="290">
                  <c:v>96.4</c:v>
                </c:pt>
                <c:pt idx="291">
                  <c:v>96.44</c:v>
                </c:pt>
                <c:pt idx="292">
                  <c:v>96.48</c:v>
                </c:pt>
                <c:pt idx="293">
                  <c:v>96.52</c:v>
                </c:pt>
                <c:pt idx="294">
                  <c:v>96.56</c:v>
                </c:pt>
                <c:pt idx="295">
                  <c:v>96.600000000000009</c:v>
                </c:pt>
                <c:pt idx="296">
                  <c:v>96.64</c:v>
                </c:pt>
                <c:pt idx="297">
                  <c:v>96.68</c:v>
                </c:pt>
                <c:pt idx="298">
                  <c:v>96.72</c:v>
                </c:pt>
                <c:pt idx="299">
                  <c:v>96.76</c:v>
                </c:pt>
                <c:pt idx="300">
                  <c:v>96.800000000000011</c:v>
                </c:pt>
                <c:pt idx="301">
                  <c:v>96.84</c:v>
                </c:pt>
                <c:pt idx="302">
                  <c:v>96.88000000000001</c:v>
                </c:pt>
                <c:pt idx="303">
                  <c:v>96.92</c:v>
                </c:pt>
                <c:pt idx="304">
                  <c:v>96.960000000000008</c:v>
                </c:pt>
                <c:pt idx="305">
                  <c:v>97</c:v>
                </c:pt>
                <c:pt idx="306">
                  <c:v>97.04</c:v>
                </c:pt>
                <c:pt idx="307">
                  <c:v>97.080000000000013</c:v>
                </c:pt>
                <c:pt idx="308">
                  <c:v>97.12</c:v>
                </c:pt>
                <c:pt idx="309">
                  <c:v>97.160000000000011</c:v>
                </c:pt>
                <c:pt idx="310">
                  <c:v>97.2</c:v>
                </c:pt>
                <c:pt idx="311">
                  <c:v>97.240000000000009</c:v>
                </c:pt>
                <c:pt idx="312">
                  <c:v>97.28</c:v>
                </c:pt>
                <c:pt idx="313">
                  <c:v>97.320000000000007</c:v>
                </c:pt>
                <c:pt idx="314">
                  <c:v>97.36</c:v>
                </c:pt>
                <c:pt idx="315">
                  <c:v>97.4</c:v>
                </c:pt>
                <c:pt idx="316">
                  <c:v>97.44</c:v>
                </c:pt>
                <c:pt idx="317">
                  <c:v>97.47999999999999</c:v>
                </c:pt>
                <c:pt idx="318">
                  <c:v>97.52</c:v>
                </c:pt>
                <c:pt idx="319">
                  <c:v>97.559999999999988</c:v>
                </c:pt>
                <c:pt idx="320">
                  <c:v>97.6</c:v>
                </c:pt>
                <c:pt idx="321">
                  <c:v>97.64</c:v>
                </c:pt>
                <c:pt idx="322">
                  <c:v>97.679999999999993</c:v>
                </c:pt>
                <c:pt idx="323">
                  <c:v>97.72</c:v>
                </c:pt>
                <c:pt idx="324">
                  <c:v>97.759999999999991</c:v>
                </c:pt>
                <c:pt idx="325">
                  <c:v>97.8</c:v>
                </c:pt>
                <c:pt idx="326">
                  <c:v>97.839999999999989</c:v>
                </c:pt>
                <c:pt idx="327">
                  <c:v>97.88</c:v>
                </c:pt>
                <c:pt idx="328">
                  <c:v>97.92</c:v>
                </c:pt>
                <c:pt idx="329">
                  <c:v>97.96</c:v>
                </c:pt>
                <c:pt idx="330">
                  <c:v>98</c:v>
                </c:pt>
                <c:pt idx="331">
                  <c:v>98.039999999999992</c:v>
                </c:pt>
                <c:pt idx="332">
                  <c:v>98.08</c:v>
                </c:pt>
                <c:pt idx="333">
                  <c:v>98.11999999999999</c:v>
                </c:pt>
                <c:pt idx="334">
                  <c:v>98.16</c:v>
                </c:pt>
                <c:pt idx="335">
                  <c:v>98.2</c:v>
                </c:pt>
                <c:pt idx="336">
                  <c:v>98.24</c:v>
                </c:pt>
                <c:pt idx="337">
                  <c:v>98.28</c:v>
                </c:pt>
                <c:pt idx="338">
                  <c:v>98.32</c:v>
                </c:pt>
                <c:pt idx="339">
                  <c:v>98.36</c:v>
                </c:pt>
                <c:pt idx="340">
                  <c:v>98.399999999999991</c:v>
                </c:pt>
                <c:pt idx="341">
                  <c:v>98.44</c:v>
                </c:pt>
                <c:pt idx="342">
                  <c:v>98.48</c:v>
                </c:pt>
                <c:pt idx="343">
                  <c:v>98.52</c:v>
                </c:pt>
                <c:pt idx="344">
                  <c:v>98.56</c:v>
                </c:pt>
                <c:pt idx="345">
                  <c:v>98.6</c:v>
                </c:pt>
                <c:pt idx="346">
                  <c:v>98.64</c:v>
                </c:pt>
                <c:pt idx="347">
                  <c:v>98.679999999999993</c:v>
                </c:pt>
                <c:pt idx="348">
                  <c:v>98.72</c:v>
                </c:pt>
                <c:pt idx="349">
                  <c:v>98.76</c:v>
                </c:pt>
                <c:pt idx="350">
                  <c:v>98.8</c:v>
                </c:pt>
                <c:pt idx="351">
                  <c:v>98.84</c:v>
                </c:pt>
                <c:pt idx="352">
                  <c:v>98.88</c:v>
                </c:pt>
                <c:pt idx="353">
                  <c:v>98.92</c:v>
                </c:pt>
                <c:pt idx="354">
                  <c:v>98.96</c:v>
                </c:pt>
                <c:pt idx="355">
                  <c:v>99</c:v>
                </c:pt>
                <c:pt idx="356">
                  <c:v>99.04</c:v>
                </c:pt>
                <c:pt idx="357">
                  <c:v>99.08</c:v>
                </c:pt>
                <c:pt idx="358">
                  <c:v>99.12</c:v>
                </c:pt>
                <c:pt idx="359">
                  <c:v>99.16</c:v>
                </c:pt>
                <c:pt idx="360">
                  <c:v>99.2</c:v>
                </c:pt>
                <c:pt idx="361">
                  <c:v>99.24</c:v>
                </c:pt>
                <c:pt idx="362">
                  <c:v>99.28</c:v>
                </c:pt>
                <c:pt idx="363">
                  <c:v>99.320000000000007</c:v>
                </c:pt>
                <c:pt idx="364">
                  <c:v>99.36</c:v>
                </c:pt>
                <c:pt idx="365">
                  <c:v>99.4</c:v>
                </c:pt>
                <c:pt idx="366">
                  <c:v>99.44</c:v>
                </c:pt>
                <c:pt idx="367">
                  <c:v>99.48</c:v>
                </c:pt>
                <c:pt idx="368">
                  <c:v>99.52</c:v>
                </c:pt>
                <c:pt idx="369">
                  <c:v>99.56</c:v>
                </c:pt>
                <c:pt idx="370">
                  <c:v>99.600000000000009</c:v>
                </c:pt>
                <c:pt idx="371">
                  <c:v>99.64</c:v>
                </c:pt>
                <c:pt idx="372">
                  <c:v>99.68</c:v>
                </c:pt>
                <c:pt idx="373">
                  <c:v>99.72</c:v>
                </c:pt>
                <c:pt idx="374">
                  <c:v>99.76</c:v>
                </c:pt>
                <c:pt idx="375">
                  <c:v>99.8</c:v>
                </c:pt>
                <c:pt idx="376">
                  <c:v>99.84</c:v>
                </c:pt>
                <c:pt idx="377">
                  <c:v>99.88000000000001</c:v>
                </c:pt>
                <c:pt idx="378">
                  <c:v>99.92</c:v>
                </c:pt>
                <c:pt idx="379">
                  <c:v>99.960000000000008</c:v>
                </c:pt>
                <c:pt idx="380">
                  <c:v>100</c:v>
                </c:pt>
                <c:pt idx="381">
                  <c:v>100.04</c:v>
                </c:pt>
                <c:pt idx="382">
                  <c:v>100.08</c:v>
                </c:pt>
                <c:pt idx="383">
                  <c:v>100.12</c:v>
                </c:pt>
                <c:pt idx="384">
                  <c:v>100.16000000000001</c:v>
                </c:pt>
                <c:pt idx="385">
                  <c:v>100.2</c:v>
                </c:pt>
                <c:pt idx="386">
                  <c:v>100.24000000000001</c:v>
                </c:pt>
                <c:pt idx="387">
                  <c:v>100.28</c:v>
                </c:pt>
                <c:pt idx="388">
                  <c:v>100.32000000000001</c:v>
                </c:pt>
                <c:pt idx="389">
                  <c:v>100.36</c:v>
                </c:pt>
                <c:pt idx="390">
                  <c:v>100.4</c:v>
                </c:pt>
                <c:pt idx="391">
                  <c:v>100.44</c:v>
                </c:pt>
                <c:pt idx="392">
                  <c:v>100.48</c:v>
                </c:pt>
                <c:pt idx="393">
                  <c:v>100.52</c:v>
                </c:pt>
                <c:pt idx="394">
                  <c:v>100.56</c:v>
                </c:pt>
                <c:pt idx="395">
                  <c:v>100.6</c:v>
                </c:pt>
                <c:pt idx="396">
                  <c:v>100.64</c:v>
                </c:pt>
                <c:pt idx="397">
                  <c:v>100.67999999999999</c:v>
                </c:pt>
                <c:pt idx="398">
                  <c:v>100.72</c:v>
                </c:pt>
                <c:pt idx="399">
                  <c:v>100.75999999999999</c:v>
                </c:pt>
                <c:pt idx="400">
                  <c:v>100.8</c:v>
                </c:pt>
                <c:pt idx="401">
                  <c:v>100.83999999999999</c:v>
                </c:pt>
                <c:pt idx="402">
                  <c:v>100.88</c:v>
                </c:pt>
                <c:pt idx="403">
                  <c:v>100.92</c:v>
                </c:pt>
                <c:pt idx="404">
                  <c:v>100.96</c:v>
                </c:pt>
                <c:pt idx="405">
                  <c:v>101</c:v>
                </c:pt>
                <c:pt idx="406">
                  <c:v>101.03999999999999</c:v>
                </c:pt>
                <c:pt idx="407">
                  <c:v>101.08</c:v>
                </c:pt>
                <c:pt idx="408">
                  <c:v>101.11999999999999</c:v>
                </c:pt>
                <c:pt idx="409">
                  <c:v>101.16</c:v>
                </c:pt>
                <c:pt idx="410">
                  <c:v>101.2</c:v>
                </c:pt>
                <c:pt idx="411">
                  <c:v>101.24</c:v>
                </c:pt>
                <c:pt idx="412">
                  <c:v>101.28</c:v>
                </c:pt>
                <c:pt idx="413">
                  <c:v>101.32</c:v>
                </c:pt>
                <c:pt idx="414">
                  <c:v>101.36</c:v>
                </c:pt>
                <c:pt idx="415">
                  <c:v>101.39999999999999</c:v>
                </c:pt>
                <c:pt idx="416">
                  <c:v>101.44</c:v>
                </c:pt>
                <c:pt idx="417">
                  <c:v>101.48</c:v>
                </c:pt>
                <c:pt idx="418">
                  <c:v>101.52</c:v>
                </c:pt>
                <c:pt idx="419">
                  <c:v>101.56</c:v>
                </c:pt>
                <c:pt idx="420">
                  <c:v>101.6</c:v>
                </c:pt>
                <c:pt idx="421">
                  <c:v>101.64</c:v>
                </c:pt>
                <c:pt idx="422">
                  <c:v>101.67999999999999</c:v>
                </c:pt>
                <c:pt idx="423">
                  <c:v>101.72</c:v>
                </c:pt>
                <c:pt idx="424">
                  <c:v>101.76</c:v>
                </c:pt>
                <c:pt idx="425">
                  <c:v>101.8</c:v>
                </c:pt>
                <c:pt idx="426">
                  <c:v>101.84</c:v>
                </c:pt>
                <c:pt idx="427">
                  <c:v>101.88</c:v>
                </c:pt>
                <c:pt idx="428">
                  <c:v>101.92</c:v>
                </c:pt>
                <c:pt idx="429">
                  <c:v>101.96</c:v>
                </c:pt>
                <c:pt idx="430">
                  <c:v>102</c:v>
                </c:pt>
                <c:pt idx="431">
                  <c:v>102.04</c:v>
                </c:pt>
                <c:pt idx="432">
                  <c:v>102.08</c:v>
                </c:pt>
                <c:pt idx="433">
                  <c:v>102.12</c:v>
                </c:pt>
                <c:pt idx="434">
                  <c:v>102.16</c:v>
                </c:pt>
                <c:pt idx="435">
                  <c:v>102.2</c:v>
                </c:pt>
                <c:pt idx="436">
                  <c:v>102.24</c:v>
                </c:pt>
                <c:pt idx="437">
                  <c:v>102.28</c:v>
                </c:pt>
                <c:pt idx="438">
                  <c:v>102.32000000000001</c:v>
                </c:pt>
                <c:pt idx="439">
                  <c:v>102.36</c:v>
                </c:pt>
                <c:pt idx="440">
                  <c:v>102.4</c:v>
                </c:pt>
                <c:pt idx="441">
                  <c:v>102.44</c:v>
                </c:pt>
                <c:pt idx="442">
                  <c:v>102.48</c:v>
                </c:pt>
                <c:pt idx="443">
                  <c:v>102.52</c:v>
                </c:pt>
                <c:pt idx="444">
                  <c:v>102.56</c:v>
                </c:pt>
                <c:pt idx="445">
                  <c:v>102.60000000000001</c:v>
                </c:pt>
                <c:pt idx="446">
                  <c:v>102.64</c:v>
                </c:pt>
                <c:pt idx="447">
                  <c:v>102.68</c:v>
                </c:pt>
                <c:pt idx="448">
                  <c:v>102.72</c:v>
                </c:pt>
                <c:pt idx="449">
                  <c:v>102.76</c:v>
                </c:pt>
                <c:pt idx="450">
                  <c:v>102.8</c:v>
                </c:pt>
                <c:pt idx="451">
                  <c:v>102.84</c:v>
                </c:pt>
                <c:pt idx="452">
                  <c:v>102.88000000000001</c:v>
                </c:pt>
                <c:pt idx="453">
                  <c:v>102.92</c:v>
                </c:pt>
                <c:pt idx="454">
                  <c:v>102.96000000000001</c:v>
                </c:pt>
                <c:pt idx="455">
                  <c:v>103</c:v>
                </c:pt>
                <c:pt idx="456">
                  <c:v>103.04</c:v>
                </c:pt>
                <c:pt idx="457">
                  <c:v>103.08</c:v>
                </c:pt>
                <c:pt idx="458">
                  <c:v>103.12</c:v>
                </c:pt>
                <c:pt idx="459">
                  <c:v>103.16000000000001</c:v>
                </c:pt>
                <c:pt idx="460">
                  <c:v>103.2</c:v>
                </c:pt>
                <c:pt idx="461">
                  <c:v>103.24000000000001</c:v>
                </c:pt>
                <c:pt idx="462">
                  <c:v>103.28</c:v>
                </c:pt>
                <c:pt idx="463">
                  <c:v>103.32000000000001</c:v>
                </c:pt>
                <c:pt idx="464">
                  <c:v>103.36</c:v>
                </c:pt>
                <c:pt idx="465">
                  <c:v>103.4</c:v>
                </c:pt>
                <c:pt idx="466">
                  <c:v>103.44000000000001</c:v>
                </c:pt>
                <c:pt idx="467">
                  <c:v>103.48</c:v>
                </c:pt>
                <c:pt idx="468">
                  <c:v>103.52000000000001</c:v>
                </c:pt>
                <c:pt idx="469">
                  <c:v>103.56</c:v>
                </c:pt>
                <c:pt idx="470">
                  <c:v>103.6</c:v>
                </c:pt>
                <c:pt idx="471">
                  <c:v>103.64</c:v>
                </c:pt>
                <c:pt idx="472">
                  <c:v>103.67999999999999</c:v>
                </c:pt>
                <c:pt idx="473">
                  <c:v>103.72</c:v>
                </c:pt>
                <c:pt idx="474">
                  <c:v>103.75999999999999</c:v>
                </c:pt>
                <c:pt idx="475">
                  <c:v>103.8</c:v>
                </c:pt>
                <c:pt idx="476">
                  <c:v>103.83999999999999</c:v>
                </c:pt>
                <c:pt idx="477">
                  <c:v>103.88</c:v>
                </c:pt>
                <c:pt idx="478">
                  <c:v>103.91999999999999</c:v>
                </c:pt>
                <c:pt idx="479">
                  <c:v>103.96</c:v>
                </c:pt>
                <c:pt idx="480">
                  <c:v>104</c:v>
                </c:pt>
                <c:pt idx="481">
                  <c:v>104.03999999999999</c:v>
                </c:pt>
                <c:pt idx="482">
                  <c:v>104.08</c:v>
                </c:pt>
                <c:pt idx="483">
                  <c:v>104.11999999999999</c:v>
                </c:pt>
                <c:pt idx="484">
                  <c:v>104.16</c:v>
                </c:pt>
                <c:pt idx="485">
                  <c:v>104.2</c:v>
                </c:pt>
                <c:pt idx="486">
                  <c:v>104.24</c:v>
                </c:pt>
                <c:pt idx="487">
                  <c:v>104.28</c:v>
                </c:pt>
                <c:pt idx="488">
                  <c:v>104.32</c:v>
                </c:pt>
                <c:pt idx="489">
                  <c:v>104.36</c:v>
                </c:pt>
                <c:pt idx="490">
                  <c:v>104.39999999999999</c:v>
                </c:pt>
                <c:pt idx="491">
                  <c:v>104.44</c:v>
                </c:pt>
                <c:pt idx="492">
                  <c:v>104.48</c:v>
                </c:pt>
                <c:pt idx="493">
                  <c:v>104.52</c:v>
                </c:pt>
                <c:pt idx="494">
                  <c:v>104.56</c:v>
                </c:pt>
                <c:pt idx="495">
                  <c:v>104.6</c:v>
                </c:pt>
                <c:pt idx="496">
                  <c:v>104.64</c:v>
                </c:pt>
                <c:pt idx="497">
                  <c:v>104.67999999999999</c:v>
                </c:pt>
                <c:pt idx="498">
                  <c:v>104.72</c:v>
                </c:pt>
                <c:pt idx="499">
                  <c:v>104.76</c:v>
                </c:pt>
                <c:pt idx="500">
                  <c:v>104.8</c:v>
                </c:pt>
                <c:pt idx="501">
                  <c:v>104.84</c:v>
                </c:pt>
                <c:pt idx="502">
                  <c:v>104.88</c:v>
                </c:pt>
                <c:pt idx="503">
                  <c:v>104.92</c:v>
                </c:pt>
                <c:pt idx="504">
                  <c:v>104.96</c:v>
                </c:pt>
                <c:pt idx="505">
                  <c:v>105</c:v>
                </c:pt>
                <c:pt idx="506">
                  <c:v>105.04</c:v>
                </c:pt>
                <c:pt idx="507">
                  <c:v>105.08</c:v>
                </c:pt>
                <c:pt idx="508">
                  <c:v>105.12</c:v>
                </c:pt>
                <c:pt idx="509">
                  <c:v>105.16</c:v>
                </c:pt>
                <c:pt idx="510">
                  <c:v>105.2</c:v>
                </c:pt>
                <c:pt idx="511">
                  <c:v>105.24</c:v>
                </c:pt>
                <c:pt idx="512">
                  <c:v>105.28</c:v>
                </c:pt>
                <c:pt idx="513">
                  <c:v>105.32000000000001</c:v>
                </c:pt>
                <c:pt idx="514">
                  <c:v>105.36</c:v>
                </c:pt>
                <c:pt idx="515">
                  <c:v>105.4</c:v>
                </c:pt>
                <c:pt idx="516">
                  <c:v>105.44</c:v>
                </c:pt>
                <c:pt idx="517">
                  <c:v>105.48</c:v>
                </c:pt>
                <c:pt idx="518">
                  <c:v>105.52</c:v>
                </c:pt>
                <c:pt idx="519">
                  <c:v>105.56</c:v>
                </c:pt>
                <c:pt idx="520">
                  <c:v>105.60000000000001</c:v>
                </c:pt>
                <c:pt idx="521">
                  <c:v>105.64</c:v>
                </c:pt>
                <c:pt idx="522">
                  <c:v>105.68</c:v>
                </c:pt>
                <c:pt idx="523">
                  <c:v>105.72</c:v>
                </c:pt>
                <c:pt idx="524">
                  <c:v>105.76</c:v>
                </c:pt>
                <c:pt idx="525">
                  <c:v>105.8</c:v>
                </c:pt>
                <c:pt idx="526">
                  <c:v>105.84</c:v>
                </c:pt>
                <c:pt idx="527">
                  <c:v>105.88000000000001</c:v>
                </c:pt>
                <c:pt idx="528">
                  <c:v>105.92</c:v>
                </c:pt>
                <c:pt idx="529">
                  <c:v>105.96000000000001</c:v>
                </c:pt>
                <c:pt idx="530">
                  <c:v>106</c:v>
                </c:pt>
                <c:pt idx="531">
                  <c:v>106.04</c:v>
                </c:pt>
                <c:pt idx="532">
                  <c:v>106.08</c:v>
                </c:pt>
                <c:pt idx="533">
                  <c:v>106.12</c:v>
                </c:pt>
                <c:pt idx="534">
                  <c:v>106.16000000000001</c:v>
                </c:pt>
                <c:pt idx="535">
                  <c:v>106.2</c:v>
                </c:pt>
                <c:pt idx="536">
                  <c:v>106.24000000000001</c:v>
                </c:pt>
                <c:pt idx="537">
                  <c:v>106.28</c:v>
                </c:pt>
                <c:pt idx="538">
                  <c:v>106.32000000000001</c:v>
                </c:pt>
                <c:pt idx="539">
                  <c:v>106.36</c:v>
                </c:pt>
                <c:pt idx="540">
                  <c:v>106.4</c:v>
                </c:pt>
                <c:pt idx="541">
                  <c:v>106.44000000000001</c:v>
                </c:pt>
                <c:pt idx="542">
                  <c:v>106.48</c:v>
                </c:pt>
                <c:pt idx="543">
                  <c:v>106.52000000000001</c:v>
                </c:pt>
                <c:pt idx="544">
                  <c:v>106.56</c:v>
                </c:pt>
                <c:pt idx="545">
                  <c:v>106.60000000000001</c:v>
                </c:pt>
                <c:pt idx="546">
                  <c:v>106.64</c:v>
                </c:pt>
                <c:pt idx="547">
                  <c:v>106.67999999999999</c:v>
                </c:pt>
                <c:pt idx="548">
                  <c:v>106.72</c:v>
                </c:pt>
                <c:pt idx="549">
                  <c:v>106.75999999999999</c:v>
                </c:pt>
                <c:pt idx="550">
                  <c:v>106.8</c:v>
                </c:pt>
                <c:pt idx="551">
                  <c:v>106.83999999999999</c:v>
                </c:pt>
                <c:pt idx="552">
                  <c:v>106.88</c:v>
                </c:pt>
                <c:pt idx="553">
                  <c:v>106.91999999999999</c:v>
                </c:pt>
                <c:pt idx="554">
                  <c:v>106.96</c:v>
                </c:pt>
                <c:pt idx="555">
                  <c:v>107</c:v>
                </c:pt>
                <c:pt idx="556">
                  <c:v>107.03999999999999</c:v>
                </c:pt>
                <c:pt idx="557">
                  <c:v>107.08</c:v>
                </c:pt>
                <c:pt idx="558">
                  <c:v>107.11999999999999</c:v>
                </c:pt>
                <c:pt idx="559">
                  <c:v>107.16</c:v>
                </c:pt>
                <c:pt idx="560">
                  <c:v>107.19999999999999</c:v>
                </c:pt>
                <c:pt idx="561">
                  <c:v>107.24</c:v>
                </c:pt>
                <c:pt idx="562">
                  <c:v>107.28</c:v>
                </c:pt>
                <c:pt idx="563">
                  <c:v>107.32</c:v>
                </c:pt>
                <c:pt idx="564">
                  <c:v>107.36</c:v>
                </c:pt>
                <c:pt idx="565">
                  <c:v>107.39999999999999</c:v>
                </c:pt>
                <c:pt idx="566">
                  <c:v>107.44</c:v>
                </c:pt>
                <c:pt idx="567">
                  <c:v>107.47999999999999</c:v>
                </c:pt>
                <c:pt idx="568">
                  <c:v>107.52</c:v>
                </c:pt>
                <c:pt idx="569">
                  <c:v>107.56</c:v>
                </c:pt>
                <c:pt idx="570">
                  <c:v>107.6</c:v>
                </c:pt>
                <c:pt idx="571">
                  <c:v>107.64</c:v>
                </c:pt>
                <c:pt idx="572">
                  <c:v>107.67999999999999</c:v>
                </c:pt>
                <c:pt idx="573">
                  <c:v>107.72</c:v>
                </c:pt>
                <c:pt idx="574">
                  <c:v>107.75999999999999</c:v>
                </c:pt>
                <c:pt idx="575">
                  <c:v>107.8</c:v>
                </c:pt>
                <c:pt idx="576">
                  <c:v>107.84</c:v>
                </c:pt>
                <c:pt idx="577">
                  <c:v>107.88</c:v>
                </c:pt>
                <c:pt idx="578">
                  <c:v>107.92</c:v>
                </c:pt>
                <c:pt idx="579">
                  <c:v>107.96</c:v>
                </c:pt>
                <c:pt idx="580">
                  <c:v>108</c:v>
                </c:pt>
                <c:pt idx="581">
                  <c:v>108.04</c:v>
                </c:pt>
                <c:pt idx="582">
                  <c:v>108.08</c:v>
                </c:pt>
                <c:pt idx="583">
                  <c:v>108.12</c:v>
                </c:pt>
                <c:pt idx="584">
                  <c:v>108.16</c:v>
                </c:pt>
                <c:pt idx="585">
                  <c:v>108.2</c:v>
                </c:pt>
                <c:pt idx="586">
                  <c:v>108.24</c:v>
                </c:pt>
                <c:pt idx="587">
                  <c:v>108.28</c:v>
                </c:pt>
                <c:pt idx="588">
                  <c:v>108.32000000000001</c:v>
                </c:pt>
                <c:pt idx="589">
                  <c:v>108.36</c:v>
                </c:pt>
                <c:pt idx="590">
                  <c:v>108.4</c:v>
                </c:pt>
                <c:pt idx="591">
                  <c:v>108.44</c:v>
                </c:pt>
                <c:pt idx="592">
                  <c:v>108.48</c:v>
                </c:pt>
                <c:pt idx="593">
                  <c:v>108.52</c:v>
                </c:pt>
                <c:pt idx="594">
                  <c:v>108.56</c:v>
                </c:pt>
                <c:pt idx="595">
                  <c:v>108.60000000000001</c:v>
                </c:pt>
                <c:pt idx="596">
                  <c:v>108.64</c:v>
                </c:pt>
                <c:pt idx="597">
                  <c:v>108.68</c:v>
                </c:pt>
                <c:pt idx="598">
                  <c:v>108.72</c:v>
                </c:pt>
                <c:pt idx="599">
                  <c:v>108.76</c:v>
                </c:pt>
                <c:pt idx="600">
                  <c:v>108.8</c:v>
                </c:pt>
                <c:pt idx="601">
                  <c:v>108.84</c:v>
                </c:pt>
                <c:pt idx="602">
                  <c:v>108.88000000000001</c:v>
                </c:pt>
                <c:pt idx="603">
                  <c:v>108.92</c:v>
                </c:pt>
                <c:pt idx="604">
                  <c:v>108.96000000000001</c:v>
                </c:pt>
                <c:pt idx="605">
                  <c:v>109</c:v>
                </c:pt>
                <c:pt idx="606">
                  <c:v>109.04</c:v>
                </c:pt>
                <c:pt idx="607">
                  <c:v>109.08</c:v>
                </c:pt>
                <c:pt idx="608">
                  <c:v>109.12</c:v>
                </c:pt>
                <c:pt idx="609">
                  <c:v>109.16000000000001</c:v>
                </c:pt>
                <c:pt idx="610">
                  <c:v>109.2</c:v>
                </c:pt>
                <c:pt idx="611">
                  <c:v>109.24000000000001</c:v>
                </c:pt>
                <c:pt idx="612">
                  <c:v>109.28</c:v>
                </c:pt>
                <c:pt idx="613">
                  <c:v>109.32000000000001</c:v>
                </c:pt>
                <c:pt idx="614">
                  <c:v>109.36</c:v>
                </c:pt>
                <c:pt idx="615">
                  <c:v>109.4</c:v>
                </c:pt>
                <c:pt idx="616">
                  <c:v>109.44000000000001</c:v>
                </c:pt>
                <c:pt idx="617">
                  <c:v>109.48</c:v>
                </c:pt>
                <c:pt idx="618">
                  <c:v>109.52000000000001</c:v>
                </c:pt>
                <c:pt idx="619">
                  <c:v>109.56</c:v>
                </c:pt>
                <c:pt idx="620">
                  <c:v>109.60000000000001</c:v>
                </c:pt>
                <c:pt idx="621">
                  <c:v>109.64</c:v>
                </c:pt>
                <c:pt idx="622">
                  <c:v>109.68</c:v>
                </c:pt>
                <c:pt idx="623">
                  <c:v>109.72</c:v>
                </c:pt>
                <c:pt idx="624">
                  <c:v>109.76</c:v>
                </c:pt>
                <c:pt idx="625">
                  <c:v>109.8</c:v>
                </c:pt>
                <c:pt idx="626">
                  <c:v>109.83999999999999</c:v>
                </c:pt>
                <c:pt idx="627">
                  <c:v>109.88</c:v>
                </c:pt>
                <c:pt idx="628">
                  <c:v>109.91999999999999</c:v>
                </c:pt>
                <c:pt idx="629">
                  <c:v>109.96</c:v>
                </c:pt>
                <c:pt idx="630">
                  <c:v>110</c:v>
                </c:pt>
                <c:pt idx="631">
                  <c:v>110.03999999999999</c:v>
                </c:pt>
                <c:pt idx="632">
                  <c:v>110.08</c:v>
                </c:pt>
                <c:pt idx="633">
                  <c:v>110.11999999999999</c:v>
                </c:pt>
                <c:pt idx="634">
                  <c:v>110.16</c:v>
                </c:pt>
                <c:pt idx="635">
                  <c:v>110.19999999999999</c:v>
                </c:pt>
                <c:pt idx="636">
                  <c:v>110.24</c:v>
                </c:pt>
                <c:pt idx="637">
                  <c:v>110.28</c:v>
                </c:pt>
                <c:pt idx="638">
                  <c:v>110.32</c:v>
                </c:pt>
                <c:pt idx="639">
                  <c:v>110.36</c:v>
                </c:pt>
                <c:pt idx="640">
                  <c:v>110.39999999999999</c:v>
                </c:pt>
                <c:pt idx="641">
                  <c:v>110.44</c:v>
                </c:pt>
                <c:pt idx="642">
                  <c:v>110.47999999999999</c:v>
                </c:pt>
                <c:pt idx="643">
                  <c:v>110.52</c:v>
                </c:pt>
                <c:pt idx="644">
                  <c:v>110.56</c:v>
                </c:pt>
                <c:pt idx="645">
                  <c:v>110.6</c:v>
                </c:pt>
                <c:pt idx="646">
                  <c:v>110.64</c:v>
                </c:pt>
                <c:pt idx="647">
                  <c:v>110.67999999999999</c:v>
                </c:pt>
                <c:pt idx="648">
                  <c:v>110.72</c:v>
                </c:pt>
                <c:pt idx="649">
                  <c:v>110.75999999999999</c:v>
                </c:pt>
                <c:pt idx="650">
                  <c:v>110.8</c:v>
                </c:pt>
                <c:pt idx="651">
                  <c:v>110.84</c:v>
                </c:pt>
                <c:pt idx="652">
                  <c:v>110.88</c:v>
                </c:pt>
                <c:pt idx="653">
                  <c:v>110.92</c:v>
                </c:pt>
                <c:pt idx="654">
                  <c:v>110.96</c:v>
                </c:pt>
                <c:pt idx="655">
                  <c:v>111</c:v>
                </c:pt>
                <c:pt idx="656">
                  <c:v>111.03999999999999</c:v>
                </c:pt>
                <c:pt idx="657">
                  <c:v>111.08</c:v>
                </c:pt>
                <c:pt idx="658">
                  <c:v>111.12</c:v>
                </c:pt>
                <c:pt idx="659">
                  <c:v>111.16</c:v>
                </c:pt>
                <c:pt idx="660">
                  <c:v>111.2</c:v>
                </c:pt>
                <c:pt idx="661">
                  <c:v>111.24</c:v>
                </c:pt>
                <c:pt idx="662">
                  <c:v>111.28</c:v>
                </c:pt>
                <c:pt idx="663">
                  <c:v>111.32</c:v>
                </c:pt>
                <c:pt idx="664">
                  <c:v>111.36</c:v>
                </c:pt>
                <c:pt idx="665">
                  <c:v>111.4</c:v>
                </c:pt>
                <c:pt idx="666">
                  <c:v>111.44</c:v>
                </c:pt>
                <c:pt idx="667">
                  <c:v>111.48</c:v>
                </c:pt>
                <c:pt idx="668">
                  <c:v>111.52</c:v>
                </c:pt>
                <c:pt idx="669">
                  <c:v>111.56</c:v>
                </c:pt>
                <c:pt idx="670">
                  <c:v>111.6</c:v>
                </c:pt>
                <c:pt idx="671">
                  <c:v>111.64</c:v>
                </c:pt>
                <c:pt idx="672">
                  <c:v>111.68</c:v>
                </c:pt>
                <c:pt idx="673">
                  <c:v>111.72</c:v>
                </c:pt>
                <c:pt idx="674">
                  <c:v>111.76</c:v>
                </c:pt>
                <c:pt idx="675">
                  <c:v>111.8</c:v>
                </c:pt>
                <c:pt idx="676">
                  <c:v>111.84</c:v>
                </c:pt>
                <c:pt idx="677">
                  <c:v>111.88000000000001</c:v>
                </c:pt>
                <c:pt idx="678">
                  <c:v>111.92</c:v>
                </c:pt>
                <c:pt idx="679">
                  <c:v>111.96000000000001</c:v>
                </c:pt>
                <c:pt idx="680">
                  <c:v>112</c:v>
                </c:pt>
                <c:pt idx="681">
                  <c:v>112.04</c:v>
                </c:pt>
                <c:pt idx="682">
                  <c:v>112.08</c:v>
                </c:pt>
                <c:pt idx="683">
                  <c:v>112.12</c:v>
                </c:pt>
                <c:pt idx="684">
                  <c:v>112.16000000000001</c:v>
                </c:pt>
                <c:pt idx="685">
                  <c:v>112.2</c:v>
                </c:pt>
                <c:pt idx="686">
                  <c:v>112.24000000000001</c:v>
                </c:pt>
                <c:pt idx="687">
                  <c:v>112.28</c:v>
                </c:pt>
                <c:pt idx="688">
                  <c:v>112.32000000000001</c:v>
                </c:pt>
                <c:pt idx="689">
                  <c:v>112.36</c:v>
                </c:pt>
                <c:pt idx="690">
                  <c:v>112.4</c:v>
                </c:pt>
                <c:pt idx="691">
                  <c:v>112.44000000000001</c:v>
                </c:pt>
                <c:pt idx="692">
                  <c:v>112.48</c:v>
                </c:pt>
                <c:pt idx="693">
                  <c:v>112.52000000000001</c:v>
                </c:pt>
                <c:pt idx="694">
                  <c:v>112.56</c:v>
                </c:pt>
                <c:pt idx="695">
                  <c:v>112.60000000000001</c:v>
                </c:pt>
                <c:pt idx="696">
                  <c:v>112.64</c:v>
                </c:pt>
                <c:pt idx="697">
                  <c:v>112.68</c:v>
                </c:pt>
                <c:pt idx="698">
                  <c:v>112.72000000000001</c:v>
                </c:pt>
                <c:pt idx="699">
                  <c:v>112.76</c:v>
                </c:pt>
                <c:pt idx="700">
                  <c:v>112.8</c:v>
                </c:pt>
                <c:pt idx="701">
                  <c:v>112.84</c:v>
                </c:pt>
                <c:pt idx="702">
                  <c:v>112.88</c:v>
                </c:pt>
                <c:pt idx="703">
                  <c:v>112.92</c:v>
                </c:pt>
                <c:pt idx="704">
                  <c:v>112.96</c:v>
                </c:pt>
                <c:pt idx="705">
                  <c:v>113</c:v>
                </c:pt>
                <c:pt idx="706">
                  <c:v>113.03999999999999</c:v>
                </c:pt>
                <c:pt idx="707">
                  <c:v>113.08</c:v>
                </c:pt>
                <c:pt idx="708">
                  <c:v>113.11999999999999</c:v>
                </c:pt>
                <c:pt idx="709">
                  <c:v>113.16</c:v>
                </c:pt>
                <c:pt idx="710">
                  <c:v>113.19999999999999</c:v>
                </c:pt>
                <c:pt idx="711">
                  <c:v>113.24</c:v>
                </c:pt>
                <c:pt idx="712">
                  <c:v>113.28</c:v>
                </c:pt>
                <c:pt idx="713">
                  <c:v>113.32</c:v>
                </c:pt>
                <c:pt idx="714">
                  <c:v>113.36</c:v>
                </c:pt>
                <c:pt idx="715">
                  <c:v>113.39999999999999</c:v>
                </c:pt>
                <c:pt idx="716">
                  <c:v>113.44</c:v>
                </c:pt>
                <c:pt idx="717">
                  <c:v>113.47999999999999</c:v>
                </c:pt>
                <c:pt idx="718">
                  <c:v>113.52</c:v>
                </c:pt>
                <c:pt idx="719">
                  <c:v>113.56</c:v>
                </c:pt>
                <c:pt idx="720">
                  <c:v>113.6</c:v>
                </c:pt>
                <c:pt idx="721">
                  <c:v>113.64</c:v>
                </c:pt>
                <c:pt idx="722">
                  <c:v>113.67999999999999</c:v>
                </c:pt>
                <c:pt idx="723">
                  <c:v>113.72</c:v>
                </c:pt>
                <c:pt idx="724">
                  <c:v>113.75999999999999</c:v>
                </c:pt>
                <c:pt idx="725">
                  <c:v>113.8</c:v>
                </c:pt>
                <c:pt idx="726">
                  <c:v>113.84</c:v>
                </c:pt>
                <c:pt idx="727">
                  <c:v>113.88</c:v>
                </c:pt>
                <c:pt idx="728">
                  <c:v>113.92</c:v>
                </c:pt>
                <c:pt idx="729">
                  <c:v>113.96</c:v>
                </c:pt>
                <c:pt idx="730">
                  <c:v>114</c:v>
                </c:pt>
                <c:pt idx="731">
                  <c:v>114.03999999999999</c:v>
                </c:pt>
                <c:pt idx="732">
                  <c:v>114.08</c:v>
                </c:pt>
                <c:pt idx="733">
                  <c:v>114.12</c:v>
                </c:pt>
                <c:pt idx="734">
                  <c:v>114.16</c:v>
                </c:pt>
                <c:pt idx="735">
                  <c:v>114.2</c:v>
                </c:pt>
                <c:pt idx="736">
                  <c:v>114.24</c:v>
                </c:pt>
                <c:pt idx="737">
                  <c:v>114.28</c:v>
                </c:pt>
                <c:pt idx="738">
                  <c:v>114.32</c:v>
                </c:pt>
                <c:pt idx="739">
                  <c:v>114.36</c:v>
                </c:pt>
                <c:pt idx="740">
                  <c:v>114.4</c:v>
                </c:pt>
                <c:pt idx="741">
                  <c:v>114.44</c:v>
                </c:pt>
                <c:pt idx="742">
                  <c:v>114.48</c:v>
                </c:pt>
                <c:pt idx="743">
                  <c:v>114.52</c:v>
                </c:pt>
                <c:pt idx="744">
                  <c:v>114.56</c:v>
                </c:pt>
                <c:pt idx="745">
                  <c:v>114.6</c:v>
                </c:pt>
                <c:pt idx="746">
                  <c:v>114.64</c:v>
                </c:pt>
                <c:pt idx="747">
                  <c:v>114.68</c:v>
                </c:pt>
                <c:pt idx="748">
                  <c:v>114.72</c:v>
                </c:pt>
                <c:pt idx="749">
                  <c:v>114.76</c:v>
                </c:pt>
                <c:pt idx="750">
                  <c:v>114.8</c:v>
                </c:pt>
                <c:pt idx="751">
                  <c:v>114.84</c:v>
                </c:pt>
                <c:pt idx="752">
                  <c:v>114.88</c:v>
                </c:pt>
                <c:pt idx="753">
                  <c:v>114.92</c:v>
                </c:pt>
                <c:pt idx="754">
                  <c:v>114.96000000000001</c:v>
                </c:pt>
                <c:pt idx="755">
                  <c:v>115</c:v>
                </c:pt>
                <c:pt idx="756">
                  <c:v>115.04</c:v>
                </c:pt>
                <c:pt idx="757">
                  <c:v>115.08</c:v>
                </c:pt>
                <c:pt idx="758">
                  <c:v>115.12</c:v>
                </c:pt>
                <c:pt idx="759">
                  <c:v>115.16</c:v>
                </c:pt>
                <c:pt idx="760">
                  <c:v>115.2</c:v>
                </c:pt>
                <c:pt idx="761">
                  <c:v>115.24000000000001</c:v>
                </c:pt>
                <c:pt idx="762">
                  <c:v>115.28</c:v>
                </c:pt>
                <c:pt idx="763">
                  <c:v>115.32000000000001</c:v>
                </c:pt>
                <c:pt idx="764">
                  <c:v>115.36</c:v>
                </c:pt>
                <c:pt idx="765">
                  <c:v>115.4</c:v>
                </c:pt>
                <c:pt idx="766">
                  <c:v>115.44</c:v>
                </c:pt>
                <c:pt idx="767">
                  <c:v>115.48</c:v>
                </c:pt>
                <c:pt idx="768">
                  <c:v>115.52000000000001</c:v>
                </c:pt>
                <c:pt idx="769">
                  <c:v>115.56</c:v>
                </c:pt>
                <c:pt idx="770">
                  <c:v>115.60000000000001</c:v>
                </c:pt>
                <c:pt idx="771">
                  <c:v>115.64</c:v>
                </c:pt>
                <c:pt idx="772">
                  <c:v>115.68</c:v>
                </c:pt>
                <c:pt idx="773">
                  <c:v>115.72000000000001</c:v>
                </c:pt>
                <c:pt idx="774">
                  <c:v>115.76</c:v>
                </c:pt>
                <c:pt idx="775">
                  <c:v>115.80000000000001</c:v>
                </c:pt>
                <c:pt idx="776">
                  <c:v>115.84</c:v>
                </c:pt>
                <c:pt idx="777">
                  <c:v>115.88000000000001</c:v>
                </c:pt>
                <c:pt idx="778">
                  <c:v>115.92</c:v>
                </c:pt>
                <c:pt idx="779">
                  <c:v>115.96</c:v>
                </c:pt>
                <c:pt idx="780">
                  <c:v>116</c:v>
                </c:pt>
                <c:pt idx="781">
                  <c:v>116.03999999999999</c:v>
                </c:pt>
                <c:pt idx="782">
                  <c:v>116.08</c:v>
                </c:pt>
                <c:pt idx="783">
                  <c:v>116.11999999999999</c:v>
                </c:pt>
                <c:pt idx="784">
                  <c:v>116.16</c:v>
                </c:pt>
                <c:pt idx="785">
                  <c:v>116.19999999999999</c:v>
                </c:pt>
                <c:pt idx="786">
                  <c:v>116.24</c:v>
                </c:pt>
                <c:pt idx="787">
                  <c:v>116.28</c:v>
                </c:pt>
                <c:pt idx="788">
                  <c:v>116.32</c:v>
                </c:pt>
                <c:pt idx="789">
                  <c:v>116.36</c:v>
                </c:pt>
                <c:pt idx="790">
                  <c:v>116.39999999999999</c:v>
                </c:pt>
                <c:pt idx="791">
                  <c:v>116.44</c:v>
                </c:pt>
                <c:pt idx="792">
                  <c:v>116.47999999999999</c:v>
                </c:pt>
                <c:pt idx="793">
                  <c:v>116.52</c:v>
                </c:pt>
                <c:pt idx="794">
                  <c:v>116.56</c:v>
                </c:pt>
                <c:pt idx="795">
                  <c:v>116.6</c:v>
                </c:pt>
                <c:pt idx="796">
                  <c:v>116.64</c:v>
                </c:pt>
                <c:pt idx="797">
                  <c:v>116.67999999999999</c:v>
                </c:pt>
                <c:pt idx="798">
                  <c:v>116.72</c:v>
                </c:pt>
                <c:pt idx="799">
                  <c:v>116.75999999999999</c:v>
                </c:pt>
                <c:pt idx="800">
                  <c:v>116.8</c:v>
                </c:pt>
                <c:pt idx="801">
                  <c:v>116.84</c:v>
                </c:pt>
                <c:pt idx="802">
                  <c:v>116.88</c:v>
                </c:pt>
                <c:pt idx="803">
                  <c:v>116.92</c:v>
                </c:pt>
                <c:pt idx="804">
                  <c:v>116.96</c:v>
                </c:pt>
                <c:pt idx="805">
                  <c:v>117</c:v>
                </c:pt>
                <c:pt idx="806">
                  <c:v>117.03999999999999</c:v>
                </c:pt>
                <c:pt idx="807">
                  <c:v>117.08</c:v>
                </c:pt>
                <c:pt idx="808">
                  <c:v>117.12</c:v>
                </c:pt>
                <c:pt idx="809">
                  <c:v>117.16</c:v>
                </c:pt>
                <c:pt idx="810">
                  <c:v>117.2</c:v>
                </c:pt>
                <c:pt idx="811">
                  <c:v>117.24</c:v>
                </c:pt>
                <c:pt idx="812">
                  <c:v>117.28</c:v>
                </c:pt>
                <c:pt idx="813">
                  <c:v>117.32</c:v>
                </c:pt>
                <c:pt idx="814">
                  <c:v>117.36</c:v>
                </c:pt>
                <c:pt idx="815">
                  <c:v>117.4</c:v>
                </c:pt>
                <c:pt idx="816">
                  <c:v>117.44</c:v>
                </c:pt>
                <c:pt idx="817">
                  <c:v>117.48</c:v>
                </c:pt>
                <c:pt idx="818">
                  <c:v>117.52</c:v>
                </c:pt>
                <c:pt idx="819">
                  <c:v>117.56</c:v>
                </c:pt>
                <c:pt idx="820">
                  <c:v>117.6</c:v>
                </c:pt>
                <c:pt idx="821">
                  <c:v>117.64</c:v>
                </c:pt>
                <c:pt idx="822">
                  <c:v>117.68</c:v>
                </c:pt>
                <c:pt idx="823">
                  <c:v>117.72</c:v>
                </c:pt>
                <c:pt idx="824">
                  <c:v>117.76</c:v>
                </c:pt>
                <c:pt idx="825">
                  <c:v>117.8</c:v>
                </c:pt>
                <c:pt idx="826">
                  <c:v>117.84</c:v>
                </c:pt>
                <c:pt idx="827">
                  <c:v>117.88</c:v>
                </c:pt>
                <c:pt idx="828">
                  <c:v>117.92</c:v>
                </c:pt>
                <c:pt idx="829">
                  <c:v>117.96000000000001</c:v>
                </c:pt>
                <c:pt idx="830">
                  <c:v>118</c:v>
                </c:pt>
                <c:pt idx="831">
                  <c:v>118.04</c:v>
                </c:pt>
                <c:pt idx="832">
                  <c:v>118.08</c:v>
                </c:pt>
                <c:pt idx="833">
                  <c:v>118.12</c:v>
                </c:pt>
                <c:pt idx="834">
                  <c:v>118.16</c:v>
                </c:pt>
                <c:pt idx="835">
                  <c:v>118.2</c:v>
                </c:pt>
                <c:pt idx="836">
                  <c:v>118.24000000000001</c:v>
                </c:pt>
                <c:pt idx="837">
                  <c:v>118.28</c:v>
                </c:pt>
                <c:pt idx="838">
                  <c:v>118.32000000000001</c:v>
                </c:pt>
                <c:pt idx="839">
                  <c:v>118.36</c:v>
                </c:pt>
                <c:pt idx="840">
                  <c:v>118.4</c:v>
                </c:pt>
                <c:pt idx="841">
                  <c:v>118.44</c:v>
                </c:pt>
                <c:pt idx="842">
                  <c:v>118.48</c:v>
                </c:pt>
                <c:pt idx="843">
                  <c:v>118.52000000000001</c:v>
                </c:pt>
                <c:pt idx="844">
                  <c:v>118.56</c:v>
                </c:pt>
                <c:pt idx="845">
                  <c:v>118.60000000000001</c:v>
                </c:pt>
                <c:pt idx="846">
                  <c:v>118.64</c:v>
                </c:pt>
                <c:pt idx="847">
                  <c:v>118.68</c:v>
                </c:pt>
                <c:pt idx="848">
                  <c:v>118.72</c:v>
                </c:pt>
                <c:pt idx="849">
                  <c:v>118.76</c:v>
                </c:pt>
                <c:pt idx="850">
                  <c:v>118.80000000000001</c:v>
                </c:pt>
                <c:pt idx="851">
                  <c:v>118.84</c:v>
                </c:pt>
                <c:pt idx="852">
                  <c:v>118.88000000000001</c:v>
                </c:pt>
                <c:pt idx="853">
                  <c:v>118.92</c:v>
                </c:pt>
                <c:pt idx="854">
                  <c:v>118.96000000000001</c:v>
                </c:pt>
                <c:pt idx="855">
                  <c:v>119</c:v>
                </c:pt>
                <c:pt idx="856">
                  <c:v>119.04</c:v>
                </c:pt>
                <c:pt idx="857">
                  <c:v>119.08</c:v>
                </c:pt>
                <c:pt idx="858">
                  <c:v>119.11999999999999</c:v>
                </c:pt>
                <c:pt idx="859">
                  <c:v>119.16</c:v>
                </c:pt>
                <c:pt idx="860">
                  <c:v>119.19999999999999</c:v>
                </c:pt>
                <c:pt idx="861">
                  <c:v>119.24</c:v>
                </c:pt>
                <c:pt idx="862">
                  <c:v>119.27999999999999</c:v>
                </c:pt>
                <c:pt idx="863">
                  <c:v>119.32000000000001</c:v>
                </c:pt>
                <c:pt idx="864">
                  <c:v>119.36</c:v>
                </c:pt>
                <c:pt idx="865">
                  <c:v>119.39999999999999</c:v>
                </c:pt>
                <c:pt idx="866">
                  <c:v>119.43999999999998</c:v>
                </c:pt>
                <c:pt idx="867">
                  <c:v>119.48</c:v>
                </c:pt>
                <c:pt idx="868">
                  <c:v>119.52</c:v>
                </c:pt>
                <c:pt idx="869">
                  <c:v>119.55999999999999</c:v>
                </c:pt>
                <c:pt idx="870">
                  <c:v>119.60000000000001</c:v>
                </c:pt>
                <c:pt idx="871">
                  <c:v>119.64</c:v>
                </c:pt>
                <c:pt idx="872">
                  <c:v>119.67999999999999</c:v>
                </c:pt>
                <c:pt idx="873">
                  <c:v>119.71999999999998</c:v>
                </c:pt>
                <c:pt idx="874">
                  <c:v>119.76</c:v>
                </c:pt>
                <c:pt idx="875">
                  <c:v>119.8</c:v>
                </c:pt>
                <c:pt idx="876">
                  <c:v>119.83999999999999</c:v>
                </c:pt>
                <c:pt idx="877">
                  <c:v>119.88000000000001</c:v>
                </c:pt>
                <c:pt idx="878">
                  <c:v>119.92</c:v>
                </c:pt>
                <c:pt idx="879">
                  <c:v>119.96</c:v>
                </c:pt>
                <c:pt idx="880">
                  <c:v>119.99999999999999</c:v>
                </c:pt>
                <c:pt idx="881">
                  <c:v>120.04</c:v>
                </c:pt>
                <c:pt idx="882">
                  <c:v>120.08</c:v>
                </c:pt>
                <c:pt idx="883">
                  <c:v>120.11999999999999</c:v>
                </c:pt>
                <c:pt idx="884">
                  <c:v>120.16000000000001</c:v>
                </c:pt>
                <c:pt idx="885">
                  <c:v>120.2</c:v>
                </c:pt>
                <c:pt idx="886">
                  <c:v>120.24</c:v>
                </c:pt>
                <c:pt idx="887">
                  <c:v>120.27999999999999</c:v>
                </c:pt>
                <c:pt idx="888">
                  <c:v>120.32000000000001</c:v>
                </c:pt>
                <c:pt idx="889">
                  <c:v>120.36</c:v>
                </c:pt>
                <c:pt idx="890">
                  <c:v>120.39999999999999</c:v>
                </c:pt>
                <c:pt idx="891">
                  <c:v>120.44000000000001</c:v>
                </c:pt>
                <c:pt idx="892">
                  <c:v>120.48</c:v>
                </c:pt>
                <c:pt idx="893">
                  <c:v>120.52</c:v>
                </c:pt>
                <c:pt idx="894">
                  <c:v>120.55999999999999</c:v>
                </c:pt>
                <c:pt idx="895">
                  <c:v>120.60000000000001</c:v>
                </c:pt>
                <c:pt idx="896">
                  <c:v>120.64</c:v>
                </c:pt>
                <c:pt idx="897">
                  <c:v>120.67999999999999</c:v>
                </c:pt>
                <c:pt idx="898">
                  <c:v>120.72000000000001</c:v>
                </c:pt>
                <c:pt idx="899">
                  <c:v>120.76</c:v>
                </c:pt>
                <c:pt idx="900">
                  <c:v>120.8</c:v>
                </c:pt>
                <c:pt idx="901">
                  <c:v>120.83999999999999</c:v>
                </c:pt>
                <c:pt idx="902">
                  <c:v>120.88000000000001</c:v>
                </c:pt>
                <c:pt idx="903">
                  <c:v>120.92</c:v>
                </c:pt>
                <c:pt idx="904">
                  <c:v>120.96</c:v>
                </c:pt>
                <c:pt idx="905">
                  <c:v>121.00000000000001</c:v>
                </c:pt>
                <c:pt idx="906">
                  <c:v>121.04</c:v>
                </c:pt>
                <c:pt idx="907">
                  <c:v>121.08</c:v>
                </c:pt>
                <c:pt idx="908">
                  <c:v>121.11999999999999</c:v>
                </c:pt>
                <c:pt idx="909">
                  <c:v>121.16000000000001</c:v>
                </c:pt>
                <c:pt idx="910">
                  <c:v>121.2</c:v>
                </c:pt>
                <c:pt idx="911">
                  <c:v>121.24</c:v>
                </c:pt>
                <c:pt idx="912">
                  <c:v>121.28000000000002</c:v>
                </c:pt>
                <c:pt idx="913">
                  <c:v>121.32000000000001</c:v>
                </c:pt>
                <c:pt idx="914">
                  <c:v>121.36</c:v>
                </c:pt>
                <c:pt idx="915">
                  <c:v>121.39999999999999</c:v>
                </c:pt>
                <c:pt idx="916">
                  <c:v>121.44000000000001</c:v>
                </c:pt>
                <c:pt idx="917">
                  <c:v>121.48</c:v>
                </c:pt>
                <c:pt idx="918">
                  <c:v>121.52</c:v>
                </c:pt>
                <c:pt idx="919">
                  <c:v>121.56000000000002</c:v>
                </c:pt>
                <c:pt idx="920">
                  <c:v>121.60000000000001</c:v>
                </c:pt>
                <c:pt idx="921">
                  <c:v>121.64</c:v>
                </c:pt>
                <c:pt idx="922">
                  <c:v>121.67999999999999</c:v>
                </c:pt>
                <c:pt idx="923">
                  <c:v>121.72000000000001</c:v>
                </c:pt>
                <c:pt idx="924">
                  <c:v>121.76</c:v>
                </c:pt>
                <c:pt idx="925">
                  <c:v>121.8</c:v>
                </c:pt>
                <c:pt idx="926">
                  <c:v>121.84000000000002</c:v>
                </c:pt>
                <c:pt idx="927">
                  <c:v>121.88000000000001</c:v>
                </c:pt>
                <c:pt idx="928">
                  <c:v>121.92</c:v>
                </c:pt>
                <c:pt idx="929">
                  <c:v>121.96</c:v>
                </c:pt>
                <c:pt idx="930">
                  <c:v>122.00000000000001</c:v>
                </c:pt>
                <c:pt idx="931">
                  <c:v>122.04</c:v>
                </c:pt>
                <c:pt idx="932">
                  <c:v>122.08</c:v>
                </c:pt>
                <c:pt idx="933">
                  <c:v>122.12</c:v>
                </c:pt>
                <c:pt idx="934">
                  <c:v>122.16</c:v>
                </c:pt>
                <c:pt idx="935">
                  <c:v>122.2</c:v>
                </c:pt>
                <c:pt idx="936">
                  <c:v>122.24</c:v>
                </c:pt>
                <c:pt idx="937">
                  <c:v>122.28</c:v>
                </c:pt>
                <c:pt idx="938">
                  <c:v>122.32</c:v>
                </c:pt>
                <c:pt idx="939">
                  <c:v>122.35999999999999</c:v>
                </c:pt>
                <c:pt idx="940">
                  <c:v>122.4</c:v>
                </c:pt>
                <c:pt idx="941">
                  <c:v>122.44</c:v>
                </c:pt>
                <c:pt idx="942">
                  <c:v>122.47999999999999</c:v>
                </c:pt>
                <c:pt idx="943">
                  <c:v>122.51999999999998</c:v>
                </c:pt>
                <c:pt idx="944">
                  <c:v>122.56</c:v>
                </c:pt>
                <c:pt idx="945">
                  <c:v>122.6</c:v>
                </c:pt>
                <c:pt idx="946">
                  <c:v>122.63999999999999</c:v>
                </c:pt>
                <c:pt idx="947">
                  <c:v>122.68</c:v>
                </c:pt>
                <c:pt idx="948">
                  <c:v>122.72</c:v>
                </c:pt>
                <c:pt idx="949">
                  <c:v>122.75999999999999</c:v>
                </c:pt>
                <c:pt idx="950">
                  <c:v>122.79999999999998</c:v>
                </c:pt>
                <c:pt idx="951">
                  <c:v>122.84</c:v>
                </c:pt>
                <c:pt idx="952">
                  <c:v>122.88</c:v>
                </c:pt>
                <c:pt idx="953">
                  <c:v>122.91999999999999</c:v>
                </c:pt>
                <c:pt idx="954">
                  <c:v>122.96000000000001</c:v>
                </c:pt>
                <c:pt idx="955">
                  <c:v>123</c:v>
                </c:pt>
                <c:pt idx="956">
                  <c:v>123.03999999999999</c:v>
                </c:pt>
                <c:pt idx="957">
                  <c:v>123.07999999999998</c:v>
                </c:pt>
                <c:pt idx="958">
                  <c:v>123.12</c:v>
                </c:pt>
                <c:pt idx="959">
                  <c:v>123.16</c:v>
                </c:pt>
                <c:pt idx="960">
                  <c:v>123.19999999999999</c:v>
                </c:pt>
                <c:pt idx="961">
                  <c:v>123.24000000000001</c:v>
                </c:pt>
                <c:pt idx="962">
                  <c:v>123.28</c:v>
                </c:pt>
                <c:pt idx="963">
                  <c:v>123.32</c:v>
                </c:pt>
                <c:pt idx="964">
                  <c:v>123.35999999999999</c:v>
                </c:pt>
                <c:pt idx="965">
                  <c:v>123.4</c:v>
                </c:pt>
                <c:pt idx="966">
                  <c:v>123.44</c:v>
                </c:pt>
                <c:pt idx="967">
                  <c:v>123.47999999999999</c:v>
                </c:pt>
                <c:pt idx="968">
                  <c:v>123.52000000000001</c:v>
                </c:pt>
                <c:pt idx="969">
                  <c:v>123.56</c:v>
                </c:pt>
                <c:pt idx="970">
                  <c:v>123.6</c:v>
                </c:pt>
                <c:pt idx="971">
                  <c:v>123.63999999999999</c:v>
                </c:pt>
                <c:pt idx="972">
                  <c:v>123.68</c:v>
                </c:pt>
                <c:pt idx="973">
                  <c:v>123.72</c:v>
                </c:pt>
                <c:pt idx="974">
                  <c:v>123.75999999999999</c:v>
                </c:pt>
                <c:pt idx="975">
                  <c:v>123.80000000000001</c:v>
                </c:pt>
                <c:pt idx="976">
                  <c:v>123.84</c:v>
                </c:pt>
                <c:pt idx="977">
                  <c:v>123.88</c:v>
                </c:pt>
                <c:pt idx="978">
                  <c:v>123.91999999999999</c:v>
                </c:pt>
                <c:pt idx="979">
                  <c:v>123.96000000000001</c:v>
                </c:pt>
                <c:pt idx="980">
                  <c:v>124</c:v>
                </c:pt>
                <c:pt idx="981">
                  <c:v>124.03999999999999</c:v>
                </c:pt>
                <c:pt idx="982">
                  <c:v>124.08000000000001</c:v>
                </c:pt>
                <c:pt idx="983">
                  <c:v>124.12</c:v>
                </c:pt>
                <c:pt idx="984">
                  <c:v>124.16</c:v>
                </c:pt>
                <c:pt idx="985">
                  <c:v>124.19999999999999</c:v>
                </c:pt>
                <c:pt idx="986">
                  <c:v>124.24000000000001</c:v>
                </c:pt>
                <c:pt idx="987">
                  <c:v>124.28</c:v>
                </c:pt>
                <c:pt idx="988">
                  <c:v>124.32</c:v>
                </c:pt>
                <c:pt idx="989">
                  <c:v>124.36000000000001</c:v>
                </c:pt>
                <c:pt idx="990">
                  <c:v>124.4</c:v>
                </c:pt>
                <c:pt idx="991">
                  <c:v>124.44</c:v>
                </c:pt>
                <c:pt idx="992">
                  <c:v>124.47999999999999</c:v>
                </c:pt>
                <c:pt idx="993">
                  <c:v>124.52000000000001</c:v>
                </c:pt>
                <c:pt idx="994">
                  <c:v>124.56</c:v>
                </c:pt>
                <c:pt idx="995">
                  <c:v>124.6</c:v>
                </c:pt>
                <c:pt idx="996">
                  <c:v>124.64000000000001</c:v>
                </c:pt>
                <c:pt idx="997">
                  <c:v>124.68</c:v>
                </c:pt>
                <c:pt idx="998">
                  <c:v>124.72</c:v>
                </c:pt>
                <c:pt idx="999">
                  <c:v>124.75999999999999</c:v>
                </c:pt>
                <c:pt idx="1000">
                  <c:v>124.80000000000001</c:v>
                </c:pt>
                <c:pt idx="1001">
                  <c:v>124.84</c:v>
                </c:pt>
                <c:pt idx="1002">
                  <c:v>124.88</c:v>
                </c:pt>
                <c:pt idx="1003">
                  <c:v>124.92000000000002</c:v>
                </c:pt>
                <c:pt idx="1004">
                  <c:v>124.96000000000001</c:v>
                </c:pt>
                <c:pt idx="1005">
                  <c:v>125</c:v>
                </c:pt>
                <c:pt idx="1006">
                  <c:v>125.04</c:v>
                </c:pt>
                <c:pt idx="1007">
                  <c:v>125.08000000000001</c:v>
                </c:pt>
                <c:pt idx="1008">
                  <c:v>125.12</c:v>
                </c:pt>
                <c:pt idx="1009">
                  <c:v>125.16</c:v>
                </c:pt>
                <c:pt idx="1010">
                  <c:v>125.2</c:v>
                </c:pt>
                <c:pt idx="1011">
                  <c:v>125.24</c:v>
                </c:pt>
                <c:pt idx="1012">
                  <c:v>125.28</c:v>
                </c:pt>
                <c:pt idx="1013">
                  <c:v>125.32000000000001</c:v>
                </c:pt>
                <c:pt idx="1014">
                  <c:v>125.36</c:v>
                </c:pt>
                <c:pt idx="1015">
                  <c:v>125.39999999999999</c:v>
                </c:pt>
                <c:pt idx="1016">
                  <c:v>125.43999999999998</c:v>
                </c:pt>
                <c:pt idx="1017">
                  <c:v>125.48</c:v>
                </c:pt>
                <c:pt idx="1018">
                  <c:v>125.52</c:v>
                </c:pt>
                <c:pt idx="1019">
                  <c:v>125.55999999999999</c:v>
                </c:pt>
                <c:pt idx="1020">
                  <c:v>125.60000000000001</c:v>
                </c:pt>
                <c:pt idx="1021">
                  <c:v>125.64</c:v>
                </c:pt>
                <c:pt idx="1022">
                  <c:v>125.67999999999999</c:v>
                </c:pt>
                <c:pt idx="1023">
                  <c:v>125.71999999999998</c:v>
                </c:pt>
                <c:pt idx="1024">
                  <c:v>125.76</c:v>
                </c:pt>
                <c:pt idx="1025">
                  <c:v>125.8</c:v>
                </c:pt>
                <c:pt idx="1026">
                  <c:v>125.83999999999999</c:v>
                </c:pt>
                <c:pt idx="1027">
                  <c:v>125.88000000000001</c:v>
                </c:pt>
                <c:pt idx="1028">
                  <c:v>125.92</c:v>
                </c:pt>
                <c:pt idx="1029">
                  <c:v>125.96</c:v>
                </c:pt>
                <c:pt idx="1030">
                  <c:v>125.99999999999999</c:v>
                </c:pt>
                <c:pt idx="1031">
                  <c:v>126.04</c:v>
                </c:pt>
                <c:pt idx="1032">
                  <c:v>126.08</c:v>
                </c:pt>
                <c:pt idx="1033">
                  <c:v>126.11999999999999</c:v>
                </c:pt>
                <c:pt idx="1034">
                  <c:v>126.16000000000001</c:v>
                </c:pt>
                <c:pt idx="1035">
                  <c:v>126.2</c:v>
                </c:pt>
                <c:pt idx="1036">
                  <c:v>126.24</c:v>
                </c:pt>
                <c:pt idx="1037">
                  <c:v>126.27999999999999</c:v>
                </c:pt>
                <c:pt idx="1038">
                  <c:v>126.32000000000001</c:v>
                </c:pt>
                <c:pt idx="1039">
                  <c:v>126.36</c:v>
                </c:pt>
                <c:pt idx="1040">
                  <c:v>126.39999999999999</c:v>
                </c:pt>
                <c:pt idx="1041">
                  <c:v>126.44000000000001</c:v>
                </c:pt>
                <c:pt idx="1042">
                  <c:v>126.48</c:v>
                </c:pt>
                <c:pt idx="1043">
                  <c:v>126.52</c:v>
                </c:pt>
                <c:pt idx="1044">
                  <c:v>126.55999999999999</c:v>
                </c:pt>
                <c:pt idx="1045">
                  <c:v>126.60000000000001</c:v>
                </c:pt>
                <c:pt idx="1046">
                  <c:v>126.64</c:v>
                </c:pt>
                <c:pt idx="1047">
                  <c:v>126.67999999999999</c:v>
                </c:pt>
                <c:pt idx="1048">
                  <c:v>126.72000000000001</c:v>
                </c:pt>
                <c:pt idx="1049">
                  <c:v>126.76</c:v>
                </c:pt>
                <c:pt idx="1050">
                  <c:v>126.8</c:v>
                </c:pt>
                <c:pt idx="1051">
                  <c:v>126.83999999999999</c:v>
                </c:pt>
                <c:pt idx="1052">
                  <c:v>126.88000000000001</c:v>
                </c:pt>
                <c:pt idx="1053">
                  <c:v>126.92</c:v>
                </c:pt>
                <c:pt idx="1054">
                  <c:v>126.96</c:v>
                </c:pt>
                <c:pt idx="1055">
                  <c:v>127.00000000000001</c:v>
                </c:pt>
                <c:pt idx="1056">
                  <c:v>127.04</c:v>
                </c:pt>
                <c:pt idx="1057">
                  <c:v>127.08</c:v>
                </c:pt>
                <c:pt idx="1058">
                  <c:v>127.11999999999999</c:v>
                </c:pt>
                <c:pt idx="1059">
                  <c:v>127.16000000000001</c:v>
                </c:pt>
                <c:pt idx="1060">
                  <c:v>127.2</c:v>
                </c:pt>
                <c:pt idx="1061">
                  <c:v>127.24</c:v>
                </c:pt>
                <c:pt idx="1062">
                  <c:v>127.28000000000002</c:v>
                </c:pt>
                <c:pt idx="1063">
                  <c:v>127.32000000000001</c:v>
                </c:pt>
                <c:pt idx="1064">
                  <c:v>127.36</c:v>
                </c:pt>
                <c:pt idx="1065">
                  <c:v>127.39999999999999</c:v>
                </c:pt>
                <c:pt idx="1066">
                  <c:v>127.44000000000001</c:v>
                </c:pt>
                <c:pt idx="1067">
                  <c:v>127.48</c:v>
                </c:pt>
                <c:pt idx="1068">
                  <c:v>127.52</c:v>
                </c:pt>
                <c:pt idx="1069">
                  <c:v>127.56000000000002</c:v>
                </c:pt>
                <c:pt idx="1070">
                  <c:v>127.60000000000001</c:v>
                </c:pt>
                <c:pt idx="1071">
                  <c:v>127.64</c:v>
                </c:pt>
                <c:pt idx="1072">
                  <c:v>127.67999999999999</c:v>
                </c:pt>
                <c:pt idx="1073">
                  <c:v>127.72000000000001</c:v>
                </c:pt>
                <c:pt idx="1074">
                  <c:v>127.76</c:v>
                </c:pt>
                <c:pt idx="1075">
                  <c:v>127.8</c:v>
                </c:pt>
                <c:pt idx="1076">
                  <c:v>127.84000000000002</c:v>
                </c:pt>
                <c:pt idx="1077">
                  <c:v>127.88000000000001</c:v>
                </c:pt>
                <c:pt idx="1078">
                  <c:v>127.92</c:v>
                </c:pt>
                <c:pt idx="1079">
                  <c:v>127.96</c:v>
                </c:pt>
                <c:pt idx="1080">
                  <c:v>128</c:v>
                </c:pt>
                <c:pt idx="1081">
                  <c:v>128.04</c:v>
                </c:pt>
                <c:pt idx="1082">
                  <c:v>128.07999999999998</c:v>
                </c:pt>
                <c:pt idx="1083">
                  <c:v>128.12</c:v>
                </c:pt>
                <c:pt idx="1084">
                  <c:v>128.16</c:v>
                </c:pt>
                <c:pt idx="1085">
                  <c:v>128.19999999999999</c:v>
                </c:pt>
                <c:pt idx="1086">
                  <c:v>128.23999999999998</c:v>
                </c:pt>
                <c:pt idx="1087">
                  <c:v>128.28</c:v>
                </c:pt>
                <c:pt idx="1088">
                  <c:v>128.32</c:v>
                </c:pt>
                <c:pt idx="1089">
                  <c:v>128.35999999999999</c:v>
                </c:pt>
                <c:pt idx="1090">
                  <c:v>128.4</c:v>
                </c:pt>
                <c:pt idx="1091">
                  <c:v>128.44</c:v>
                </c:pt>
                <c:pt idx="1092">
                  <c:v>128.47999999999999</c:v>
                </c:pt>
                <c:pt idx="1093">
                  <c:v>128.51999999999998</c:v>
                </c:pt>
                <c:pt idx="1094">
                  <c:v>128.56</c:v>
                </c:pt>
                <c:pt idx="1095">
                  <c:v>128.6</c:v>
                </c:pt>
                <c:pt idx="1096">
                  <c:v>128.63999999999999</c:v>
                </c:pt>
                <c:pt idx="1097">
                  <c:v>128.68</c:v>
                </c:pt>
                <c:pt idx="1098">
                  <c:v>128.72</c:v>
                </c:pt>
                <c:pt idx="1099">
                  <c:v>128.76</c:v>
                </c:pt>
                <c:pt idx="1100">
                  <c:v>128.79999999999998</c:v>
                </c:pt>
                <c:pt idx="1101">
                  <c:v>128.84</c:v>
                </c:pt>
                <c:pt idx="1102">
                  <c:v>128.88</c:v>
                </c:pt>
                <c:pt idx="1103">
                  <c:v>128.91999999999999</c:v>
                </c:pt>
                <c:pt idx="1104">
                  <c:v>128.96</c:v>
                </c:pt>
                <c:pt idx="1105">
                  <c:v>129</c:v>
                </c:pt>
                <c:pt idx="1106">
                  <c:v>129.04</c:v>
                </c:pt>
                <c:pt idx="1107">
                  <c:v>129.07999999999998</c:v>
                </c:pt>
                <c:pt idx="1108">
                  <c:v>129.12</c:v>
                </c:pt>
                <c:pt idx="1109">
                  <c:v>129.16</c:v>
                </c:pt>
                <c:pt idx="1110">
                  <c:v>129.19999999999999</c:v>
                </c:pt>
                <c:pt idx="1111">
                  <c:v>129.24</c:v>
                </c:pt>
                <c:pt idx="1112">
                  <c:v>129.28</c:v>
                </c:pt>
                <c:pt idx="1113">
                  <c:v>129.32</c:v>
                </c:pt>
                <c:pt idx="1114">
                  <c:v>129.35999999999999</c:v>
                </c:pt>
                <c:pt idx="1115">
                  <c:v>129.4</c:v>
                </c:pt>
                <c:pt idx="1116">
                  <c:v>129.44</c:v>
                </c:pt>
                <c:pt idx="1117">
                  <c:v>129.47999999999999</c:v>
                </c:pt>
                <c:pt idx="1118">
                  <c:v>129.52000000000001</c:v>
                </c:pt>
                <c:pt idx="1119">
                  <c:v>129.56</c:v>
                </c:pt>
                <c:pt idx="1120">
                  <c:v>129.6</c:v>
                </c:pt>
                <c:pt idx="1121">
                  <c:v>129.63999999999999</c:v>
                </c:pt>
                <c:pt idx="1122">
                  <c:v>129.68</c:v>
                </c:pt>
                <c:pt idx="1123">
                  <c:v>129.72</c:v>
                </c:pt>
                <c:pt idx="1124">
                  <c:v>129.76</c:v>
                </c:pt>
                <c:pt idx="1125">
                  <c:v>129.80000000000001</c:v>
                </c:pt>
                <c:pt idx="1126">
                  <c:v>129.84</c:v>
                </c:pt>
                <c:pt idx="1127">
                  <c:v>129.88</c:v>
                </c:pt>
                <c:pt idx="1128">
                  <c:v>129.91999999999999</c:v>
                </c:pt>
                <c:pt idx="1129">
                  <c:v>129.96</c:v>
                </c:pt>
                <c:pt idx="1130">
                  <c:v>130</c:v>
                </c:pt>
                <c:pt idx="1131">
                  <c:v>130.04</c:v>
                </c:pt>
                <c:pt idx="1132">
                  <c:v>130.08000000000001</c:v>
                </c:pt>
                <c:pt idx="1133">
                  <c:v>130.12</c:v>
                </c:pt>
                <c:pt idx="1134">
                  <c:v>130.16</c:v>
                </c:pt>
                <c:pt idx="1135">
                  <c:v>130.19999999999999</c:v>
                </c:pt>
                <c:pt idx="1136">
                  <c:v>130.24</c:v>
                </c:pt>
                <c:pt idx="1137">
                  <c:v>130.28</c:v>
                </c:pt>
                <c:pt idx="1138">
                  <c:v>130.32</c:v>
                </c:pt>
                <c:pt idx="1139">
                  <c:v>130.36000000000001</c:v>
                </c:pt>
                <c:pt idx="1140">
                  <c:v>130.4</c:v>
                </c:pt>
                <c:pt idx="1141">
                  <c:v>130.44</c:v>
                </c:pt>
                <c:pt idx="1142">
                  <c:v>130.47999999999999</c:v>
                </c:pt>
                <c:pt idx="1143">
                  <c:v>130.52000000000001</c:v>
                </c:pt>
                <c:pt idx="1144">
                  <c:v>130.56</c:v>
                </c:pt>
                <c:pt idx="1145">
                  <c:v>130.6</c:v>
                </c:pt>
                <c:pt idx="1146">
                  <c:v>130.64000000000001</c:v>
                </c:pt>
                <c:pt idx="1147">
                  <c:v>130.68</c:v>
                </c:pt>
                <c:pt idx="1148">
                  <c:v>130.72</c:v>
                </c:pt>
                <c:pt idx="1149">
                  <c:v>130.76</c:v>
                </c:pt>
                <c:pt idx="1150">
                  <c:v>130.80000000000001</c:v>
                </c:pt>
                <c:pt idx="1151">
                  <c:v>130.84</c:v>
                </c:pt>
                <c:pt idx="1152">
                  <c:v>130.88</c:v>
                </c:pt>
                <c:pt idx="1153">
                  <c:v>130.92000000000002</c:v>
                </c:pt>
                <c:pt idx="1154">
                  <c:v>130.96</c:v>
                </c:pt>
                <c:pt idx="1155">
                  <c:v>131</c:v>
                </c:pt>
                <c:pt idx="1156">
                  <c:v>131.04</c:v>
                </c:pt>
                <c:pt idx="1157">
                  <c:v>131.08000000000001</c:v>
                </c:pt>
                <c:pt idx="1158">
                  <c:v>131.12</c:v>
                </c:pt>
                <c:pt idx="1159">
                  <c:v>131.16</c:v>
                </c:pt>
                <c:pt idx="1160">
                  <c:v>131.20000000000002</c:v>
                </c:pt>
                <c:pt idx="1161">
                  <c:v>131.24</c:v>
                </c:pt>
                <c:pt idx="1162">
                  <c:v>131.28</c:v>
                </c:pt>
                <c:pt idx="1163">
                  <c:v>131.32</c:v>
                </c:pt>
                <c:pt idx="1164">
                  <c:v>131.36000000000001</c:v>
                </c:pt>
                <c:pt idx="1165">
                  <c:v>131.4</c:v>
                </c:pt>
                <c:pt idx="1166">
                  <c:v>131.44</c:v>
                </c:pt>
                <c:pt idx="1167">
                  <c:v>131.48000000000002</c:v>
                </c:pt>
                <c:pt idx="1168">
                  <c:v>131.52000000000001</c:v>
                </c:pt>
                <c:pt idx="1169">
                  <c:v>131.56</c:v>
                </c:pt>
                <c:pt idx="1170">
                  <c:v>131.6</c:v>
                </c:pt>
                <c:pt idx="1171">
                  <c:v>131.64000000000001</c:v>
                </c:pt>
                <c:pt idx="1172">
                  <c:v>131.68</c:v>
                </c:pt>
                <c:pt idx="1173">
                  <c:v>131.72</c:v>
                </c:pt>
                <c:pt idx="1174">
                  <c:v>131.76000000000002</c:v>
                </c:pt>
                <c:pt idx="1175">
                  <c:v>131.80000000000001</c:v>
                </c:pt>
                <c:pt idx="1176">
                  <c:v>131.84</c:v>
                </c:pt>
                <c:pt idx="1177">
                  <c:v>131.88</c:v>
                </c:pt>
                <c:pt idx="1178">
                  <c:v>131.92000000000002</c:v>
                </c:pt>
                <c:pt idx="1179">
                  <c:v>131.96</c:v>
                </c:pt>
                <c:pt idx="1180">
                  <c:v>132</c:v>
                </c:pt>
                <c:pt idx="1181">
                  <c:v>132.04000000000002</c:v>
                </c:pt>
                <c:pt idx="1182">
                  <c:v>132.08000000000001</c:v>
                </c:pt>
                <c:pt idx="1183">
                  <c:v>132.12</c:v>
                </c:pt>
                <c:pt idx="1184">
                  <c:v>132.16</c:v>
                </c:pt>
                <c:pt idx="1185">
                  <c:v>132.20000000000002</c:v>
                </c:pt>
                <c:pt idx="1186">
                  <c:v>132.24</c:v>
                </c:pt>
                <c:pt idx="1187">
                  <c:v>132.28</c:v>
                </c:pt>
                <c:pt idx="1188">
                  <c:v>132.32000000000002</c:v>
                </c:pt>
                <c:pt idx="1189">
                  <c:v>132.36000000000001</c:v>
                </c:pt>
                <c:pt idx="1190">
                  <c:v>132.4</c:v>
                </c:pt>
                <c:pt idx="1191">
                  <c:v>132.44</c:v>
                </c:pt>
                <c:pt idx="1192">
                  <c:v>132.48000000000002</c:v>
                </c:pt>
                <c:pt idx="1193">
                  <c:v>132.52000000000001</c:v>
                </c:pt>
                <c:pt idx="1194">
                  <c:v>132.56</c:v>
                </c:pt>
                <c:pt idx="1195">
                  <c:v>132.60000000000002</c:v>
                </c:pt>
                <c:pt idx="1196">
                  <c:v>132.64000000000001</c:v>
                </c:pt>
                <c:pt idx="1197">
                  <c:v>132.68</c:v>
                </c:pt>
                <c:pt idx="1198">
                  <c:v>132.72000000000003</c:v>
                </c:pt>
                <c:pt idx="1199">
                  <c:v>132.76000000000002</c:v>
                </c:pt>
                <c:pt idx="1200">
                  <c:v>132.80000000000001</c:v>
                </c:pt>
                <c:pt idx="1201">
                  <c:v>132.84</c:v>
                </c:pt>
                <c:pt idx="1202">
                  <c:v>132.88</c:v>
                </c:pt>
                <c:pt idx="1203">
                  <c:v>132.92000000000002</c:v>
                </c:pt>
                <c:pt idx="1204">
                  <c:v>132.96</c:v>
                </c:pt>
                <c:pt idx="1205">
                  <c:v>133</c:v>
                </c:pt>
                <c:pt idx="1206">
                  <c:v>133.04</c:v>
                </c:pt>
                <c:pt idx="1207">
                  <c:v>133.07999999999998</c:v>
                </c:pt>
                <c:pt idx="1208">
                  <c:v>133.11999999999998</c:v>
                </c:pt>
                <c:pt idx="1209">
                  <c:v>133.16</c:v>
                </c:pt>
                <c:pt idx="1210">
                  <c:v>133.19999999999999</c:v>
                </c:pt>
                <c:pt idx="1211">
                  <c:v>133.23999999999998</c:v>
                </c:pt>
                <c:pt idx="1212">
                  <c:v>133.28</c:v>
                </c:pt>
                <c:pt idx="1213">
                  <c:v>133.32</c:v>
                </c:pt>
                <c:pt idx="1214">
                  <c:v>133.35999999999999</c:v>
                </c:pt>
                <c:pt idx="1215">
                  <c:v>133.39999999999998</c:v>
                </c:pt>
                <c:pt idx="1216">
                  <c:v>133.44</c:v>
                </c:pt>
                <c:pt idx="1217">
                  <c:v>133.47999999999999</c:v>
                </c:pt>
                <c:pt idx="1218">
                  <c:v>133.51999999999998</c:v>
                </c:pt>
                <c:pt idx="1219">
                  <c:v>133.56</c:v>
                </c:pt>
                <c:pt idx="1220">
                  <c:v>133.6</c:v>
                </c:pt>
                <c:pt idx="1221">
                  <c:v>133.63999999999999</c:v>
                </c:pt>
                <c:pt idx="1222">
                  <c:v>133.67999999999998</c:v>
                </c:pt>
                <c:pt idx="1223">
                  <c:v>133.72</c:v>
                </c:pt>
                <c:pt idx="1224">
                  <c:v>133.76</c:v>
                </c:pt>
                <c:pt idx="1225">
                  <c:v>133.79999999999998</c:v>
                </c:pt>
                <c:pt idx="1226">
                  <c:v>133.84</c:v>
                </c:pt>
                <c:pt idx="1227">
                  <c:v>133.88</c:v>
                </c:pt>
                <c:pt idx="1228">
                  <c:v>133.91999999999999</c:v>
                </c:pt>
                <c:pt idx="1229">
                  <c:v>133.95999999999998</c:v>
                </c:pt>
                <c:pt idx="1230">
                  <c:v>134</c:v>
                </c:pt>
                <c:pt idx="1231">
                  <c:v>134.04</c:v>
                </c:pt>
                <c:pt idx="1232">
                  <c:v>134.07999999999998</c:v>
                </c:pt>
                <c:pt idx="1233">
                  <c:v>134.12</c:v>
                </c:pt>
                <c:pt idx="1234">
                  <c:v>134.16</c:v>
                </c:pt>
                <c:pt idx="1235">
                  <c:v>134.19999999999999</c:v>
                </c:pt>
                <c:pt idx="1236">
                  <c:v>134.23999999999998</c:v>
                </c:pt>
                <c:pt idx="1237">
                  <c:v>134.28</c:v>
                </c:pt>
                <c:pt idx="1238">
                  <c:v>134.32</c:v>
                </c:pt>
                <c:pt idx="1239">
                  <c:v>134.35999999999999</c:v>
                </c:pt>
                <c:pt idx="1240">
                  <c:v>134.4</c:v>
                </c:pt>
                <c:pt idx="1241">
                  <c:v>134.44</c:v>
                </c:pt>
                <c:pt idx="1242">
                  <c:v>134.47999999999999</c:v>
                </c:pt>
                <c:pt idx="1243">
                  <c:v>134.51999999999998</c:v>
                </c:pt>
                <c:pt idx="1244">
                  <c:v>134.56</c:v>
                </c:pt>
                <c:pt idx="1245">
                  <c:v>134.6</c:v>
                </c:pt>
                <c:pt idx="1246">
                  <c:v>134.63999999999999</c:v>
                </c:pt>
                <c:pt idx="1247">
                  <c:v>134.68</c:v>
                </c:pt>
                <c:pt idx="1248">
                  <c:v>134.72</c:v>
                </c:pt>
                <c:pt idx="1249">
                  <c:v>134.76</c:v>
                </c:pt>
                <c:pt idx="1250">
                  <c:v>134.79999999999998</c:v>
                </c:pt>
                <c:pt idx="1251">
                  <c:v>134.84</c:v>
                </c:pt>
                <c:pt idx="1252">
                  <c:v>134.88</c:v>
                </c:pt>
                <c:pt idx="1253">
                  <c:v>134.91999999999999</c:v>
                </c:pt>
                <c:pt idx="1254">
                  <c:v>134.96</c:v>
                </c:pt>
                <c:pt idx="1255">
                  <c:v>135</c:v>
                </c:pt>
                <c:pt idx="1256">
                  <c:v>135.04</c:v>
                </c:pt>
                <c:pt idx="1257">
                  <c:v>135.07999999999998</c:v>
                </c:pt>
                <c:pt idx="1258">
                  <c:v>135.12</c:v>
                </c:pt>
                <c:pt idx="1259">
                  <c:v>135.16</c:v>
                </c:pt>
                <c:pt idx="1260">
                  <c:v>135.19999999999999</c:v>
                </c:pt>
                <c:pt idx="1261">
                  <c:v>135.24</c:v>
                </c:pt>
                <c:pt idx="1262">
                  <c:v>135.28</c:v>
                </c:pt>
                <c:pt idx="1263">
                  <c:v>135.32</c:v>
                </c:pt>
                <c:pt idx="1264">
                  <c:v>135.35999999999999</c:v>
                </c:pt>
                <c:pt idx="1265">
                  <c:v>135.4</c:v>
                </c:pt>
                <c:pt idx="1266">
                  <c:v>135.44</c:v>
                </c:pt>
                <c:pt idx="1267">
                  <c:v>135.47999999999999</c:v>
                </c:pt>
                <c:pt idx="1268">
                  <c:v>135.52000000000001</c:v>
                </c:pt>
                <c:pt idx="1269">
                  <c:v>135.56</c:v>
                </c:pt>
                <c:pt idx="1270">
                  <c:v>135.6</c:v>
                </c:pt>
                <c:pt idx="1271">
                  <c:v>135.63999999999999</c:v>
                </c:pt>
                <c:pt idx="1272">
                  <c:v>135.68</c:v>
                </c:pt>
                <c:pt idx="1273">
                  <c:v>135.72</c:v>
                </c:pt>
                <c:pt idx="1274">
                  <c:v>135.76</c:v>
                </c:pt>
                <c:pt idx="1275">
                  <c:v>135.80000000000001</c:v>
                </c:pt>
                <c:pt idx="1276">
                  <c:v>135.84</c:v>
                </c:pt>
                <c:pt idx="1277">
                  <c:v>135.88</c:v>
                </c:pt>
                <c:pt idx="1278">
                  <c:v>135.91999999999999</c:v>
                </c:pt>
                <c:pt idx="1279">
                  <c:v>135.96</c:v>
                </c:pt>
                <c:pt idx="1280">
                  <c:v>136</c:v>
                </c:pt>
                <c:pt idx="1281">
                  <c:v>136.04</c:v>
                </c:pt>
                <c:pt idx="1282">
                  <c:v>136.08000000000001</c:v>
                </c:pt>
                <c:pt idx="1283">
                  <c:v>136.12</c:v>
                </c:pt>
                <c:pt idx="1284">
                  <c:v>136.16</c:v>
                </c:pt>
                <c:pt idx="1285">
                  <c:v>136.19999999999999</c:v>
                </c:pt>
                <c:pt idx="1286">
                  <c:v>136.24</c:v>
                </c:pt>
                <c:pt idx="1287">
                  <c:v>136.28</c:v>
                </c:pt>
                <c:pt idx="1288">
                  <c:v>136.32</c:v>
                </c:pt>
                <c:pt idx="1289">
                  <c:v>136.36000000000001</c:v>
                </c:pt>
                <c:pt idx="1290">
                  <c:v>136.4</c:v>
                </c:pt>
                <c:pt idx="1291">
                  <c:v>136.44</c:v>
                </c:pt>
                <c:pt idx="1292">
                  <c:v>136.47999999999999</c:v>
                </c:pt>
                <c:pt idx="1293">
                  <c:v>136.52000000000001</c:v>
                </c:pt>
                <c:pt idx="1294">
                  <c:v>136.56</c:v>
                </c:pt>
                <c:pt idx="1295">
                  <c:v>136.6</c:v>
                </c:pt>
                <c:pt idx="1296">
                  <c:v>136.64000000000001</c:v>
                </c:pt>
                <c:pt idx="1297">
                  <c:v>136.68</c:v>
                </c:pt>
                <c:pt idx="1298">
                  <c:v>136.72</c:v>
                </c:pt>
                <c:pt idx="1299">
                  <c:v>136.76</c:v>
                </c:pt>
                <c:pt idx="1300">
                  <c:v>136.80000000000001</c:v>
                </c:pt>
                <c:pt idx="1301">
                  <c:v>136.84</c:v>
                </c:pt>
                <c:pt idx="1302">
                  <c:v>136.88</c:v>
                </c:pt>
                <c:pt idx="1303">
                  <c:v>136.92000000000002</c:v>
                </c:pt>
                <c:pt idx="1304">
                  <c:v>136.96</c:v>
                </c:pt>
                <c:pt idx="1305">
                  <c:v>137</c:v>
                </c:pt>
                <c:pt idx="1306">
                  <c:v>137.04</c:v>
                </c:pt>
                <c:pt idx="1307">
                  <c:v>137.08000000000001</c:v>
                </c:pt>
                <c:pt idx="1308">
                  <c:v>137.12</c:v>
                </c:pt>
                <c:pt idx="1309">
                  <c:v>137.16</c:v>
                </c:pt>
                <c:pt idx="1310">
                  <c:v>137.20000000000002</c:v>
                </c:pt>
                <c:pt idx="1311">
                  <c:v>137.24</c:v>
                </c:pt>
                <c:pt idx="1312">
                  <c:v>137.28</c:v>
                </c:pt>
                <c:pt idx="1313">
                  <c:v>137.32</c:v>
                </c:pt>
                <c:pt idx="1314">
                  <c:v>137.36000000000001</c:v>
                </c:pt>
                <c:pt idx="1315">
                  <c:v>137.4</c:v>
                </c:pt>
                <c:pt idx="1316">
                  <c:v>137.44</c:v>
                </c:pt>
                <c:pt idx="1317">
                  <c:v>137.48000000000002</c:v>
                </c:pt>
                <c:pt idx="1318">
                  <c:v>137.52000000000001</c:v>
                </c:pt>
                <c:pt idx="1319">
                  <c:v>137.56</c:v>
                </c:pt>
                <c:pt idx="1320">
                  <c:v>137.6</c:v>
                </c:pt>
                <c:pt idx="1321">
                  <c:v>137.64000000000001</c:v>
                </c:pt>
                <c:pt idx="1322">
                  <c:v>137.68</c:v>
                </c:pt>
                <c:pt idx="1323">
                  <c:v>137.72</c:v>
                </c:pt>
                <c:pt idx="1324">
                  <c:v>137.76000000000002</c:v>
                </c:pt>
                <c:pt idx="1325">
                  <c:v>137.80000000000001</c:v>
                </c:pt>
                <c:pt idx="1326">
                  <c:v>137.84</c:v>
                </c:pt>
                <c:pt idx="1327">
                  <c:v>137.88</c:v>
                </c:pt>
                <c:pt idx="1328">
                  <c:v>137.92000000000002</c:v>
                </c:pt>
                <c:pt idx="1329">
                  <c:v>137.96</c:v>
                </c:pt>
                <c:pt idx="1330">
                  <c:v>138</c:v>
                </c:pt>
                <c:pt idx="1331">
                  <c:v>138.04000000000002</c:v>
                </c:pt>
                <c:pt idx="1332">
                  <c:v>138.08000000000001</c:v>
                </c:pt>
                <c:pt idx="1333">
                  <c:v>138.12</c:v>
                </c:pt>
                <c:pt idx="1334">
                  <c:v>138.16</c:v>
                </c:pt>
                <c:pt idx="1335">
                  <c:v>138.20000000000002</c:v>
                </c:pt>
                <c:pt idx="1336">
                  <c:v>138.24</c:v>
                </c:pt>
                <c:pt idx="1337">
                  <c:v>138.28</c:v>
                </c:pt>
                <c:pt idx="1338">
                  <c:v>138.32000000000002</c:v>
                </c:pt>
                <c:pt idx="1339">
                  <c:v>138.36000000000001</c:v>
                </c:pt>
                <c:pt idx="1340">
                  <c:v>138.4</c:v>
                </c:pt>
                <c:pt idx="1341">
                  <c:v>138.44</c:v>
                </c:pt>
                <c:pt idx="1342">
                  <c:v>138.48000000000002</c:v>
                </c:pt>
                <c:pt idx="1343">
                  <c:v>138.52000000000001</c:v>
                </c:pt>
                <c:pt idx="1344">
                  <c:v>138.56</c:v>
                </c:pt>
                <c:pt idx="1345">
                  <c:v>138.60000000000002</c:v>
                </c:pt>
                <c:pt idx="1346">
                  <c:v>138.64000000000001</c:v>
                </c:pt>
                <c:pt idx="1347">
                  <c:v>138.68</c:v>
                </c:pt>
                <c:pt idx="1348">
                  <c:v>138.72</c:v>
                </c:pt>
                <c:pt idx="1349">
                  <c:v>138.76000000000002</c:v>
                </c:pt>
                <c:pt idx="1350">
                  <c:v>138.80000000000001</c:v>
                </c:pt>
                <c:pt idx="1351">
                  <c:v>138.84</c:v>
                </c:pt>
                <c:pt idx="1352">
                  <c:v>138.88000000000002</c:v>
                </c:pt>
                <c:pt idx="1353">
                  <c:v>138.92000000000002</c:v>
                </c:pt>
                <c:pt idx="1354">
                  <c:v>138.96</c:v>
                </c:pt>
                <c:pt idx="1355">
                  <c:v>139</c:v>
                </c:pt>
                <c:pt idx="1356">
                  <c:v>139.04</c:v>
                </c:pt>
                <c:pt idx="1357">
                  <c:v>139.08000000000001</c:v>
                </c:pt>
                <c:pt idx="1358">
                  <c:v>139.12</c:v>
                </c:pt>
                <c:pt idx="1359">
                  <c:v>139.16</c:v>
                </c:pt>
                <c:pt idx="1360">
                  <c:v>139.19999999999999</c:v>
                </c:pt>
                <c:pt idx="1361">
                  <c:v>139.23999999999998</c:v>
                </c:pt>
                <c:pt idx="1362">
                  <c:v>139.28</c:v>
                </c:pt>
                <c:pt idx="1363">
                  <c:v>139.32</c:v>
                </c:pt>
                <c:pt idx="1364">
                  <c:v>139.35999999999999</c:v>
                </c:pt>
                <c:pt idx="1365">
                  <c:v>139.39999999999998</c:v>
                </c:pt>
                <c:pt idx="1366">
                  <c:v>139.44</c:v>
                </c:pt>
                <c:pt idx="1367">
                  <c:v>139.47999999999999</c:v>
                </c:pt>
                <c:pt idx="1368">
                  <c:v>139.51999999999998</c:v>
                </c:pt>
                <c:pt idx="1369">
                  <c:v>139.55999999999997</c:v>
                </c:pt>
                <c:pt idx="1370">
                  <c:v>139.6</c:v>
                </c:pt>
                <c:pt idx="1371">
                  <c:v>139.63999999999999</c:v>
                </c:pt>
                <c:pt idx="1372">
                  <c:v>139.67999999999998</c:v>
                </c:pt>
                <c:pt idx="1373">
                  <c:v>139.72</c:v>
                </c:pt>
                <c:pt idx="1374">
                  <c:v>139.76</c:v>
                </c:pt>
                <c:pt idx="1375">
                  <c:v>139.79999999999998</c:v>
                </c:pt>
                <c:pt idx="1376">
                  <c:v>139.83999999999997</c:v>
                </c:pt>
                <c:pt idx="1377">
                  <c:v>139.88</c:v>
                </c:pt>
                <c:pt idx="1378">
                  <c:v>139.91999999999999</c:v>
                </c:pt>
                <c:pt idx="1379">
                  <c:v>139.95999999999998</c:v>
                </c:pt>
                <c:pt idx="1380">
                  <c:v>140</c:v>
                </c:pt>
                <c:pt idx="1381">
                  <c:v>140.04</c:v>
                </c:pt>
                <c:pt idx="1382">
                  <c:v>140.07999999999998</c:v>
                </c:pt>
                <c:pt idx="1383">
                  <c:v>140.11999999999998</c:v>
                </c:pt>
                <c:pt idx="1384">
                  <c:v>140.16</c:v>
                </c:pt>
                <c:pt idx="1385">
                  <c:v>140.19999999999999</c:v>
                </c:pt>
                <c:pt idx="1386">
                  <c:v>140.23999999999998</c:v>
                </c:pt>
                <c:pt idx="1387">
                  <c:v>140.28</c:v>
                </c:pt>
                <c:pt idx="1388">
                  <c:v>140.32</c:v>
                </c:pt>
                <c:pt idx="1389">
                  <c:v>140.35999999999999</c:v>
                </c:pt>
                <c:pt idx="1390">
                  <c:v>140.4</c:v>
                </c:pt>
                <c:pt idx="1391">
                  <c:v>140.44</c:v>
                </c:pt>
                <c:pt idx="1392">
                  <c:v>140.47999999999999</c:v>
                </c:pt>
                <c:pt idx="1393">
                  <c:v>140.51999999999998</c:v>
                </c:pt>
                <c:pt idx="1394">
                  <c:v>140.56</c:v>
                </c:pt>
                <c:pt idx="1395">
                  <c:v>140.6</c:v>
                </c:pt>
                <c:pt idx="1396">
                  <c:v>140.63999999999999</c:v>
                </c:pt>
                <c:pt idx="1397">
                  <c:v>140.68</c:v>
                </c:pt>
                <c:pt idx="1398">
                  <c:v>140.72</c:v>
                </c:pt>
                <c:pt idx="1399">
                  <c:v>140.76</c:v>
                </c:pt>
                <c:pt idx="1400">
                  <c:v>140.79999999999998</c:v>
                </c:pt>
                <c:pt idx="1401">
                  <c:v>140.84</c:v>
                </c:pt>
                <c:pt idx="1402">
                  <c:v>140.88</c:v>
                </c:pt>
                <c:pt idx="1403">
                  <c:v>140.91999999999999</c:v>
                </c:pt>
                <c:pt idx="1404">
                  <c:v>140.96</c:v>
                </c:pt>
                <c:pt idx="1405">
                  <c:v>141</c:v>
                </c:pt>
                <c:pt idx="1406">
                  <c:v>141.04</c:v>
                </c:pt>
                <c:pt idx="1407">
                  <c:v>141.07999999999998</c:v>
                </c:pt>
                <c:pt idx="1408">
                  <c:v>141.12</c:v>
                </c:pt>
                <c:pt idx="1409">
                  <c:v>141.16</c:v>
                </c:pt>
                <c:pt idx="1410">
                  <c:v>141.19999999999999</c:v>
                </c:pt>
                <c:pt idx="1411">
                  <c:v>141.24</c:v>
                </c:pt>
                <c:pt idx="1412">
                  <c:v>141.28</c:v>
                </c:pt>
                <c:pt idx="1413">
                  <c:v>141.32</c:v>
                </c:pt>
                <c:pt idx="1414">
                  <c:v>141.35999999999999</c:v>
                </c:pt>
                <c:pt idx="1415">
                  <c:v>141.4</c:v>
                </c:pt>
                <c:pt idx="1416">
                  <c:v>141.44</c:v>
                </c:pt>
                <c:pt idx="1417">
                  <c:v>141.47999999999999</c:v>
                </c:pt>
                <c:pt idx="1418">
                  <c:v>141.52000000000001</c:v>
                </c:pt>
                <c:pt idx="1419">
                  <c:v>141.56</c:v>
                </c:pt>
                <c:pt idx="1420">
                  <c:v>141.6</c:v>
                </c:pt>
                <c:pt idx="1421">
                  <c:v>141.63999999999999</c:v>
                </c:pt>
                <c:pt idx="1422">
                  <c:v>141.68</c:v>
                </c:pt>
                <c:pt idx="1423">
                  <c:v>141.72</c:v>
                </c:pt>
                <c:pt idx="1424">
                  <c:v>141.76</c:v>
                </c:pt>
                <c:pt idx="1425">
                  <c:v>141.80000000000001</c:v>
                </c:pt>
                <c:pt idx="1426">
                  <c:v>141.84</c:v>
                </c:pt>
                <c:pt idx="1427">
                  <c:v>141.88</c:v>
                </c:pt>
                <c:pt idx="1428">
                  <c:v>141.91999999999999</c:v>
                </c:pt>
                <c:pt idx="1429">
                  <c:v>141.96</c:v>
                </c:pt>
                <c:pt idx="1430">
                  <c:v>142</c:v>
                </c:pt>
                <c:pt idx="1431">
                  <c:v>142.04</c:v>
                </c:pt>
                <c:pt idx="1432">
                  <c:v>142.08000000000001</c:v>
                </c:pt>
                <c:pt idx="1433">
                  <c:v>142.12</c:v>
                </c:pt>
                <c:pt idx="1434">
                  <c:v>142.16</c:v>
                </c:pt>
                <c:pt idx="1435">
                  <c:v>142.19999999999999</c:v>
                </c:pt>
                <c:pt idx="1436">
                  <c:v>142.24</c:v>
                </c:pt>
                <c:pt idx="1437">
                  <c:v>142.28</c:v>
                </c:pt>
                <c:pt idx="1438">
                  <c:v>142.32</c:v>
                </c:pt>
                <c:pt idx="1439">
                  <c:v>142.36000000000001</c:v>
                </c:pt>
                <c:pt idx="1440">
                  <c:v>142.4</c:v>
                </c:pt>
                <c:pt idx="1441">
                  <c:v>142.44</c:v>
                </c:pt>
                <c:pt idx="1442">
                  <c:v>142.47999999999999</c:v>
                </c:pt>
                <c:pt idx="1443">
                  <c:v>142.52000000000001</c:v>
                </c:pt>
                <c:pt idx="1444">
                  <c:v>142.56</c:v>
                </c:pt>
                <c:pt idx="1445">
                  <c:v>142.6</c:v>
                </c:pt>
                <c:pt idx="1446">
                  <c:v>142.64000000000001</c:v>
                </c:pt>
                <c:pt idx="1447">
                  <c:v>142.68</c:v>
                </c:pt>
                <c:pt idx="1448">
                  <c:v>142.72</c:v>
                </c:pt>
                <c:pt idx="1449">
                  <c:v>142.76</c:v>
                </c:pt>
                <c:pt idx="1450">
                  <c:v>142.80000000000001</c:v>
                </c:pt>
                <c:pt idx="1451">
                  <c:v>142.84</c:v>
                </c:pt>
                <c:pt idx="1452">
                  <c:v>142.88</c:v>
                </c:pt>
                <c:pt idx="1453">
                  <c:v>142.92000000000002</c:v>
                </c:pt>
                <c:pt idx="1454">
                  <c:v>142.96</c:v>
                </c:pt>
                <c:pt idx="1455">
                  <c:v>143</c:v>
                </c:pt>
                <c:pt idx="1456">
                  <c:v>143.04</c:v>
                </c:pt>
                <c:pt idx="1457">
                  <c:v>143.08000000000001</c:v>
                </c:pt>
                <c:pt idx="1458">
                  <c:v>143.12</c:v>
                </c:pt>
                <c:pt idx="1459">
                  <c:v>143.16</c:v>
                </c:pt>
                <c:pt idx="1460">
                  <c:v>143.20000000000002</c:v>
                </c:pt>
                <c:pt idx="1461">
                  <c:v>143.24</c:v>
                </c:pt>
                <c:pt idx="1462">
                  <c:v>143.28</c:v>
                </c:pt>
                <c:pt idx="1463">
                  <c:v>143.32</c:v>
                </c:pt>
                <c:pt idx="1464">
                  <c:v>143.36000000000001</c:v>
                </c:pt>
                <c:pt idx="1465">
                  <c:v>143.4</c:v>
                </c:pt>
                <c:pt idx="1466">
                  <c:v>143.44</c:v>
                </c:pt>
                <c:pt idx="1467">
                  <c:v>143.48000000000002</c:v>
                </c:pt>
                <c:pt idx="1468">
                  <c:v>143.52000000000001</c:v>
                </c:pt>
                <c:pt idx="1469">
                  <c:v>143.56</c:v>
                </c:pt>
                <c:pt idx="1470">
                  <c:v>143.6</c:v>
                </c:pt>
                <c:pt idx="1471">
                  <c:v>143.64000000000001</c:v>
                </c:pt>
                <c:pt idx="1472">
                  <c:v>143.68</c:v>
                </c:pt>
                <c:pt idx="1473">
                  <c:v>143.72</c:v>
                </c:pt>
                <c:pt idx="1474">
                  <c:v>143.76000000000002</c:v>
                </c:pt>
                <c:pt idx="1475">
                  <c:v>143.80000000000001</c:v>
                </c:pt>
                <c:pt idx="1476">
                  <c:v>143.84</c:v>
                </c:pt>
                <c:pt idx="1477">
                  <c:v>143.88</c:v>
                </c:pt>
                <c:pt idx="1478">
                  <c:v>143.92000000000002</c:v>
                </c:pt>
                <c:pt idx="1479">
                  <c:v>143.96</c:v>
                </c:pt>
                <c:pt idx="1480">
                  <c:v>144</c:v>
                </c:pt>
                <c:pt idx="1481">
                  <c:v>144.04000000000002</c:v>
                </c:pt>
                <c:pt idx="1482">
                  <c:v>144.08000000000001</c:v>
                </c:pt>
                <c:pt idx="1483">
                  <c:v>144.12</c:v>
                </c:pt>
                <c:pt idx="1484">
                  <c:v>144.16</c:v>
                </c:pt>
                <c:pt idx="1485">
                  <c:v>144.20000000000002</c:v>
                </c:pt>
                <c:pt idx="1486">
                  <c:v>144.24</c:v>
                </c:pt>
                <c:pt idx="1487">
                  <c:v>144.28</c:v>
                </c:pt>
                <c:pt idx="1488">
                  <c:v>144.32000000000002</c:v>
                </c:pt>
                <c:pt idx="1489">
                  <c:v>144.36000000000001</c:v>
                </c:pt>
                <c:pt idx="1490">
                  <c:v>144.4</c:v>
                </c:pt>
                <c:pt idx="1491">
                  <c:v>144.44</c:v>
                </c:pt>
                <c:pt idx="1492">
                  <c:v>144.48000000000002</c:v>
                </c:pt>
                <c:pt idx="1493">
                  <c:v>144.52000000000001</c:v>
                </c:pt>
                <c:pt idx="1494">
                  <c:v>144.56</c:v>
                </c:pt>
                <c:pt idx="1495">
                  <c:v>144.60000000000002</c:v>
                </c:pt>
                <c:pt idx="1496">
                  <c:v>144.64000000000001</c:v>
                </c:pt>
                <c:pt idx="1497">
                  <c:v>144.68</c:v>
                </c:pt>
                <c:pt idx="1498">
                  <c:v>144.72</c:v>
                </c:pt>
                <c:pt idx="1499">
                  <c:v>144.76000000000002</c:v>
                </c:pt>
                <c:pt idx="1500">
                  <c:v>144.80000000000001</c:v>
                </c:pt>
                <c:pt idx="1501">
                  <c:v>144.84</c:v>
                </c:pt>
                <c:pt idx="1502">
                  <c:v>144.88000000000002</c:v>
                </c:pt>
                <c:pt idx="1503">
                  <c:v>144.92000000000002</c:v>
                </c:pt>
                <c:pt idx="1504">
                  <c:v>144.96</c:v>
                </c:pt>
                <c:pt idx="1505">
                  <c:v>145</c:v>
                </c:pt>
                <c:pt idx="1506">
                  <c:v>145.04000000000002</c:v>
                </c:pt>
                <c:pt idx="1507">
                  <c:v>145.08000000000001</c:v>
                </c:pt>
                <c:pt idx="1508">
                  <c:v>145.12</c:v>
                </c:pt>
                <c:pt idx="1509">
                  <c:v>145.16</c:v>
                </c:pt>
                <c:pt idx="1510">
                  <c:v>145.20000000000002</c:v>
                </c:pt>
                <c:pt idx="1511">
                  <c:v>145.24</c:v>
                </c:pt>
                <c:pt idx="1512">
                  <c:v>145.28</c:v>
                </c:pt>
                <c:pt idx="1513">
                  <c:v>145.32</c:v>
                </c:pt>
                <c:pt idx="1514">
                  <c:v>145.35999999999999</c:v>
                </c:pt>
                <c:pt idx="1515">
                  <c:v>145.4</c:v>
                </c:pt>
                <c:pt idx="1516">
                  <c:v>145.44</c:v>
                </c:pt>
                <c:pt idx="1517">
                  <c:v>145.47999999999999</c:v>
                </c:pt>
                <c:pt idx="1518">
                  <c:v>145.51999999999998</c:v>
                </c:pt>
                <c:pt idx="1519">
                  <c:v>145.55999999999997</c:v>
                </c:pt>
                <c:pt idx="1520">
                  <c:v>145.6</c:v>
                </c:pt>
                <c:pt idx="1521">
                  <c:v>145.63999999999999</c:v>
                </c:pt>
                <c:pt idx="1522">
                  <c:v>145.67999999999998</c:v>
                </c:pt>
                <c:pt idx="1523">
                  <c:v>145.72</c:v>
                </c:pt>
                <c:pt idx="1524">
                  <c:v>145.76</c:v>
                </c:pt>
                <c:pt idx="1525">
                  <c:v>145.79999999999998</c:v>
                </c:pt>
                <c:pt idx="1526">
                  <c:v>145.83999999999997</c:v>
                </c:pt>
                <c:pt idx="1527">
                  <c:v>145.88</c:v>
                </c:pt>
                <c:pt idx="1528">
                  <c:v>145.91999999999999</c:v>
                </c:pt>
                <c:pt idx="1529">
                  <c:v>145.95999999999998</c:v>
                </c:pt>
                <c:pt idx="1530">
                  <c:v>146</c:v>
                </c:pt>
                <c:pt idx="1531">
                  <c:v>146.04</c:v>
                </c:pt>
                <c:pt idx="1532">
                  <c:v>146.07999999999998</c:v>
                </c:pt>
                <c:pt idx="1533">
                  <c:v>146.11999999999998</c:v>
                </c:pt>
                <c:pt idx="1534">
                  <c:v>146.16</c:v>
                </c:pt>
                <c:pt idx="1535">
                  <c:v>146.19999999999999</c:v>
                </c:pt>
                <c:pt idx="1536">
                  <c:v>146.23999999999998</c:v>
                </c:pt>
                <c:pt idx="1537">
                  <c:v>146.28</c:v>
                </c:pt>
                <c:pt idx="1538">
                  <c:v>146.32</c:v>
                </c:pt>
                <c:pt idx="1539">
                  <c:v>146.35999999999999</c:v>
                </c:pt>
                <c:pt idx="1540">
                  <c:v>146.39999999999998</c:v>
                </c:pt>
                <c:pt idx="1541">
                  <c:v>146.44</c:v>
                </c:pt>
                <c:pt idx="1542">
                  <c:v>146.47999999999999</c:v>
                </c:pt>
                <c:pt idx="1543">
                  <c:v>146.51999999999998</c:v>
                </c:pt>
                <c:pt idx="1544">
                  <c:v>146.56</c:v>
                </c:pt>
                <c:pt idx="1545">
                  <c:v>146.6</c:v>
                </c:pt>
                <c:pt idx="1546">
                  <c:v>146.63999999999999</c:v>
                </c:pt>
                <c:pt idx="1547">
                  <c:v>146.67999999999998</c:v>
                </c:pt>
                <c:pt idx="1548">
                  <c:v>146.72</c:v>
                </c:pt>
                <c:pt idx="1549">
                  <c:v>146.76</c:v>
                </c:pt>
                <c:pt idx="1550">
                  <c:v>146.79999999999998</c:v>
                </c:pt>
                <c:pt idx="1551">
                  <c:v>146.84</c:v>
                </c:pt>
                <c:pt idx="1552">
                  <c:v>146.88</c:v>
                </c:pt>
                <c:pt idx="1553">
                  <c:v>146.91999999999999</c:v>
                </c:pt>
                <c:pt idx="1554">
                  <c:v>146.95999999999998</c:v>
                </c:pt>
                <c:pt idx="1555">
                  <c:v>147</c:v>
                </c:pt>
                <c:pt idx="1556">
                  <c:v>147.04</c:v>
                </c:pt>
                <c:pt idx="1557">
                  <c:v>147.07999999999998</c:v>
                </c:pt>
                <c:pt idx="1558">
                  <c:v>147.12</c:v>
                </c:pt>
                <c:pt idx="1559">
                  <c:v>147.16</c:v>
                </c:pt>
                <c:pt idx="1560">
                  <c:v>147.19999999999999</c:v>
                </c:pt>
                <c:pt idx="1561">
                  <c:v>147.23999999999998</c:v>
                </c:pt>
                <c:pt idx="1562">
                  <c:v>147.28</c:v>
                </c:pt>
                <c:pt idx="1563">
                  <c:v>147.32</c:v>
                </c:pt>
                <c:pt idx="1564">
                  <c:v>147.35999999999999</c:v>
                </c:pt>
                <c:pt idx="1565">
                  <c:v>147.4</c:v>
                </c:pt>
                <c:pt idx="1566">
                  <c:v>147.44</c:v>
                </c:pt>
                <c:pt idx="1567">
                  <c:v>147.47999999999999</c:v>
                </c:pt>
                <c:pt idx="1568">
                  <c:v>147.51999999999998</c:v>
                </c:pt>
                <c:pt idx="1569">
                  <c:v>147.56</c:v>
                </c:pt>
                <c:pt idx="1570">
                  <c:v>147.6</c:v>
                </c:pt>
                <c:pt idx="1571">
                  <c:v>147.63999999999999</c:v>
                </c:pt>
                <c:pt idx="1572">
                  <c:v>147.68</c:v>
                </c:pt>
                <c:pt idx="1573">
                  <c:v>147.72</c:v>
                </c:pt>
                <c:pt idx="1574">
                  <c:v>147.76</c:v>
                </c:pt>
                <c:pt idx="1575">
                  <c:v>147.80000000000001</c:v>
                </c:pt>
                <c:pt idx="1576">
                  <c:v>147.84</c:v>
                </c:pt>
                <c:pt idx="1577">
                  <c:v>147.88</c:v>
                </c:pt>
                <c:pt idx="1578">
                  <c:v>147.91999999999999</c:v>
                </c:pt>
                <c:pt idx="1579">
                  <c:v>147.96</c:v>
                </c:pt>
                <c:pt idx="1580">
                  <c:v>148</c:v>
                </c:pt>
                <c:pt idx="1581">
                  <c:v>148.04</c:v>
                </c:pt>
                <c:pt idx="1582">
                  <c:v>148.08000000000001</c:v>
                </c:pt>
                <c:pt idx="1583">
                  <c:v>148.12</c:v>
                </c:pt>
                <c:pt idx="1584">
                  <c:v>148.16</c:v>
                </c:pt>
                <c:pt idx="1585">
                  <c:v>148.19999999999999</c:v>
                </c:pt>
                <c:pt idx="1586">
                  <c:v>148.24</c:v>
                </c:pt>
                <c:pt idx="1587">
                  <c:v>148.28</c:v>
                </c:pt>
                <c:pt idx="1588">
                  <c:v>148.32</c:v>
                </c:pt>
                <c:pt idx="1589">
                  <c:v>148.36000000000001</c:v>
                </c:pt>
                <c:pt idx="1590">
                  <c:v>148.4</c:v>
                </c:pt>
                <c:pt idx="1591">
                  <c:v>148.44</c:v>
                </c:pt>
                <c:pt idx="1592">
                  <c:v>148.47999999999999</c:v>
                </c:pt>
                <c:pt idx="1593">
                  <c:v>148.52000000000001</c:v>
                </c:pt>
                <c:pt idx="1594">
                  <c:v>148.56</c:v>
                </c:pt>
                <c:pt idx="1595">
                  <c:v>148.6</c:v>
                </c:pt>
                <c:pt idx="1596">
                  <c:v>148.64000000000001</c:v>
                </c:pt>
                <c:pt idx="1597">
                  <c:v>148.68</c:v>
                </c:pt>
                <c:pt idx="1598">
                  <c:v>148.72</c:v>
                </c:pt>
                <c:pt idx="1599">
                  <c:v>148.76</c:v>
                </c:pt>
                <c:pt idx="1600">
                  <c:v>148.80000000000001</c:v>
                </c:pt>
                <c:pt idx="1601">
                  <c:v>148.84</c:v>
                </c:pt>
                <c:pt idx="1602">
                  <c:v>148.88</c:v>
                </c:pt>
                <c:pt idx="1603">
                  <c:v>148.92000000000002</c:v>
                </c:pt>
                <c:pt idx="1604">
                  <c:v>148.96</c:v>
                </c:pt>
                <c:pt idx="1605">
                  <c:v>149</c:v>
                </c:pt>
                <c:pt idx="1606">
                  <c:v>149.04</c:v>
                </c:pt>
                <c:pt idx="1607">
                  <c:v>149.08000000000001</c:v>
                </c:pt>
                <c:pt idx="1608">
                  <c:v>149.12</c:v>
                </c:pt>
                <c:pt idx="1609">
                  <c:v>149.16</c:v>
                </c:pt>
                <c:pt idx="1610">
                  <c:v>149.20000000000002</c:v>
                </c:pt>
                <c:pt idx="1611">
                  <c:v>149.24</c:v>
                </c:pt>
                <c:pt idx="1612">
                  <c:v>149.28</c:v>
                </c:pt>
                <c:pt idx="1613">
                  <c:v>149.32</c:v>
                </c:pt>
                <c:pt idx="1614">
                  <c:v>149.36000000000001</c:v>
                </c:pt>
                <c:pt idx="1615">
                  <c:v>149.4</c:v>
                </c:pt>
                <c:pt idx="1616">
                  <c:v>149.44</c:v>
                </c:pt>
                <c:pt idx="1617">
                  <c:v>149.48000000000002</c:v>
                </c:pt>
                <c:pt idx="1618">
                  <c:v>149.52000000000001</c:v>
                </c:pt>
                <c:pt idx="1619">
                  <c:v>149.56</c:v>
                </c:pt>
                <c:pt idx="1620">
                  <c:v>149.6</c:v>
                </c:pt>
                <c:pt idx="1621">
                  <c:v>149.64000000000001</c:v>
                </c:pt>
                <c:pt idx="1622">
                  <c:v>149.68</c:v>
                </c:pt>
                <c:pt idx="1623">
                  <c:v>149.72</c:v>
                </c:pt>
                <c:pt idx="1624">
                  <c:v>149.76000000000002</c:v>
                </c:pt>
                <c:pt idx="1625">
                  <c:v>149.80000000000001</c:v>
                </c:pt>
                <c:pt idx="1626">
                  <c:v>149.84</c:v>
                </c:pt>
                <c:pt idx="1627">
                  <c:v>149.88</c:v>
                </c:pt>
                <c:pt idx="1628">
                  <c:v>149.92000000000002</c:v>
                </c:pt>
                <c:pt idx="1629">
                  <c:v>149.96</c:v>
                </c:pt>
                <c:pt idx="1630">
                  <c:v>150</c:v>
                </c:pt>
                <c:pt idx="1631">
                  <c:v>150.04000000000002</c:v>
                </c:pt>
                <c:pt idx="1632">
                  <c:v>150.08000000000001</c:v>
                </c:pt>
                <c:pt idx="1633">
                  <c:v>150.12</c:v>
                </c:pt>
                <c:pt idx="1634">
                  <c:v>150.16</c:v>
                </c:pt>
                <c:pt idx="1635">
                  <c:v>150.20000000000002</c:v>
                </c:pt>
                <c:pt idx="1636">
                  <c:v>150.24</c:v>
                </c:pt>
                <c:pt idx="1637">
                  <c:v>150.28</c:v>
                </c:pt>
                <c:pt idx="1638">
                  <c:v>150.32000000000002</c:v>
                </c:pt>
                <c:pt idx="1639">
                  <c:v>150.36000000000001</c:v>
                </c:pt>
                <c:pt idx="1640">
                  <c:v>150.4</c:v>
                </c:pt>
                <c:pt idx="1641">
                  <c:v>150.44</c:v>
                </c:pt>
                <c:pt idx="1642">
                  <c:v>150.48000000000002</c:v>
                </c:pt>
                <c:pt idx="1643">
                  <c:v>150.52000000000001</c:v>
                </c:pt>
                <c:pt idx="1644">
                  <c:v>150.56</c:v>
                </c:pt>
                <c:pt idx="1645">
                  <c:v>150.60000000000002</c:v>
                </c:pt>
                <c:pt idx="1646">
                  <c:v>150.64000000000001</c:v>
                </c:pt>
                <c:pt idx="1647">
                  <c:v>150.68</c:v>
                </c:pt>
                <c:pt idx="1648">
                  <c:v>150.72</c:v>
                </c:pt>
                <c:pt idx="1649">
                  <c:v>150.76000000000002</c:v>
                </c:pt>
                <c:pt idx="1650">
                  <c:v>150.80000000000001</c:v>
                </c:pt>
                <c:pt idx="1651">
                  <c:v>150.84</c:v>
                </c:pt>
                <c:pt idx="1652">
                  <c:v>150.88000000000002</c:v>
                </c:pt>
                <c:pt idx="1653">
                  <c:v>150.92000000000002</c:v>
                </c:pt>
                <c:pt idx="1654">
                  <c:v>150.96</c:v>
                </c:pt>
                <c:pt idx="1655">
                  <c:v>151</c:v>
                </c:pt>
                <c:pt idx="1656">
                  <c:v>151.04000000000002</c:v>
                </c:pt>
                <c:pt idx="1657">
                  <c:v>151.08000000000001</c:v>
                </c:pt>
                <c:pt idx="1658">
                  <c:v>151.12</c:v>
                </c:pt>
                <c:pt idx="1659">
                  <c:v>151.16000000000003</c:v>
                </c:pt>
                <c:pt idx="1660">
                  <c:v>151.20000000000002</c:v>
                </c:pt>
                <c:pt idx="1661">
                  <c:v>151.24</c:v>
                </c:pt>
                <c:pt idx="1662">
                  <c:v>151.28</c:v>
                </c:pt>
                <c:pt idx="1663">
                  <c:v>151.32000000000002</c:v>
                </c:pt>
                <c:pt idx="1664">
                  <c:v>151.36000000000001</c:v>
                </c:pt>
                <c:pt idx="1665">
                  <c:v>151.4</c:v>
                </c:pt>
                <c:pt idx="1666">
                  <c:v>151.44</c:v>
                </c:pt>
                <c:pt idx="1667">
                  <c:v>151.47999999999999</c:v>
                </c:pt>
                <c:pt idx="1668">
                  <c:v>151.52000000000001</c:v>
                </c:pt>
                <c:pt idx="1669">
                  <c:v>151.56</c:v>
                </c:pt>
                <c:pt idx="1670">
                  <c:v>151.6</c:v>
                </c:pt>
                <c:pt idx="1671">
                  <c:v>151.63999999999999</c:v>
                </c:pt>
                <c:pt idx="1672">
                  <c:v>151.67999999999998</c:v>
                </c:pt>
                <c:pt idx="1673">
                  <c:v>151.72</c:v>
                </c:pt>
                <c:pt idx="1674">
                  <c:v>151.76</c:v>
                </c:pt>
                <c:pt idx="1675">
                  <c:v>151.79999999999998</c:v>
                </c:pt>
                <c:pt idx="1676">
                  <c:v>151.83999999999997</c:v>
                </c:pt>
                <c:pt idx="1677">
                  <c:v>151.88</c:v>
                </c:pt>
                <c:pt idx="1678">
                  <c:v>151.91999999999999</c:v>
                </c:pt>
                <c:pt idx="1679">
                  <c:v>151.95999999999998</c:v>
                </c:pt>
                <c:pt idx="1680">
                  <c:v>152</c:v>
                </c:pt>
                <c:pt idx="1681">
                  <c:v>152.04</c:v>
                </c:pt>
                <c:pt idx="1682">
                  <c:v>152.07999999999998</c:v>
                </c:pt>
                <c:pt idx="1683">
                  <c:v>152.11999999999998</c:v>
                </c:pt>
                <c:pt idx="1684">
                  <c:v>152.16</c:v>
                </c:pt>
                <c:pt idx="1685">
                  <c:v>152.19999999999999</c:v>
                </c:pt>
                <c:pt idx="1686">
                  <c:v>152.23999999999998</c:v>
                </c:pt>
                <c:pt idx="1687">
                  <c:v>152.28</c:v>
                </c:pt>
                <c:pt idx="1688">
                  <c:v>152.32</c:v>
                </c:pt>
                <c:pt idx="1689">
                  <c:v>152.35999999999999</c:v>
                </c:pt>
                <c:pt idx="1690">
                  <c:v>152.39999999999998</c:v>
                </c:pt>
                <c:pt idx="1691">
                  <c:v>152.44</c:v>
                </c:pt>
                <c:pt idx="1692">
                  <c:v>152.47999999999999</c:v>
                </c:pt>
                <c:pt idx="1693">
                  <c:v>152.51999999999998</c:v>
                </c:pt>
                <c:pt idx="1694">
                  <c:v>152.56</c:v>
                </c:pt>
                <c:pt idx="1695">
                  <c:v>152.6</c:v>
                </c:pt>
                <c:pt idx="1696">
                  <c:v>152.63999999999999</c:v>
                </c:pt>
                <c:pt idx="1697">
                  <c:v>152.67999999999998</c:v>
                </c:pt>
                <c:pt idx="1698">
                  <c:v>152.72</c:v>
                </c:pt>
                <c:pt idx="1699">
                  <c:v>152.76</c:v>
                </c:pt>
                <c:pt idx="1700">
                  <c:v>152.79999999999998</c:v>
                </c:pt>
                <c:pt idx="1701">
                  <c:v>152.84</c:v>
                </c:pt>
                <c:pt idx="1702">
                  <c:v>152.88</c:v>
                </c:pt>
                <c:pt idx="1703">
                  <c:v>152.91999999999999</c:v>
                </c:pt>
                <c:pt idx="1704">
                  <c:v>152.95999999999998</c:v>
                </c:pt>
                <c:pt idx="1705">
                  <c:v>153</c:v>
                </c:pt>
                <c:pt idx="1706">
                  <c:v>153.04</c:v>
                </c:pt>
                <c:pt idx="1707">
                  <c:v>153.07999999999998</c:v>
                </c:pt>
                <c:pt idx="1708">
                  <c:v>153.12</c:v>
                </c:pt>
                <c:pt idx="1709">
                  <c:v>153.16</c:v>
                </c:pt>
                <c:pt idx="1710">
                  <c:v>153.19999999999999</c:v>
                </c:pt>
                <c:pt idx="1711">
                  <c:v>153.23999999999998</c:v>
                </c:pt>
                <c:pt idx="1712">
                  <c:v>153.28</c:v>
                </c:pt>
                <c:pt idx="1713">
                  <c:v>153.32</c:v>
                </c:pt>
                <c:pt idx="1714">
                  <c:v>153.35999999999999</c:v>
                </c:pt>
                <c:pt idx="1715">
                  <c:v>153.4</c:v>
                </c:pt>
                <c:pt idx="1716">
                  <c:v>153.44</c:v>
                </c:pt>
                <c:pt idx="1717">
                  <c:v>153.47999999999999</c:v>
                </c:pt>
                <c:pt idx="1718">
                  <c:v>153.51999999999998</c:v>
                </c:pt>
                <c:pt idx="1719">
                  <c:v>153.56</c:v>
                </c:pt>
                <c:pt idx="1720">
                  <c:v>153.6</c:v>
                </c:pt>
                <c:pt idx="1721">
                  <c:v>153.63999999999999</c:v>
                </c:pt>
                <c:pt idx="1722">
                  <c:v>153.68</c:v>
                </c:pt>
                <c:pt idx="1723">
                  <c:v>153.72</c:v>
                </c:pt>
                <c:pt idx="1724">
                  <c:v>153.76</c:v>
                </c:pt>
                <c:pt idx="1725">
                  <c:v>153.79999999999998</c:v>
                </c:pt>
                <c:pt idx="1726">
                  <c:v>153.84</c:v>
                </c:pt>
                <c:pt idx="1727">
                  <c:v>153.88</c:v>
                </c:pt>
                <c:pt idx="1728">
                  <c:v>153.91999999999999</c:v>
                </c:pt>
                <c:pt idx="1729">
                  <c:v>153.96</c:v>
                </c:pt>
                <c:pt idx="1730">
                  <c:v>154</c:v>
                </c:pt>
                <c:pt idx="1731">
                  <c:v>154.04</c:v>
                </c:pt>
                <c:pt idx="1732">
                  <c:v>154.07999999999998</c:v>
                </c:pt>
                <c:pt idx="1733">
                  <c:v>154.12</c:v>
                </c:pt>
                <c:pt idx="1734">
                  <c:v>154.16</c:v>
                </c:pt>
                <c:pt idx="1735">
                  <c:v>154.19999999999999</c:v>
                </c:pt>
                <c:pt idx="1736">
                  <c:v>154.24</c:v>
                </c:pt>
                <c:pt idx="1737">
                  <c:v>154.28</c:v>
                </c:pt>
                <c:pt idx="1738">
                  <c:v>154.32</c:v>
                </c:pt>
                <c:pt idx="1739">
                  <c:v>154.35999999999999</c:v>
                </c:pt>
                <c:pt idx="1740">
                  <c:v>154.4</c:v>
                </c:pt>
                <c:pt idx="1741">
                  <c:v>154.44</c:v>
                </c:pt>
                <c:pt idx="1742">
                  <c:v>154.47999999999999</c:v>
                </c:pt>
                <c:pt idx="1743">
                  <c:v>154.52000000000001</c:v>
                </c:pt>
                <c:pt idx="1744">
                  <c:v>154.56</c:v>
                </c:pt>
                <c:pt idx="1745">
                  <c:v>154.6</c:v>
                </c:pt>
                <c:pt idx="1746">
                  <c:v>154.63999999999999</c:v>
                </c:pt>
                <c:pt idx="1747">
                  <c:v>154.68</c:v>
                </c:pt>
                <c:pt idx="1748">
                  <c:v>154.72</c:v>
                </c:pt>
                <c:pt idx="1749">
                  <c:v>154.76</c:v>
                </c:pt>
                <c:pt idx="1750">
                  <c:v>154.80000000000001</c:v>
                </c:pt>
                <c:pt idx="1751">
                  <c:v>154.84</c:v>
                </c:pt>
                <c:pt idx="1752">
                  <c:v>154.88</c:v>
                </c:pt>
                <c:pt idx="1753">
                  <c:v>154.91999999999999</c:v>
                </c:pt>
                <c:pt idx="1754">
                  <c:v>154.96</c:v>
                </c:pt>
                <c:pt idx="1755">
                  <c:v>155</c:v>
                </c:pt>
                <c:pt idx="1756">
                  <c:v>155.04</c:v>
                </c:pt>
                <c:pt idx="1757">
                  <c:v>155.08000000000001</c:v>
                </c:pt>
                <c:pt idx="1758">
                  <c:v>155.12</c:v>
                </c:pt>
                <c:pt idx="1759">
                  <c:v>155.16</c:v>
                </c:pt>
                <c:pt idx="1760">
                  <c:v>155.19999999999999</c:v>
                </c:pt>
                <c:pt idx="1761">
                  <c:v>155.24</c:v>
                </c:pt>
                <c:pt idx="1762">
                  <c:v>155.28</c:v>
                </c:pt>
                <c:pt idx="1763">
                  <c:v>155.32</c:v>
                </c:pt>
                <c:pt idx="1764">
                  <c:v>155.36000000000001</c:v>
                </c:pt>
                <c:pt idx="1765">
                  <c:v>155.4</c:v>
                </c:pt>
                <c:pt idx="1766">
                  <c:v>155.44</c:v>
                </c:pt>
                <c:pt idx="1767">
                  <c:v>155.48000000000002</c:v>
                </c:pt>
                <c:pt idx="1768">
                  <c:v>155.52000000000001</c:v>
                </c:pt>
                <c:pt idx="1769">
                  <c:v>155.56</c:v>
                </c:pt>
                <c:pt idx="1770">
                  <c:v>155.6</c:v>
                </c:pt>
                <c:pt idx="1771">
                  <c:v>155.64000000000001</c:v>
                </c:pt>
                <c:pt idx="1772">
                  <c:v>155.68</c:v>
                </c:pt>
                <c:pt idx="1773">
                  <c:v>155.72</c:v>
                </c:pt>
                <c:pt idx="1774">
                  <c:v>155.76000000000002</c:v>
                </c:pt>
                <c:pt idx="1775">
                  <c:v>155.80000000000001</c:v>
                </c:pt>
                <c:pt idx="1776">
                  <c:v>155.84</c:v>
                </c:pt>
                <c:pt idx="1777">
                  <c:v>155.88</c:v>
                </c:pt>
                <c:pt idx="1778">
                  <c:v>155.92000000000002</c:v>
                </c:pt>
                <c:pt idx="1779">
                  <c:v>155.96</c:v>
                </c:pt>
                <c:pt idx="1780">
                  <c:v>156</c:v>
                </c:pt>
                <c:pt idx="1781">
                  <c:v>156.04000000000002</c:v>
                </c:pt>
                <c:pt idx="1782">
                  <c:v>156.08000000000001</c:v>
                </c:pt>
                <c:pt idx="1783">
                  <c:v>156.12</c:v>
                </c:pt>
                <c:pt idx="1784">
                  <c:v>156.16</c:v>
                </c:pt>
                <c:pt idx="1785">
                  <c:v>156.20000000000002</c:v>
                </c:pt>
                <c:pt idx="1786">
                  <c:v>156.24</c:v>
                </c:pt>
                <c:pt idx="1787">
                  <c:v>156.28</c:v>
                </c:pt>
                <c:pt idx="1788">
                  <c:v>156.32000000000002</c:v>
                </c:pt>
                <c:pt idx="1789">
                  <c:v>156.36000000000001</c:v>
                </c:pt>
                <c:pt idx="1790">
                  <c:v>156.4</c:v>
                </c:pt>
                <c:pt idx="1791">
                  <c:v>156.44</c:v>
                </c:pt>
                <c:pt idx="1792">
                  <c:v>156.48000000000002</c:v>
                </c:pt>
                <c:pt idx="1793">
                  <c:v>156.52000000000001</c:v>
                </c:pt>
                <c:pt idx="1794">
                  <c:v>156.56</c:v>
                </c:pt>
                <c:pt idx="1795">
                  <c:v>156.60000000000002</c:v>
                </c:pt>
                <c:pt idx="1796">
                  <c:v>156.64000000000001</c:v>
                </c:pt>
                <c:pt idx="1797">
                  <c:v>156.68</c:v>
                </c:pt>
                <c:pt idx="1798">
                  <c:v>156.72</c:v>
                </c:pt>
                <c:pt idx="1799">
                  <c:v>156.76000000000002</c:v>
                </c:pt>
                <c:pt idx="1800">
                  <c:v>156.80000000000001</c:v>
                </c:pt>
                <c:pt idx="1801">
                  <c:v>156.84</c:v>
                </c:pt>
                <c:pt idx="1802">
                  <c:v>156.88000000000002</c:v>
                </c:pt>
                <c:pt idx="1803">
                  <c:v>156.92000000000002</c:v>
                </c:pt>
                <c:pt idx="1804">
                  <c:v>156.96</c:v>
                </c:pt>
                <c:pt idx="1805">
                  <c:v>157</c:v>
                </c:pt>
                <c:pt idx="1806">
                  <c:v>157.04000000000002</c:v>
                </c:pt>
                <c:pt idx="1807">
                  <c:v>157.08000000000001</c:v>
                </c:pt>
                <c:pt idx="1808">
                  <c:v>157.12</c:v>
                </c:pt>
                <c:pt idx="1809">
                  <c:v>157.16000000000003</c:v>
                </c:pt>
                <c:pt idx="1810">
                  <c:v>157.20000000000002</c:v>
                </c:pt>
                <c:pt idx="1811">
                  <c:v>157.24</c:v>
                </c:pt>
                <c:pt idx="1812">
                  <c:v>157.28</c:v>
                </c:pt>
                <c:pt idx="1813">
                  <c:v>157.32000000000002</c:v>
                </c:pt>
                <c:pt idx="1814">
                  <c:v>157.36000000000001</c:v>
                </c:pt>
                <c:pt idx="1815">
                  <c:v>157.4</c:v>
                </c:pt>
                <c:pt idx="1816">
                  <c:v>157.44000000000003</c:v>
                </c:pt>
                <c:pt idx="1817">
                  <c:v>157.48000000000002</c:v>
                </c:pt>
                <c:pt idx="1818">
                  <c:v>157.52000000000001</c:v>
                </c:pt>
                <c:pt idx="1819">
                  <c:v>157.56</c:v>
                </c:pt>
                <c:pt idx="1820">
                  <c:v>157.6</c:v>
                </c:pt>
                <c:pt idx="1821">
                  <c:v>157.64000000000001</c:v>
                </c:pt>
                <c:pt idx="1822">
                  <c:v>157.68</c:v>
                </c:pt>
                <c:pt idx="1823">
                  <c:v>157.72</c:v>
                </c:pt>
                <c:pt idx="1824">
                  <c:v>157.76</c:v>
                </c:pt>
                <c:pt idx="1825">
                  <c:v>157.79999999999998</c:v>
                </c:pt>
                <c:pt idx="1826">
                  <c:v>157.84</c:v>
                </c:pt>
                <c:pt idx="1827">
                  <c:v>157.88</c:v>
                </c:pt>
                <c:pt idx="1828">
                  <c:v>157.91999999999999</c:v>
                </c:pt>
                <c:pt idx="1829">
                  <c:v>157.95999999999998</c:v>
                </c:pt>
                <c:pt idx="1830">
                  <c:v>158</c:v>
                </c:pt>
                <c:pt idx="1831">
                  <c:v>158.04</c:v>
                </c:pt>
                <c:pt idx="1832">
                  <c:v>158.07999999999998</c:v>
                </c:pt>
                <c:pt idx="1833">
                  <c:v>158.11999999999998</c:v>
                </c:pt>
                <c:pt idx="1834">
                  <c:v>158.16</c:v>
                </c:pt>
                <c:pt idx="1835">
                  <c:v>158.19999999999999</c:v>
                </c:pt>
                <c:pt idx="1836">
                  <c:v>158.23999999999998</c:v>
                </c:pt>
                <c:pt idx="1837">
                  <c:v>158.28</c:v>
                </c:pt>
                <c:pt idx="1838">
                  <c:v>158.32</c:v>
                </c:pt>
                <c:pt idx="1839">
                  <c:v>158.35999999999999</c:v>
                </c:pt>
                <c:pt idx="1840">
                  <c:v>158.39999999999998</c:v>
                </c:pt>
                <c:pt idx="1841">
                  <c:v>158.44</c:v>
                </c:pt>
                <c:pt idx="1842">
                  <c:v>158.47999999999999</c:v>
                </c:pt>
                <c:pt idx="1843">
                  <c:v>158.51999999999998</c:v>
                </c:pt>
                <c:pt idx="1844">
                  <c:v>158.56</c:v>
                </c:pt>
                <c:pt idx="1845">
                  <c:v>158.6</c:v>
                </c:pt>
                <c:pt idx="1846">
                  <c:v>158.63999999999999</c:v>
                </c:pt>
                <c:pt idx="1847">
                  <c:v>158.67999999999998</c:v>
                </c:pt>
                <c:pt idx="1848">
                  <c:v>158.72</c:v>
                </c:pt>
                <c:pt idx="1849">
                  <c:v>158.76</c:v>
                </c:pt>
                <c:pt idx="1850">
                  <c:v>158.79999999999998</c:v>
                </c:pt>
                <c:pt idx="1851">
                  <c:v>158.84</c:v>
                </c:pt>
                <c:pt idx="1852">
                  <c:v>158.88</c:v>
                </c:pt>
                <c:pt idx="1853">
                  <c:v>158.91999999999999</c:v>
                </c:pt>
                <c:pt idx="1854">
                  <c:v>158.95999999999998</c:v>
                </c:pt>
                <c:pt idx="1855">
                  <c:v>159</c:v>
                </c:pt>
                <c:pt idx="1856">
                  <c:v>159.04</c:v>
                </c:pt>
                <c:pt idx="1857">
                  <c:v>159.07999999999998</c:v>
                </c:pt>
                <c:pt idx="1858">
                  <c:v>159.12</c:v>
                </c:pt>
                <c:pt idx="1859">
                  <c:v>159.16</c:v>
                </c:pt>
                <c:pt idx="1860">
                  <c:v>159.19999999999999</c:v>
                </c:pt>
                <c:pt idx="1861">
                  <c:v>159.23999999999998</c:v>
                </c:pt>
                <c:pt idx="1862">
                  <c:v>159.28</c:v>
                </c:pt>
                <c:pt idx="1863">
                  <c:v>159.32</c:v>
                </c:pt>
                <c:pt idx="1864">
                  <c:v>159.35999999999999</c:v>
                </c:pt>
                <c:pt idx="1865">
                  <c:v>159.4</c:v>
                </c:pt>
                <c:pt idx="1866">
                  <c:v>159.44</c:v>
                </c:pt>
                <c:pt idx="1867">
                  <c:v>159.47999999999999</c:v>
                </c:pt>
                <c:pt idx="1868">
                  <c:v>159.51999999999998</c:v>
                </c:pt>
                <c:pt idx="1869">
                  <c:v>159.56</c:v>
                </c:pt>
                <c:pt idx="1870">
                  <c:v>159.6</c:v>
                </c:pt>
                <c:pt idx="1871">
                  <c:v>159.63999999999999</c:v>
                </c:pt>
                <c:pt idx="1872">
                  <c:v>159.68</c:v>
                </c:pt>
                <c:pt idx="1873">
                  <c:v>159.72</c:v>
                </c:pt>
                <c:pt idx="1874">
                  <c:v>159.76</c:v>
                </c:pt>
                <c:pt idx="1875">
                  <c:v>159.79999999999998</c:v>
                </c:pt>
                <c:pt idx="1876">
                  <c:v>159.84</c:v>
                </c:pt>
                <c:pt idx="1877">
                  <c:v>159.88</c:v>
                </c:pt>
                <c:pt idx="1878">
                  <c:v>159.91999999999999</c:v>
                </c:pt>
                <c:pt idx="1879">
                  <c:v>159.96</c:v>
                </c:pt>
                <c:pt idx="1880">
                  <c:v>160</c:v>
                </c:pt>
                <c:pt idx="1881">
                  <c:v>160.04</c:v>
                </c:pt>
                <c:pt idx="1882">
                  <c:v>160.07999999999998</c:v>
                </c:pt>
                <c:pt idx="1883">
                  <c:v>160.12</c:v>
                </c:pt>
                <c:pt idx="1884">
                  <c:v>160.16</c:v>
                </c:pt>
                <c:pt idx="1885">
                  <c:v>160.19999999999999</c:v>
                </c:pt>
                <c:pt idx="1886">
                  <c:v>160.24</c:v>
                </c:pt>
                <c:pt idx="1887">
                  <c:v>160.28</c:v>
                </c:pt>
                <c:pt idx="1888">
                  <c:v>160.32</c:v>
                </c:pt>
                <c:pt idx="1889">
                  <c:v>160.35999999999999</c:v>
                </c:pt>
                <c:pt idx="1890">
                  <c:v>160.4</c:v>
                </c:pt>
                <c:pt idx="1891">
                  <c:v>160.44</c:v>
                </c:pt>
                <c:pt idx="1892">
                  <c:v>160.47999999999999</c:v>
                </c:pt>
                <c:pt idx="1893">
                  <c:v>160.52000000000001</c:v>
                </c:pt>
                <c:pt idx="1894">
                  <c:v>160.56</c:v>
                </c:pt>
                <c:pt idx="1895">
                  <c:v>160.6</c:v>
                </c:pt>
                <c:pt idx="1896">
                  <c:v>160.63999999999999</c:v>
                </c:pt>
                <c:pt idx="1897">
                  <c:v>160.68</c:v>
                </c:pt>
                <c:pt idx="1898">
                  <c:v>160.72</c:v>
                </c:pt>
                <c:pt idx="1899">
                  <c:v>160.76</c:v>
                </c:pt>
                <c:pt idx="1900">
                  <c:v>160.80000000000001</c:v>
                </c:pt>
                <c:pt idx="1901">
                  <c:v>160.84</c:v>
                </c:pt>
                <c:pt idx="1902">
                  <c:v>160.88</c:v>
                </c:pt>
                <c:pt idx="1903">
                  <c:v>160.91999999999999</c:v>
                </c:pt>
                <c:pt idx="1904">
                  <c:v>160.96</c:v>
                </c:pt>
                <c:pt idx="1905">
                  <c:v>161</c:v>
                </c:pt>
                <c:pt idx="1906">
                  <c:v>161.04</c:v>
                </c:pt>
                <c:pt idx="1907">
                  <c:v>161.08000000000001</c:v>
                </c:pt>
                <c:pt idx="1908">
                  <c:v>161.12</c:v>
                </c:pt>
                <c:pt idx="1909">
                  <c:v>161.16</c:v>
                </c:pt>
                <c:pt idx="1910">
                  <c:v>161.19999999999999</c:v>
                </c:pt>
                <c:pt idx="1911">
                  <c:v>161.24</c:v>
                </c:pt>
                <c:pt idx="1912">
                  <c:v>161.28</c:v>
                </c:pt>
                <c:pt idx="1913">
                  <c:v>161.32</c:v>
                </c:pt>
                <c:pt idx="1914">
                  <c:v>161.36000000000001</c:v>
                </c:pt>
                <c:pt idx="1915">
                  <c:v>161.4</c:v>
                </c:pt>
                <c:pt idx="1916">
                  <c:v>161.44</c:v>
                </c:pt>
                <c:pt idx="1917">
                  <c:v>161.47999999999999</c:v>
                </c:pt>
                <c:pt idx="1918">
                  <c:v>161.52000000000001</c:v>
                </c:pt>
                <c:pt idx="1919">
                  <c:v>161.56</c:v>
                </c:pt>
                <c:pt idx="1920">
                  <c:v>161.6</c:v>
                </c:pt>
                <c:pt idx="1921">
                  <c:v>161.64000000000001</c:v>
                </c:pt>
                <c:pt idx="1922">
                  <c:v>161.68</c:v>
                </c:pt>
                <c:pt idx="1923">
                  <c:v>161.72</c:v>
                </c:pt>
                <c:pt idx="1924">
                  <c:v>161.76</c:v>
                </c:pt>
                <c:pt idx="1925">
                  <c:v>161.80000000000001</c:v>
                </c:pt>
                <c:pt idx="1926">
                  <c:v>161.84</c:v>
                </c:pt>
                <c:pt idx="1927">
                  <c:v>161.88</c:v>
                </c:pt>
                <c:pt idx="1928">
                  <c:v>161.92000000000002</c:v>
                </c:pt>
                <c:pt idx="1929">
                  <c:v>161.96</c:v>
                </c:pt>
                <c:pt idx="1930">
                  <c:v>162</c:v>
                </c:pt>
                <c:pt idx="1931">
                  <c:v>162.04</c:v>
                </c:pt>
                <c:pt idx="1932">
                  <c:v>162.08000000000001</c:v>
                </c:pt>
                <c:pt idx="1933">
                  <c:v>162.12</c:v>
                </c:pt>
                <c:pt idx="1934">
                  <c:v>162.16</c:v>
                </c:pt>
                <c:pt idx="1935">
                  <c:v>162.20000000000002</c:v>
                </c:pt>
                <c:pt idx="1936">
                  <c:v>162.24</c:v>
                </c:pt>
                <c:pt idx="1937">
                  <c:v>162.28</c:v>
                </c:pt>
                <c:pt idx="1938">
                  <c:v>162.32</c:v>
                </c:pt>
                <c:pt idx="1939">
                  <c:v>162.36000000000001</c:v>
                </c:pt>
                <c:pt idx="1940">
                  <c:v>162.4</c:v>
                </c:pt>
                <c:pt idx="1941">
                  <c:v>162.44</c:v>
                </c:pt>
                <c:pt idx="1942">
                  <c:v>162.48000000000002</c:v>
                </c:pt>
                <c:pt idx="1943">
                  <c:v>162.52000000000001</c:v>
                </c:pt>
                <c:pt idx="1944">
                  <c:v>162.56</c:v>
                </c:pt>
                <c:pt idx="1945">
                  <c:v>162.6</c:v>
                </c:pt>
                <c:pt idx="1946">
                  <c:v>162.64000000000001</c:v>
                </c:pt>
                <c:pt idx="1947">
                  <c:v>162.68</c:v>
                </c:pt>
                <c:pt idx="1948">
                  <c:v>162.72</c:v>
                </c:pt>
                <c:pt idx="1949">
                  <c:v>162.76000000000002</c:v>
                </c:pt>
                <c:pt idx="1950">
                  <c:v>162.80000000000001</c:v>
                </c:pt>
                <c:pt idx="1951">
                  <c:v>162.84</c:v>
                </c:pt>
                <c:pt idx="1952">
                  <c:v>162.88</c:v>
                </c:pt>
                <c:pt idx="1953">
                  <c:v>162.92000000000002</c:v>
                </c:pt>
                <c:pt idx="1954">
                  <c:v>162.96</c:v>
                </c:pt>
                <c:pt idx="1955">
                  <c:v>163</c:v>
                </c:pt>
                <c:pt idx="1956">
                  <c:v>163.04000000000002</c:v>
                </c:pt>
                <c:pt idx="1957">
                  <c:v>163.08000000000001</c:v>
                </c:pt>
                <c:pt idx="1958">
                  <c:v>163.12</c:v>
                </c:pt>
                <c:pt idx="1959">
                  <c:v>163.16000000000003</c:v>
                </c:pt>
                <c:pt idx="1960">
                  <c:v>163.20000000000002</c:v>
                </c:pt>
                <c:pt idx="1961">
                  <c:v>163.24</c:v>
                </c:pt>
                <c:pt idx="1962">
                  <c:v>163.28</c:v>
                </c:pt>
                <c:pt idx="1963">
                  <c:v>163.32000000000002</c:v>
                </c:pt>
                <c:pt idx="1964">
                  <c:v>163.36000000000001</c:v>
                </c:pt>
                <c:pt idx="1965">
                  <c:v>163.4</c:v>
                </c:pt>
                <c:pt idx="1966">
                  <c:v>163.44000000000003</c:v>
                </c:pt>
                <c:pt idx="1967">
                  <c:v>163.48000000000002</c:v>
                </c:pt>
                <c:pt idx="1968">
                  <c:v>163.52000000000001</c:v>
                </c:pt>
                <c:pt idx="1969">
                  <c:v>163.56</c:v>
                </c:pt>
                <c:pt idx="1970">
                  <c:v>163.60000000000002</c:v>
                </c:pt>
                <c:pt idx="1971">
                  <c:v>163.64000000000001</c:v>
                </c:pt>
                <c:pt idx="1972">
                  <c:v>163.68</c:v>
                </c:pt>
                <c:pt idx="1973">
                  <c:v>163.72</c:v>
                </c:pt>
                <c:pt idx="1974">
                  <c:v>163.76000000000002</c:v>
                </c:pt>
                <c:pt idx="1975">
                  <c:v>163.80000000000001</c:v>
                </c:pt>
                <c:pt idx="1976">
                  <c:v>163.84</c:v>
                </c:pt>
                <c:pt idx="1977">
                  <c:v>163.88</c:v>
                </c:pt>
                <c:pt idx="1978">
                  <c:v>163.92</c:v>
                </c:pt>
                <c:pt idx="1979">
                  <c:v>163.96</c:v>
                </c:pt>
                <c:pt idx="1980">
                  <c:v>164</c:v>
                </c:pt>
                <c:pt idx="1981">
                  <c:v>164.04</c:v>
                </c:pt>
                <c:pt idx="1982">
                  <c:v>164.07999999999998</c:v>
                </c:pt>
                <c:pt idx="1983">
                  <c:v>164.11999999999998</c:v>
                </c:pt>
                <c:pt idx="1984">
                  <c:v>164.16</c:v>
                </c:pt>
                <c:pt idx="1985">
                  <c:v>164.2</c:v>
                </c:pt>
                <c:pt idx="1986">
                  <c:v>164.23999999999998</c:v>
                </c:pt>
                <c:pt idx="1987">
                  <c:v>164.28</c:v>
                </c:pt>
                <c:pt idx="1988">
                  <c:v>164.32</c:v>
                </c:pt>
                <c:pt idx="1989">
                  <c:v>164.35999999999999</c:v>
                </c:pt>
                <c:pt idx="1990">
                  <c:v>164.39999999999998</c:v>
                </c:pt>
                <c:pt idx="1991">
                  <c:v>164.44</c:v>
                </c:pt>
                <c:pt idx="1992">
                  <c:v>164.48</c:v>
                </c:pt>
                <c:pt idx="1993">
                  <c:v>164.51999999999998</c:v>
                </c:pt>
                <c:pt idx="1994">
                  <c:v>164.56</c:v>
                </c:pt>
                <c:pt idx="1995">
                  <c:v>164.6</c:v>
                </c:pt>
                <c:pt idx="1996">
                  <c:v>164.64</c:v>
                </c:pt>
                <c:pt idx="1997">
                  <c:v>164.67999999999998</c:v>
                </c:pt>
                <c:pt idx="1998">
                  <c:v>164.72</c:v>
                </c:pt>
                <c:pt idx="1999">
                  <c:v>164.76</c:v>
                </c:pt>
                <c:pt idx="2000">
                  <c:v>164.79999999999998</c:v>
                </c:pt>
                <c:pt idx="2001">
                  <c:v>164.84</c:v>
                </c:pt>
                <c:pt idx="2002">
                  <c:v>164.88</c:v>
                </c:pt>
                <c:pt idx="2003">
                  <c:v>164.92</c:v>
                </c:pt>
                <c:pt idx="2004">
                  <c:v>164.95999999999998</c:v>
                </c:pt>
                <c:pt idx="2005">
                  <c:v>165</c:v>
                </c:pt>
                <c:pt idx="2006">
                  <c:v>165.04</c:v>
                </c:pt>
                <c:pt idx="2007">
                  <c:v>165.07999999999998</c:v>
                </c:pt>
                <c:pt idx="2008">
                  <c:v>165.12</c:v>
                </c:pt>
                <c:pt idx="2009">
                  <c:v>165.16</c:v>
                </c:pt>
                <c:pt idx="2010">
                  <c:v>165.2</c:v>
                </c:pt>
                <c:pt idx="2011">
                  <c:v>165.23999999999998</c:v>
                </c:pt>
                <c:pt idx="2012">
                  <c:v>165.28</c:v>
                </c:pt>
                <c:pt idx="2013">
                  <c:v>165.32</c:v>
                </c:pt>
                <c:pt idx="2014">
                  <c:v>165.35999999999999</c:v>
                </c:pt>
                <c:pt idx="2015">
                  <c:v>165.4</c:v>
                </c:pt>
                <c:pt idx="2016">
                  <c:v>165.44</c:v>
                </c:pt>
                <c:pt idx="2017">
                  <c:v>165.48</c:v>
                </c:pt>
                <c:pt idx="2018">
                  <c:v>165.51999999999998</c:v>
                </c:pt>
                <c:pt idx="2019">
                  <c:v>165.56</c:v>
                </c:pt>
                <c:pt idx="2020">
                  <c:v>165.6</c:v>
                </c:pt>
                <c:pt idx="2021">
                  <c:v>165.64</c:v>
                </c:pt>
                <c:pt idx="2022">
                  <c:v>165.68</c:v>
                </c:pt>
                <c:pt idx="2023">
                  <c:v>165.72</c:v>
                </c:pt>
                <c:pt idx="2024">
                  <c:v>165.76</c:v>
                </c:pt>
                <c:pt idx="2025">
                  <c:v>165.79999999999998</c:v>
                </c:pt>
                <c:pt idx="2026">
                  <c:v>165.84</c:v>
                </c:pt>
                <c:pt idx="2027">
                  <c:v>165.88</c:v>
                </c:pt>
                <c:pt idx="2028">
                  <c:v>165.92</c:v>
                </c:pt>
                <c:pt idx="2029">
                  <c:v>165.96</c:v>
                </c:pt>
                <c:pt idx="2030">
                  <c:v>166</c:v>
                </c:pt>
                <c:pt idx="2031">
                  <c:v>166.04</c:v>
                </c:pt>
                <c:pt idx="2032">
                  <c:v>166.07999999999998</c:v>
                </c:pt>
                <c:pt idx="2033">
                  <c:v>166.12</c:v>
                </c:pt>
                <c:pt idx="2034">
                  <c:v>166.16</c:v>
                </c:pt>
                <c:pt idx="2035">
                  <c:v>166.2</c:v>
                </c:pt>
                <c:pt idx="2036">
                  <c:v>166.24</c:v>
                </c:pt>
                <c:pt idx="2037">
                  <c:v>166.28</c:v>
                </c:pt>
                <c:pt idx="2038">
                  <c:v>166.32</c:v>
                </c:pt>
                <c:pt idx="2039">
                  <c:v>166.35999999999999</c:v>
                </c:pt>
                <c:pt idx="2040">
                  <c:v>166.4</c:v>
                </c:pt>
                <c:pt idx="2041">
                  <c:v>166.44</c:v>
                </c:pt>
                <c:pt idx="2042">
                  <c:v>166.48</c:v>
                </c:pt>
                <c:pt idx="2043">
                  <c:v>166.52</c:v>
                </c:pt>
                <c:pt idx="2044">
                  <c:v>166.56</c:v>
                </c:pt>
                <c:pt idx="2045">
                  <c:v>166.6</c:v>
                </c:pt>
                <c:pt idx="2046">
                  <c:v>166.64</c:v>
                </c:pt>
                <c:pt idx="2047">
                  <c:v>166.68</c:v>
                </c:pt>
                <c:pt idx="2048">
                  <c:v>166.72</c:v>
                </c:pt>
                <c:pt idx="2049">
                  <c:v>166.76</c:v>
                </c:pt>
                <c:pt idx="2050">
                  <c:v>166.8</c:v>
                </c:pt>
                <c:pt idx="2051">
                  <c:v>166.84</c:v>
                </c:pt>
                <c:pt idx="2052">
                  <c:v>166.88</c:v>
                </c:pt>
                <c:pt idx="2053">
                  <c:v>166.92</c:v>
                </c:pt>
                <c:pt idx="2054">
                  <c:v>166.96</c:v>
                </c:pt>
                <c:pt idx="2055">
                  <c:v>167</c:v>
                </c:pt>
                <c:pt idx="2056">
                  <c:v>167.04</c:v>
                </c:pt>
                <c:pt idx="2057">
                  <c:v>167.08</c:v>
                </c:pt>
                <c:pt idx="2058">
                  <c:v>167.12</c:v>
                </c:pt>
                <c:pt idx="2059">
                  <c:v>167.16</c:v>
                </c:pt>
                <c:pt idx="2060">
                  <c:v>167.2</c:v>
                </c:pt>
                <c:pt idx="2061">
                  <c:v>167.24</c:v>
                </c:pt>
                <c:pt idx="2062">
                  <c:v>167.28</c:v>
                </c:pt>
                <c:pt idx="2063">
                  <c:v>167.32</c:v>
                </c:pt>
                <c:pt idx="2064">
                  <c:v>167.36</c:v>
                </c:pt>
                <c:pt idx="2065">
                  <c:v>167.4</c:v>
                </c:pt>
                <c:pt idx="2066">
                  <c:v>167.44</c:v>
                </c:pt>
                <c:pt idx="2067">
                  <c:v>167.48</c:v>
                </c:pt>
                <c:pt idx="2068">
                  <c:v>167.52</c:v>
                </c:pt>
                <c:pt idx="2069">
                  <c:v>167.56</c:v>
                </c:pt>
                <c:pt idx="2070">
                  <c:v>167.6</c:v>
                </c:pt>
                <c:pt idx="2071">
                  <c:v>167.64000000000001</c:v>
                </c:pt>
                <c:pt idx="2072">
                  <c:v>167.68</c:v>
                </c:pt>
                <c:pt idx="2073">
                  <c:v>167.72</c:v>
                </c:pt>
                <c:pt idx="2074">
                  <c:v>167.76</c:v>
                </c:pt>
                <c:pt idx="2075">
                  <c:v>167.8</c:v>
                </c:pt>
                <c:pt idx="2076">
                  <c:v>167.84</c:v>
                </c:pt>
                <c:pt idx="2077">
                  <c:v>167.88</c:v>
                </c:pt>
                <c:pt idx="2078">
                  <c:v>167.92000000000002</c:v>
                </c:pt>
                <c:pt idx="2079">
                  <c:v>167.96</c:v>
                </c:pt>
                <c:pt idx="2080">
                  <c:v>168</c:v>
                </c:pt>
                <c:pt idx="2081">
                  <c:v>168.04</c:v>
                </c:pt>
                <c:pt idx="2082">
                  <c:v>168.08</c:v>
                </c:pt>
                <c:pt idx="2083">
                  <c:v>168.12</c:v>
                </c:pt>
                <c:pt idx="2084">
                  <c:v>168.16</c:v>
                </c:pt>
                <c:pt idx="2085">
                  <c:v>168.20000000000002</c:v>
                </c:pt>
                <c:pt idx="2086">
                  <c:v>168.24</c:v>
                </c:pt>
                <c:pt idx="2087">
                  <c:v>168.28</c:v>
                </c:pt>
                <c:pt idx="2088">
                  <c:v>168.32</c:v>
                </c:pt>
                <c:pt idx="2089">
                  <c:v>168.36</c:v>
                </c:pt>
                <c:pt idx="2090">
                  <c:v>168.4</c:v>
                </c:pt>
                <c:pt idx="2091">
                  <c:v>168.44</c:v>
                </c:pt>
                <c:pt idx="2092">
                  <c:v>168.48000000000002</c:v>
                </c:pt>
                <c:pt idx="2093">
                  <c:v>168.52</c:v>
                </c:pt>
                <c:pt idx="2094">
                  <c:v>168.56</c:v>
                </c:pt>
                <c:pt idx="2095">
                  <c:v>168.6</c:v>
                </c:pt>
                <c:pt idx="2096">
                  <c:v>168.64000000000001</c:v>
                </c:pt>
                <c:pt idx="2097">
                  <c:v>168.68</c:v>
                </c:pt>
                <c:pt idx="2098">
                  <c:v>168.72</c:v>
                </c:pt>
                <c:pt idx="2099">
                  <c:v>168.76000000000002</c:v>
                </c:pt>
                <c:pt idx="2100">
                  <c:v>168.8</c:v>
                </c:pt>
                <c:pt idx="2101">
                  <c:v>168.84</c:v>
                </c:pt>
                <c:pt idx="2102">
                  <c:v>168.88</c:v>
                </c:pt>
                <c:pt idx="2103">
                  <c:v>168.92000000000002</c:v>
                </c:pt>
                <c:pt idx="2104">
                  <c:v>168.96</c:v>
                </c:pt>
                <c:pt idx="2105">
                  <c:v>169</c:v>
                </c:pt>
                <c:pt idx="2106">
                  <c:v>169.04000000000002</c:v>
                </c:pt>
                <c:pt idx="2107">
                  <c:v>169.08</c:v>
                </c:pt>
                <c:pt idx="2108">
                  <c:v>169.12</c:v>
                </c:pt>
                <c:pt idx="2109">
                  <c:v>169.16</c:v>
                </c:pt>
                <c:pt idx="2110">
                  <c:v>169.20000000000002</c:v>
                </c:pt>
                <c:pt idx="2111">
                  <c:v>169.24</c:v>
                </c:pt>
                <c:pt idx="2112">
                  <c:v>169.28</c:v>
                </c:pt>
                <c:pt idx="2113">
                  <c:v>169.32000000000002</c:v>
                </c:pt>
                <c:pt idx="2114">
                  <c:v>169.36</c:v>
                </c:pt>
                <c:pt idx="2115">
                  <c:v>169.4</c:v>
                </c:pt>
                <c:pt idx="2116">
                  <c:v>169.44</c:v>
                </c:pt>
                <c:pt idx="2117">
                  <c:v>169.48000000000002</c:v>
                </c:pt>
                <c:pt idx="2118">
                  <c:v>169.52</c:v>
                </c:pt>
                <c:pt idx="2119">
                  <c:v>169.56</c:v>
                </c:pt>
                <c:pt idx="2120">
                  <c:v>169.60000000000002</c:v>
                </c:pt>
                <c:pt idx="2121">
                  <c:v>169.64000000000001</c:v>
                </c:pt>
                <c:pt idx="2122">
                  <c:v>169.68</c:v>
                </c:pt>
                <c:pt idx="2123">
                  <c:v>169.72</c:v>
                </c:pt>
                <c:pt idx="2124">
                  <c:v>169.76000000000002</c:v>
                </c:pt>
                <c:pt idx="2125">
                  <c:v>169.8</c:v>
                </c:pt>
                <c:pt idx="2126">
                  <c:v>169.84</c:v>
                </c:pt>
                <c:pt idx="2127">
                  <c:v>169.88000000000002</c:v>
                </c:pt>
                <c:pt idx="2128">
                  <c:v>169.92000000000002</c:v>
                </c:pt>
                <c:pt idx="2129">
                  <c:v>169.96</c:v>
                </c:pt>
                <c:pt idx="2130">
                  <c:v>170</c:v>
                </c:pt>
                <c:pt idx="2131">
                  <c:v>170.04</c:v>
                </c:pt>
                <c:pt idx="2132">
                  <c:v>170.08</c:v>
                </c:pt>
                <c:pt idx="2133">
                  <c:v>170.12</c:v>
                </c:pt>
                <c:pt idx="2134">
                  <c:v>170.16</c:v>
                </c:pt>
                <c:pt idx="2135">
                  <c:v>170.2</c:v>
                </c:pt>
                <c:pt idx="2136">
                  <c:v>170.23999999999998</c:v>
                </c:pt>
                <c:pt idx="2137">
                  <c:v>170.27999999999997</c:v>
                </c:pt>
                <c:pt idx="2138">
                  <c:v>170.32</c:v>
                </c:pt>
                <c:pt idx="2139">
                  <c:v>170.35999999999999</c:v>
                </c:pt>
                <c:pt idx="2140">
                  <c:v>170.39999999999998</c:v>
                </c:pt>
                <c:pt idx="2141">
                  <c:v>170.44</c:v>
                </c:pt>
                <c:pt idx="2142">
                  <c:v>170.48</c:v>
                </c:pt>
                <c:pt idx="2143">
                  <c:v>170.51999999999998</c:v>
                </c:pt>
                <c:pt idx="2144">
                  <c:v>170.56</c:v>
                </c:pt>
                <c:pt idx="2145">
                  <c:v>170.6</c:v>
                </c:pt>
                <c:pt idx="2146">
                  <c:v>170.64</c:v>
                </c:pt>
                <c:pt idx="2147">
                  <c:v>170.67999999999998</c:v>
                </c:pt>
                <c:pt idx="2148">
                  <c:v>170.72</c:v>
                </c:pt>
                <c:pt idx="2149">
                  <c:v>170.76</c:v>
                </c:pt>
                <c:pt idx="2150">
                  <c:v>170.79999999999998</c:v>
                </c:pt>
                <c:pt idx="2151">
                  <c:v>170.84</c:v>
                </c:pt>
                <c:pt idx="2152">
                  <c:v>170.88</c:v>
                </c:pt>
                <c:pt idx="2153">
                  <c:v>170.92</c:v>
                </c:pt>
                <c:pt idx="2154">
                  <c:v>170.95999999999998</c:v>
                </c:pt>
                <c:pt idx="2155">
                  <c:v>171</c:v>
                </c:pt>
                <c:pt idx="2156">
                  <c:v>171.04</c:v>
                </c:pt>
                <c:pt idx="2157">
                  <c:v>171.07999999999998</c:v>
                </c:pt>
                <c:pt idx="2158">
                  <c:v>171.12</c:v>
                </c:pt>
                <c:pt idx="2159">
                  <c:v>171.16</c:v>
                </c:pt>
                <c:pt idx="2160">
                  <c:v>171.2</c:v>
                </c:pt>
                <c:pt idx="2161">
                  <c:v>171.23999999999998</c:v>
                </c:pt>
                <c:pt idx="2162">
                  <c:v>171.28</c:v>
                </c:pt>
                <c:pt idx="2163">
                  <c:v>171.32</c:v>
                </c:pt>
                <c:pt idx="2164">
                  <c:v>171.35999999999999</c:v>
                </c:pt>
                <c:pt idx="2165">
                  <c:v>171.4</c:v>
                </c:pt>
                <c:pt idx="2166">
                  <c:v>171.44</c:v>
                </c:pt>
                <c:pt idx="2167">
                  <c:v>171.48</c:v>
                </c:pt>
                <c:pt idx="2168">
                  <c:v>171.51999999999998</c:v>
                </c:pt>
                <c:pt idx="2169">
                  <c:v>171.56</c:v>
                </c:pt>
                <c:pt idx="2170">
                  <c:v>171.6</c:v>
                </c:pt>
                <c:pt idx="2171">
                  <c:v>171.64</c:v>
                </c:pt>
                <c:pt idx="2172">
                  <c:v>171.68</c:v>
                </c:pt>
                <c:pt idx="2173">
                  <c:v>171.72</c:v>
                </c:pt>
                <c:pt idx="2174">
                  <c:v>171.76</c:v>
                </c:pt>
                <c:pt idx="2175">
                  <c:v>171.79999999999998</c:v>
                </c:pt>
                <c:pt idx="2176">
                  <c:v>171.84</c:v>
                </c:pt>
                <c:pt idx="2177">
                  <c:v>171.88</c:v>
                </c:pt>
                <c:pt idx="2178">
                  <c:v>171.92</c:v>
                </c:pt>
                <c:pt idx="2179">
                  <c:v>171.96</c:v>
                </c:pt>
                <c:pt idx="2180">
                  <c:v>172</c:v>
                </c:pt>
                <c:pt idx="2181">
                  <c:v>172.04</c:v>
                </c:pt>
                <c:pt idx="2182">
                  <c:v>172.07999999999998</c:v>
                </c:pt>
                <c:pt idx="2183">
                  <c:v>172.12</c:v>
                </c:pt>
                <c:pt idx="2184">
                  <c:v>172.16</c:v>
                </c:pt>
                <c:pt idx="2185">
                  <c:v>172.2</c:v>
                </c:pt>
                <c:pt idx="2186">
                  <c:v>172.24</c:v>
                </c:pt>
                <c:pt idx="2187">
                  <c:v>172.28</c:v>
                </c:pt>
                <c:pt idx="2188">
                  <c:v>172.32</c:v>
                </c:pt>
                <c:pt idx="2189">
                  <c:v>172.35999999999999</c:v>
                </c:pt>
                <c:pt idx="2190">
                  <c:v>172.4</c:v>
                </c:pt>
                <c:pt idx="2191">
                  <c:v>172.44</c:v>
                </c:pt>
                <c:pt idx="2192">
                  <c:v>172.48</c:v>
                </c:pt>
                <c:pt idx="2193">
                  <c:v>172.52</c:v>
                </c:pt>
                <c:pt idx="2194">
                  <c:v>172.56</c:v>
                </c:pt>
                <c:pt idx="2195">
                  <c:v>172.6</c:v>
                </c:pt>
                <c:pt idx="2196">
                  <c:v>172.64</c:v>
                </c:pt>
                <c:pt idx="2197">
                  <c:v>172.68</c:v>
                </c:pt>
                <c:pt idx="2198">
                  <c:v>172.72</c:v>
                </c:pt>
                <c:pt idx="2199">
                  <c:v>172.76</c:v>
                </c:pt>
                <c:pt idx="2200">
                  <c:v>172.8</c:v>
                </c:pt>
                <c:pt idx="2201">
                  <c:v>172.84</c:v>
                </c:pt>
                <c:pt idx="2202">
                  <c:v>172.88</c:v>
                </c:pt>
                <c:pt idx="2203">
                  <c:v>172.92</c:v>
                </c:pt>
                <c:pt idx="2204">
                  <c:v>172.96</c:v>
                </c:pt>
                <c:pt idx="2205">
                  <c:v>173</c:v>
                </c:pt>
                <c:pt idx="2206">
                  <c:v>173.04</c:v>
                </c:pt>
                <c:pt idx="2207">
                  <c:v>173.08</c:v>
                </c:pt>
                <c:pt idx="2208">
                  <c:v>173.12</c:v>
                </c:pt>
                <c:pt idx="2209">
                  <c:v>173.16</c:v>
                </c:pt>
                <c:pt idx="2210">
                  <c:v>173.2</c:v>
                </c:pt>
                <c:pt idx="2211">
                  <c:v>173.24</c:v>
                </c:pt>
                <c:pt idx="2212">
                  <c:v>173.28</c:v>
                </c:pt>
                <c:pt idx="2213">
                  <c:v>173.32</c:v>
                </c:pt>
                <c:pt idx="2214">
                  <c:v>173.36</c:v>
                </c:pt>
                <c:pt idx="2215">
                  <c:v>173.4</c:v>
                </c:pt>
                <c:pt idx="2216">
                  <c:v>173.44</c:v>
                </c:pt>
                <c:pt idx="2217">
                  <c:v>173.48</c:v>
                </c:pt>
                <c:pt idx="2218">
                  <c:v>173.52</c:v>
                </c:pt>
                <c:pt idx="2219">
                  <c:v>173.56</c:v>
                </c:pt>
                <c:pt idx="2220">
                  <c:v>173.6</c:v>
                </c:pt>
                <c:pt idx="2221">
                  <c:v>173.64000000000001</c:v>
                </c:pt>
                <c:pt idx="2222">
                  <c:v>173.68</c:v>
                </c:pt>
                <c:pt idx="2223">
                  <c:v>173.72</c:v>
                </c:pt>
                <c:pt idx="2224">
                  <c:v>173.76</c:v>
                </c:pt>
                <c:pt idx="2225">
                  <c:v>173.8</c:v>
                </c:pt>
                <c:pt idx="2226">
                  <c:v>173.84</c:v>
                </c:pt>
                <c:pt idx="2227">
                  <c:v>173.88</c:v>
                </c:pt>
                <c:pt idx="2228">
                  <c:v>173.92000000000002</c:v>
                </c:pt>
                <c:pt idx="2229">
                  <c:v>173.96</c:v>
                </c:pt>
                <c:pt idx="2230">
                  <c:v>174</c:v>
                </c:pt>
                <c:pt idx="2231">
                  <c:v>174.04</c:v>
                </c:pt>
                <c:pt idx="2232">
                  <c:v>174.08</c:v>
                </c:pt>
                <c:pt idx="2233">
                  <c:v>174.12</c:v>
                </c:pt>
                <c:pt idx="2234">
                  <c:v>174.16</c:v>
                </c:pt>
                <c:pt idx="2235">
                  <c:v>174.20000000000002</c:v>
                </c:pt>
                <c:pt idx="2236">
                  <c:v>174.24</c:v>
                </c:pt>
                <c:pt idx="2237">
                  <c:v>174.28</c:v>
                </c:pt>
                <c:pt idx="2238">
                  <c:v>174.32</c:v>
                </c:pt>
                <c:pt idx="2239">
                  <c:v>174.36</c:v>
                </c:pt>
                <c:pt idx="2240">
                  <c:v>174.4</c:v>
                </c:pt>
                <c:pt idx="2241">
                  <c:v>174.44</c:v>
                </c:pt>
                <c:pt idx="2242">
                  <c:v>174.48000000000002</c:v>
                </c:pt>
                <c:pt idx="2243">
                  <c:v>174.52</c:v>
                </c:pt>
                <c:pt idx="2244">
                  <c:v>174.56</c:v>
                </c:pt>
                <c:pt idx="2245">
                  <c:v>174.6</c:v>
                </c:pt>
                <c:pt idx="2246">
                  <c:v>174.64000000000001</c:v>
                </c:pt>
                <c:pt idx="2247">
                  <c:v>174.68</c:v>
                </c:pt>
                <c:pt idx="2248">
                  <c:v>174.72</c:v>
                </c:pt>
                <c:pt idx="2249">
                  <c:v>174.76000000000002</c:v>
                </c:pt>
                <c:pt idx="2250">
                  <c:v>174.8</c:v>
                </c:pt>
                <c:pt idx="2251">
                  <c:v>174.84</c:v>
                </c:pt>
                <c:pt idx="2252">
                  <c:v>174.88</c:v>
                </c:pt>
                <c:pt idx="2253">
                  <c:v>174.92000000000002</c:v>
                </c:pt>
                <c:pt idx="2254">
                  <c:v>174.96</c:v>
                </c:pt>
                <c:pt idx="2255">
                  <c:v>175</c:v>
                </c:pt>
                <c:pt idx="2256">
                  <c:v>175.04000000000002</c:v>
                </c:pt>
                <c:pt idx="2257">
                  <c:v>175.08</c:v>
                </c:pt>
                <c:pt idx="2258">
                  <c:v>175.12</c:v>
                </c:pt>
                <c:pt idx="2259">
                  <c:v>175.16</c:v>
                </c:pt>
                <c:pt idx="2260">
                  <c:v>175.20000000000002</c:v>
                </c:pt>
                <c:pt idx="2261">
                  <c:v>175.24</c:v>
                </c:pt>
                <c:pt idx="2262">
                  <c:v>175.28</c:v>
                </c:pt>
                <c:pt idx="2263">
                  <c:v>175.32000000000002</c:v>
                </c:pt>
                <c:pt idx="2264">
                  <c:v>175.36</c:v>
                </c:pt>
                <c:pt idx="2265">
                  <c:v>175.4</c:v>
                </c:pt>
                <c:pt idx="2266">
                  <c:v>175.44</c:v>
                </c:pt>
                <c:pt idx="2267">
                  <c:v>175.48000000000002</c:v>
                </c:pt>
                <c:pt idx="2268">
                  <c:v>175.52</c:v>
                </c:pt>
                <c:pt idx="2269">
                  <c:v>175.56</c:v>
                </c:pt>
                <c:pt idx="2270">
                  <c:v>175.60000000000002</c:v>
                </c:pt>
                <c:pt idx="2271">
                  <c:v>175.64000000000001</c:v>
                </c:pt>
                <c:pt idx="2272">
                  <c:v>175.68</c:v>
                </c:pt>
                <c:pt idx="2273">
                  <c:v>175.72</c:v>
                </c:pt>
                <c:pt idx="2274">
                  <c:v>175.76000000000002</c:v>
                </c:pt>
                <c:pt idx="2275">
                  <c:v>175.8</c:v>
                </c:pt>
                <c:pt idx="2276">
                  <c:v>175.84</c:v>
                </c:pt>
                <c:pt idx="2277">
                  <c:v>175.88000000000002</c:v>
                </c:pt>
                <c:pt idx="2278">
                  <c:v>175.92000000000002</c:v>
                </c:pt>
                <c:pt idx="2279">
                  <c:v>175.96</c:v>
                </c:pt>
                <c:pt idx="2280">
                  <c:v>176</c:v>
                </c:pt>
                <c:pt idx="2281">
                  <c:v>176.04000000000002</c:v>
                </c:pt>
                <c:pt idx="2282">
                  <c:v>176.08</c:v>
                </c:pt>
                <c:pt idx="2283">
                  <c:v>176.12</c:v>
                </c:pt>
                <c:pt idx="2284">
                  <c:v>176.16</c:v>
                </c:pt>
                <c:pt idx="2285">
                  <c:v>176.2</c:v>
                </c:pt>
                <c:pt idx="2286">
                  <c:v>176.24</c:v>
                </c:pt>
                <c:pt idx="2287">
                  <c:v>176.28</c:v>
                </c:pt>
                <c:pt idx="2288">
                  <c:v>176.32</c:v>
                </c:pt>
                <c:pt idx="2289">
                  <c:v>176.35999999999999</c:v>
                </c:pt>
                <c:pt idx="2290">
                  <c:v>176.39999999999998</c:v>
                </c:pt>
                <c:pt idx="2291">
                  <c:v>176.44</c:v>
                </c:pt>
                <c:pt idx="2292">
                  <c:v>176.48</c:v>
                </c:pt>
                <c:pt idx="2293">
                  <c:v>176.51999999999998</c:v>
                </c:pt>
                <c:pt idx="2294">
                  <c:v>176.55999999999997</c:v>
                </c:pt>
                <c:pt idx="2295">
                  <c:v>176.6</c:v>
                </c:pt>
                <c:pt idx="2296">
                  <c:v>176.64</c:v>
                </c:pt>
                <c:pt idx="2297">
                  <c:v>176.67999999999998</c:v>
                </c:pt>
                <c:pt idx="2298">
                  <c:v>176.72</c:v>
                </c:pt>
                <c:pt idx="2299">
                  <c:v>176.76</c:v>
                </c:pt>
                <c:pt idx="2300">
                  <c:v>176.79999999999998</c:v>
                </c:pt>
                <c:pt idx="2301">
                  <c:v>176.83999999999997</c:v>
                </c:pt>
                <c:pt idx="2302">
                  <c:v>176.88</c:v>
                </c:pt>
                <c:pt idx="2303">
                  <c:v>176.92</c:v>
                </c:pt>
                <c:pt idx="2304">
                  <c:v>176.95999999999998</c:v>
                </c:pt>
                <c:pt idx="2305">
                  <c:v>177</c:v>
                </c:pt>
                <c:pt idx="2306">
                  <c:v>177.04</c:v>
                </c:pt>
                <c:pt idx="2307">
                  <c:v>177.07999999999998</c:v>
                </c:pt>
                <c:pt idx="2308">
                  <c:v>177.11999999999998</c:v>
                </c:pt>
                <c:pt idx="2309">
                  <c:v>177.16</c:v>
                </c:pt>
                <c:pt idx="2310">
                  <c:v>177.2</c:v>
                </c:pt>
                <c:pt idx="2311">
                  <c:v>177.23999999999998</c:v>
                </c:pt>
                <c:pt idx="2312">
                  <c:v>177.28</c:v>
                </c:pt>
                <c:pt idx="2313">
                  <c:v>177.32</c:v>
                </c:pt>
                <c:pt idx="2314">
                  <c:v>177.35999999999999</c:v>
                </c:pt>
                <c:pt idx="2315">
                  <c:v>177.39999999999998</c:v>
                </c:pt>
                <c:pt idx="2316">
                  <c:v>177.44</c:v>
                </c:pt>
                <c:pt idx="2317">
                  <c:v>177.48</c:v>
                </c:pt>
                <c:pt idx="2318">
                  <c:v>177.51999999999998</c:v>
                </c:pt>
                <c:pt idx="2319">
                  <c:v>177.56</c:v>
                </c:pt>
                <c:pt idx="2320">
                  <c:v>177.6</c:v>
                </c:pt>
                <c:pt idx="2321">
                  <c:v>177.64</c:v>
                </c:pt>
                <c:pt idx="2322">
                  <c:v>177.67999999999998</c:v>
                </c:pt>
                <c:pt idx="2323">
                  <c:v>177.72</c:v>
                </c:pt>
                <c:pt idx="2324">
                  <c:v>177.76</c:v>
                </c:pt>
                <c:pt idx="2325">
                  <c:v>177.79999999999998</c:v>
                </c:pt>
                <c:pt idx="2326">
                  <c:v>177.84</c:v>
                </c:pt>
                <c:pt idx="2327">
                  <c:v>177.88</c:v>
                </c:pt>
                <c:pt idx="2328">
                  <c:v>177.92</c:v>
                </c:pt>
                <c:pt idx="2329">
                  <c:v>177.95999999999998</c:v>
                </c:pt>
                <c:pt idx="2330">
                  <c:v>178</c:v>
                </c:pt>
                <c:pt idx="2331">
                  <c:v>178.04</c:v>
                </c:pt>
                <c:pt idx="2332">
                  <c:v>178.07999999999998</c:v>
                </c:pt>
                <c:pt idx="2333">
                  <c:v>178.12</c:v>
                </c:pt>
                <c:pt idx="2334">
                  <c:v>178.16</c:v>
                </c:pt>
                <c:pt idx="2335">
                  <c:v>178.2</c:v>
                </c:pt>
                <c:pt idx="2336">
                  <c:v>178.24</c:v>
                </c:pt>
                <c:pt idx="2337">
                  <c:v>178.28</c:v>
                </c:pt>
                <c:pt idx="2338">
                  <c:v>178.32</c:v>
                </c:pt>
                <c:pt idx="2339">
                  <c:v>178.35999999999999</c:v>
                </c:pt>
                <c:pt idx="2340">
                  <c:v>178.4</c:v>
                </c:pt>
                <c:pt idx="2341">
                  <c:v>178.44</c:v>
                </c:pt>
                <c:pt idx="2342">
                  <c:v>178.48</c:v>
                </c:pt>
                <c:pt idx="2343">
                  <c:v>178.52</c:v>
                </c:pt>
                <c:pt idx="2344">
                  <c:v>178.56</c:v>
                </c:pt>
                <c:pt idx="2345">
                  <c:v>178.6</c:v>
                </c:pt>
                <c:pt idx="2346">
                  <c:v>178.64</c:v>
                </c:pt>
                <c:pt idx="2347">
                  <c:v>178.68</c:v>
                </c:pt>
                <c:pt idx="2348">
                  <c:v>178.72</c:v>
                </c:pt>
                <c:pt idx="2349">
                  <c:v>178.76</c:v>
                </c:pt>
                <c:pt idx="2350">
                  <c:v>178.8</c:v>
                </c:pt>
                <c:pt idx="2351">
                  <c:v>178.84</c:v>
                </c:pt>
                <c:pt idx="2352">
                  <c:v>178.88</c:v>
                </c:pt>
                <c:pt idx="2353">
                  <c:v>178.92</c:v>
                </c:pt>
                <c:pt idx="2354">
                  <c:v>178.96</c:v>
                </c:pt>
                <c:pt idx="2355">
                  <c:v>179</c:v>
                </c:pt>
                <c:pt idx="2356">
                  <c:v>179.04</c:v>
                </c:pt>
                <c:pt idx="2357">
                  <c:v>179.08</c:v>
                </c:pt>
                <c:pt idx="2358">
                  <c:v>179.12</c:v>
                </c:pt>
                <c:pt idx="2359">
                  <c:v>179.16</c:v>
                </c:pt>
                <c:pt idx="2360">
                  <c:v>179.2</c:v>
                </c:pt>
                <c:pt idx="2361">
                  <c:v>179.24</c:v>
                </c:pt>
                <c:pt idx="2362">
                  <c:v>179.28</c:v>
                </c:pt>
                <c:pt idx="2363">
                  <c:v>179.32</c:v>
                </c:pt>
                <c:pt idx="2364">
                  <c:v>179.36</c:v>
                </c:pt>
                <c:pt idx="2365">
                  <c:v>179.4</c:v>
                </c:pt>
                <c:pt idx="2366">
                  <c:v>179.44</c:v>
                </c:pt>
                <c:pt idx="2367">
                  <c:v>179.48</c:v>
                </c:pt>
                <c:pt idx="2368">
                  <c:v>179.52</c:v>
                </c:pt>
                <c:pt idx="2369">
                  <c:v>179.56</c:v>
                </c:pt>
                <c:pt idx="2370">
                  <c:v>179.6</c:v>
                </c:pt>
                <c:pt idx="2371">
                  <c:v>179.64000000000001</c:v>
                </c:pt>
                <c:pt idx="2372">
                  <c:v>179.68</c:v>
                </c:pt>
                <c:pt idx="2373">
                  <c:v>179.72</c:v>
                </c:pt>
                <c:pt idx="2374">
                  <c:v>179.76</c:v>
                </c:pt>
                <c:pt idx="2375">
                  <c:v>179.8</c:v>
                </c:pt>
                <c:pt idx="2376">
                  <c:v>179.84</c:v>
                </c:pt>
                <c:pt idx="2377">
                  <c:v>179.88</c:v>
                </c:pt>
                <c:pt idx="2378">
                  <c:v>179.92000000000002</c:v>
                </c:pt>
                <c:pt idx="2379">
                  <c:v>179.96</c:v>
                </c:pt>
                <c:pt idx="2380">
                  <c:v>180</c:v>
                </c:pt>
                <c:pt idx="2381">
                  <c:v>180.04</c:v>
                </c:pt>
                <c:pt idx="2382">
                  <c:v>180.08</c:v>
                </c:pt>
                <c:pt idx="2383">
                  <c:v>180.12</c:v>
                </c:pt>
                <c:pt idx="2384">
                  <c:v>180.16</c:v>
                </c:pt>
                <c:pt idx="2385">
                  <c:v>180.20000000000002</c:v>
                </c:pt>
                <c:pt idx="2386">
                  <c:v>180.24</c:v>
                </c:pt>
                <c:pt idx="2387">
                  <c:v>180.28</c:v>
                </c:pt>
                <c:pt idx="2388">
                  <c:v>180.32</c:v>
                </c:pt>
                <c:pt idx="2389">
                  <c:v>180.36</c:v>
                </c:pt>
                <c:pt idx="2390">
                  <c:v>180.4</c:v>
                </c:pt>
                <c:pt idx="2391">
                  <c:v>180.44</c:v>
                </c:pt>
                <c:pt idx="2392">
                  <c:v>180.48000000000002</c:v>
                </c:pt>
                <c:pt idx="2393">
                  <c:v>180.52</c:v>
                </c:pt>
                <c:pt idx="2394">
                  <c:v>180.56</c:v>
                </c:pt>
                <c:pt idx="2395">
                  <c:v>180.6</c:v>
                </c:pt>
                <c:pt idx="2396">
                  <c:v>180.64000000000001</c:v>
                </c:pt>
                <c:pt idx="2397">
                  <c:v>180.68</c:v>
                </c:pt>
                <c:pt idx="2398">
                  <c:v>180.72</c:v>
                </c:pt>
                <c:pt idx="2399">
                  <c:v>180.76000000000002</c:v>
                </c:pt>
                <c:pt idx="2400">
                  <c:v>180.8</c:v>
                </c:pt>
                <c:pt idx="2401">
                  <c:v>180.84</c:v>
                </c:pt>
                <c:pt idx="2402">
                  <c:v>180.88</c:v>
                </c:pt>
                <c:pt idx="2403">
                  <c:v>180.92000000000002</c:v>
                </c:pt>
                <c:pt idx="2404">
                  <c:v>180.96</c:v>
                </c:pt>
                <c:pt idx="2405">
                  <c:v>181</c:v>
                </c:pt>
                <c:pt idx="2406">
                  <c:v>181.04000000000002</c:v>
                </c:pt>
                <c:pt idx="2407">
                  <c:v>181.08</c:v>
                </c:pt>
                <c:pt idx="2408">
                  <c:v>181.12</c:v>
                </c:pt>
                <c:pt idx="2409">
                  <c:v>181.16</c:v>
                </c:pt>
                <c:pt idx="2410">
                  <c:v>181.20000000000002</c:v>
                </c:pt>
                <c:pt idx="2411">
                  <c:v>181.24</c:v>
                </c:pt>
                <c:pt idx="2412">
                  <c:v>181.28</c:v>
                </c:pt>
                <c:pt idx="2413">
                  <c:v>181.32000000000002</c:v>
                </c:pt>
                <c:pt idx="2414">
                  <c:v>181.36</c:v>
                </c:pt>
                <c:pt idx="2415">
                  <c:v>181.4</c:v>
                </c:pt>
                <c:pt idx="2416">
                  <c:v>181.44</c:v>
                </c:pt>
                <c:pt idx="2417">
                  <c:v>181.48000000000002</c:v>
                </c:pt>
                <c:pt idx="2418">
                  <c:v>181.52</c:v>
                </c:pt>
                <c:pt idx="2419">
                  <c:v>181.56</c:v>
                </c:pt>
                <c:pt idx="2420">
                  <c:v>181.60000000000002</c:v>
                </c:pt>
                <c:pt idx="2421">
                  <c:v>181.64000000000001</c:v>
                </c:pt>
                <c:pt idx="2422">
                  <c:v>181.68</c:v>
                </c:pt>
                <c:pt idx="2423">
                  <c:v>181.72</c:v>
                </c:pt>
                <c:pt idx="2424">
                  <c:v>181.76000000000002</c:v>
                </c:pt>
                <c:pt idx="2425">
                  <c:v>181.8</c:v>
                </c:pt>
                <c:pt idx="2426">
                  <c:v>181.84</c:v>
                </c:pt>
                <c:pt idx="2427">
                  <c:v>181.88000000000002</c:v>
                </c:pt>
                <c:pt idx="2428">
                  <c:v>181.92000000000002</c:v>
                </c:pt>
                <c:pt idx="2429">
                  <c:v>181.96</c:v>
                </c:pt>
                <c:pt idx="2430">
                  <c:v>182</c:v>
                </c:pt>
                <c:pt idx="2431">
                  <c:v>182.04000000000002</c:v>
                </c:pt>
                <c:pt idx="2432">
                  <c:v>182.08</c:v>
                </c:pt>
                <c:pt idx="2433">
                  <c:v>182.12</c:v>
                </c:pt>
                <c:pt idx="2434">
                  <c:v>182.16000000000003</c:v>
                </c:pt>
                <c:pt idx="2435">
                  <c:v>182.20000000000002</c:v>
                </c:pt>
                <c:pt idx="2436">
                  <c:v>182.24</c:v>
                </c:pt>
                <c:pt idx="2437">
                  <c:v>182.28</c:v>
                </c:pt>
                <c:pt idx="2438">
                  <c:v>182.32</c:v>
                </c:pt>
                <c:pt idx="2439">
                  <c:v>182.36</c:v>
                </c:pt>
                <c:pt idx="2440">
                  <c:v>182.4</c:v>
                </c:pt>
                <c:pt idx="2441">
                  <c:v>182.44</c:v>
                </c:pt>
                <c:pt idx="2442">
                  <c:v>182.48</c:v>
                </c:pt>
                <c:pt idx="2443">
                  <c:v>182.51999999999998</c:v>
                </c:pt>
                <c:pt idx="2444">
                  <c:v>182.56</c:v>
                </c:pt>
                <c:pt idx="2445">
                  <c:v>182.6</c:v>
                </c:pt>
                <c:pt idx="2446">
                  <c:v>182.64</c:v>
                </c:pt>
                <c:pt idx="2447">
                  <c:v>182.67999999999998</c:v>
                </c:pt>
                <c:pt idx="2448">
                  <c:v>182.72</c:v>
                </c:pt>
                <c:pt idx="2449">
                  <c:v>182.76</c:v>
                </c:pt>
                <c:pt idx="2450">
                  <c:v>182.79999999999998</c:v>
                </c:pt>
                <c:pt idx="2451">
                  <c:v>182.83999999999997</c:v>
                </c:pt>
                <c:pt idx="2452">
                  <c:v>182.88</c:v>
                </c:pt>
                <c:pt idx="2453">
                  <c:v>182.92</c:v>
                </c:pt>
                <c:pt idx="2454">
                  <c:v>182.95999999999998</c:v>
                </c:pt>
                <c:pt idx="2455">
                  <c:v>183</c:v>
                </c:pt>
                <c:pt idx="2456">
                  <c:v>183.04</c:v>
                </c:pt>
                <c:pt idx="2457">
                  <c:v>183.07999999999998</c:v>
                </c:pt>
                <c:pt idx="2458">
                  <c:v>183.11999999999998</c:v>
                </c:pt>
                <c:pt idx="2459">
                  <c:v>183.16</c:v>
                </c:pt>
                <c:pt idx="2460">
                  <c:v>183.2</c:v>
                </c:pt>
                <c:pt idx="2461">
                  <c:v>183.23999999999998</c:v>
                </c:pt>
                <c:pt idx="2462">
                  <c:v>183.28</c:v>
                </c:pt>
                <c:pt idx="2463">
                  <c:v>183.32</c:v>
                </c:pt>
                <c:pt idx="2464">
                  <c:v>183.35999999999999</c:v>
                </c:pt>
                <c:pt idx="2465">
                  <c:v>183.39999999999998</c:v>
                </c:pt>
                <c:pt idx="2466">
                  <c:v>183.44</c:v>
                </c:pt>
                <c:pt idx="2467">
                  <c:v>183.48</c:v>
                </c:pt>
                <c:pt idx="2468">
                  <c:v>183.51999999999998</c:v>
                </c:pt>
                <c:pt idx="2469">
                  <c:v>183.56</c:v>
                </c:pt>
                <c:pt idx="2470">
                  <c:v>183.6</c:v>
                </c:pt>
                <c:pt idx="2471">
                  <c:v>183.64</c:v>
                </c:pt>
                <c:pt idx="2472">
                  <c:v>183.67999999999998</c:v>
                </c:pt>
                <c:pt idx="2473">
                  <c:v>183.72</c:v>
                </c:pt>
                <c:pt idx="2474">
                  <c:v>183.76</c:v>
                </c:pt>
                <c:pt idx="2475">
                  <c:v>183.79999999999998</c:v>
                </c:pt>
                <c:pt idx="2476">
                  <c:v>183.84</c:v>
                </c:pt>
                <c:pt idx="2477">
                  <c:v>183.88</c:v>
                </c:pt>
                <c:pt idx="2478">
                  <c:v>183.92</c:v>
                </c:pt>
                <c:pt idx="2479">
                  <c:v>183.95999999999998</c:v>
                </c:pt>
                <c:pt idx="2480">
                  <c:v>184</c:v>
                </c:pt>
                <c:pt idx="2481">
                  <c:v>184.04</c:v>
                </c:pt>
                <c:pt idx="2482">
                  <c:v>184.07999999999998</c:v>
                </c:pt>
                <c:pt idx="2483">
                  <c:v>184.12</c:v>
                </c:pt>
                <c:pt idx="2484">
                  <c:v>184.16</c:v>
                </c:pt>
                <c:pt idx="2485">
                  <c:v>184.2</c:v>
                </c:pt>
                <c:pt idx="2486">
                  <c:v>184.23999999999998</c:v>
                </c:pt>
                <c:pt idx="2487">
                  <c:v>184.28</c:v>
                </c:pt>
                <c:pt idx="2488">
                  <c:v>184.32</c:v>
                </c:pt>
                <c:pt idx="2489">
                  <c:v>184.35999999999999</c:v>
                </c:pt>
                <c:pt idx="2490">
                  <c:v>184.4</c:v>
                </c:pt>
                <c:pt idx="2491">
                  <c:v>184.44</c:v>
                </c:pt>
                <c:pt idx="2492">
                  <c:v>184.48</c:v>
                </c:pt>
                <c:pt idx="2493">
                  <c:v>184.51999999999998</c:v>
                </c:pt>
                <c:pt idx="2494">
                  <c:v>184.56</c:v>
                </c:pt>
                <c:pt idx="2495">
                  <c:v>184.6</c:v>
                </c:pt>
                <c:pt idx="2496">
                  <c:v>184.64</c:v>
                </c:pt>
                <c:pt idx="2497">
                  <c:v>184.68</c:v>
                </c:pt>
                <c:pt idx="2498">
                  <c:v>184.72</c:v>
                </c:pt>
                <c:pt idx="2499">
                  <c:v>184.76</c:v>
                </c:pt>
              </c:numCache>
            </c:numRef>
          </c:xVal>
          <c:yVal>
            <c:numRef>
              <c:f>Sheet1!$AB$1:$AB$2500</c:f>
              <c:numCache>
                <c:formatCode>General</c:formatCode>
                <c:ptCount val="2500"/>
                <c:pt idx="0">
                  <c:v>40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40</c:v>
                </c:pt>
                <c:pt idx="22">
                  <c:v>40</c:v>
                </c:pt>
                <c:pt idx="23">
                  <c:v>40</c:v>
                </c:pt>
                <c:pt idx="24">
                  <c:v>40</c:v>
                </c:pt>
                <c:pt idx="25">
                  <c:v>40</c:v>
                </c:pt>
                <c:pt idx="26">
                  <c:v>40</c:v>
                </c:pt>
                <c:pt idx="27">
                  <c:v>40</c:v>
                </c:pt>
                <c:pt idx="28">
                  <c:v>40</c:v>
                </c:pt>
                <c:pt idx="29">
                  <c:v>40</c:v>
                </c:pt>
                <c:pt idx="30">
                  <c:v>40</c:v>
                </c:pt>
                <c:pt idx="31">
                  <c:v>40</c:v>
                </c:pt>
                <c:pt idx="32">
                  <c:v>40</c:v>
                </c:pt>
                <c:pt idx="33">
                  <c:v>40</c:v>
                </c:pt>
                <c:pt idx="34">
                  <c:v>40</c:v>
                </c:pt>
                <c:pt idx="35">
                  <c:v>40</c:v>
                </c:pt>
                <c:pt idx="36">
                  <c:v>40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20</c:v>
                </c:pt>
                <c:pt idx="59">
                  <c:v>40</c:v>
                </c:pt>
                <c:pt idx="60">
                  <c:v>40</c:v>
                </c:pt>
                <c:pt idx="61">
                  <c:v>40</c:v>
                </c:pt>
                <c:pt idx="62">
                  <c:v>40</c:v>
                </c:pt>
                <c:pt idx="63">
                  <c:v>40</c:v>
                </c:pt>
                <c:pt idx="64">
                  <c:v>40</c:v>
                </c:pt>
                <c:pt idx="65">
                  <c:v>40</c:v>
                </c:pt>
                <c:pt idx="66">
                  <c:v>40</c:v>
                </c:pt>
                <c:pt idx="67">
                  <c:v>40</c:v>
                </c:pt>
                <c:pt idx="68">
                  <c:v>40</c:v>
                </c:pt>
                <c:pt idx="69">
                  <c:v>40</c:v>
                </c:pt>
                <c:pt idx="70">
                  <c:v>40</c:v>
                </c:pt>
                <c:pt idx="71">
                  <c:v>40</c:v>
                </c:pt>
                <c:pt idx="72">
                  <c:v>40</c:v>
                </c:pt>
                <c:pt idx="73">
                  <c:v>40</c:v>
                </c:pt>
                <c:pt idx="74">
                  <c:v>40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20</c:v>
                </c:pt>
                <c:pt idx="94">
                  <c:v>20</c:v>
                </c:pt>
                <c:pt idx="95">
                  <c:v>20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  <c:pt idx="99">
                  <c:v>20</c:v>
                </c:pt>
                <c:pt idx="100">
                  <c:v>20</c:v>
                </c:pt>
                <c:pt idx="101">
                  <c:v>20</c:v>
                </c:pt>
                <c:pt idx="102">
                  <c:v>20</c:v>
                </c:pt>
                <c:pt idx="103">
                  <c:v>20</c:v>
                </c:pt>
                <c:pt idx="104">
                  <c:v>20</c:v>
                </c:pt>
                <c:pt idx="105">
                  <c:v>20</c:v>
                </c:pt>
                <c:pt idx="106">
                  <c:v>20</c:v>
                </c:pt>
                <c:pt idx="107">
                  <c:v>20</c:v>
                </c:pt>
                <c:pt idx="108">
                  <c:v>20</c:v>
                </c:pt>
                <c:pt idx="109">
                  <c:v>20</c:v>
                </c:pt>
                <c:pt idx="110">
                  <c:v>20</c:v>
                </c:pt>
                <c:pt idx="111">
                  <c:v>20</c:v>
                </c:pt>
                <c:pt idx="112">
                  <c:v>20</c:v>
                </c:pt>
                <c:pt idx="113">
                  <c:v>20</c:v>
                </c:pt>
                <c:pt idx="114">
                  <c:v>20</c:v>
                </c:pt>
                <c:pt idx="115">
                  <c:v>20</c:v>
                </c:pt>
                <c:pt idx="116">
                  <c:v>20</c:v>
                </c:pt>
                <c:pt idx="117">
                  <c:v>20</c:v>
                </c:pt>
                <c:pt idx="118">
                  <c:v>20</c:v>
                </c:pt>
                <c:pt idx="119">
                  <c:v>20</c:v>
                </c:pt>
                <c:pt idx="120">
                  <c:v>20</c:v>
                </c:pt>
                <c:pt idx="121">
                  <c:v>20</c:v>
                </c:pt>
                <c:pt idx="122">
                  <c:v>20</c:v>
                </c:pt>
                <c:pt idx="123">
                  <c:v>20</c:v>
                </c:pt>
                <c:pt idx="124">
                  <c:v>20</c:v>
                </c:pt>
                <c:pt idx="125">
                  <c:v>20</c:v>
                </c:pt>
                <c:pt idx="126">
                  <c:v>20</c:v>
                </c:pt>
                <c:pt idx="127">
                  <c:v>20</c:v>
                </c:pt>
                <c:pt idx="128">
                  <c:v>20</c:v>
                </c:pt>
                <c:pt idx="129">
                  <c:v>20</c:v>
                </c:pt>
                <c:pt idx="130">
                  <c:v>20</c:v>
                </c:pt>
                <c:pt idx="131">
                  <c:v>20</c:v>
                </c:pt>
                <c:pt idx="132">
                  <c:v>20</c:v>
                </c:pt>
                <c:pt idx="133">
                  <c:v>20</c:v>
                </c:pt>
                <c:pt idx="134">
                  <c:v>40</c:v>
                </c:pt>
                <c:pt idx="135">
                  <c:v>40</c:v>
                </c:pt>
                <c:pt idx="136">
                  <c:v>40</c:v>
                </c:pt>
                <c:pt idx="137">
                  <c:v>40</c:v>
                </c:pt>
                <c:pt idx="138">
                  <c:v>40</c:v>
                </c:pt>
                <c:pt idx="139">
                  <c:v>40</c:v>
                </c:pt>
                <c:pt idx="140">
                  <c:v>40</c:v>
                </c:pt>
                <c:pt idx="141">
                  <c:v>40</c:v>
                </c:pt>
                <c:pt idx="142">
                  <c:v>40</c:v>
                </c:pt>
                <c:pt idx="143">
                  <c:v>40</c:v>
                </c:pt>
                <c:pt idx="144">
                  <c:v>40</c:v>
                </c:pt>
                <c:pt idx="145">
                  <c:v>40</c:v>
                </c:pt>
                <c:pt idx="146">
                  <c:v>40</c:v>
                </c:pt>
                <c:pt idx="147">
                  <c:v>40</c:v>
                </c:pt>
                <c:pt idx="148">
                  <c:v>40</c:v>
                </c:pt>
                <c:pt idx="149">
                  <c:v>40</c:v>
                </c:pt>
                <c:pt idx="150">
                  <c:v>40</c:v>
                </c:pt>
                <c:pt idx="151">
                  <c:v>40</c:v>
                </c:pt>
                <c:pt idx="152">
                  <c:v>40</c:v>
                </c:pt>
                <c:pt idx="153">
                  <c:v>40</c:v>
                </c:pt>
                <c:pt idx="154">
                  <c:v>40</c:v>
                </c:pt>
                <c:pt idx="155">
                  <c:v>40</c:v>
                </c:pt>
                <c:pt idx="156">
                  <c:v>40</c:v>
                </c:pt>
                <c:pt idx="157">
                  <c:v>40</c:v>
                </c:pt>
                <c:pt idx="158">
                  <c:v>40</c:v>
                </c:pt>
                <c:pt idx="159">
                  <c:v>40</c:v>
                </c:pt>
                <c:pt idx="160">
                  <c:v>40</c:v>
                </c:pt>
                <c:pt idx="161">
                  <c:v>40</c:v>
                </c:pt>
                <c:pt idx="162">
                  <c:v>40</c:v>
                </c:pt>
                <c:pt idx="163">
                  <c:v>40</c:v>
                </c:pt>
                <c:pt idx="164">
                  <c:v>40</c:v>
                </c:pt>
                <c:pt idx="165">
                  <c:v>40</c:v>
                </c:pt>
                <c:pt idx="166">
                  <c:v>40</c:v>
                </c:pt>
                <c:pt idx="167">
                  <c:v>40</c:v>
                </c:pt>
                <c:pt idx="168">
                  <c:v>40</c:v>
                </c:pt>
                <c:pt idx="169">
                  <c:v>40</c:v>
                </c:pt>
                <c:pt idx="170">
                  <c:v>40</c:v>
                </c:pt>
                <c:pt idx="171">
                  <c:v>40</c:v>
                </c:pt>
                <c:pt idx="172">
                  <c:v>40</c:v>
                </c:pt>
                <c:pt idx="173">
                  <c:v>40</c:v>
                </c:pt>
                <c:pt idx="174">
                  <c:v>40</c:v>
                </c:pt>
                <c:pt idx="175">
                  <c:v>40</c:v>
                </c:pt>
                <c:pt idx="176">
                  <c:v>40</c:v>
                </c:pt>
                <c:pt idx="177">
                  <c:v>40</c:v>
                </c:pt>
                <c:pt idx="178">
                  <c:v>40</c:v>
                </c:pt>
                <c:pt idx="179">
                  <c:v>40</c:v>
                </c:pt>
                <c:pt idx="180">
                  <c:v>40</c:v>
                </c:pt>
                <c:pt idx="181">
                  <c:v>40</c:v>
                </c:pt>
                <c:pt idx="182">
                  <c:v>40</c:v>
                </c:pt>
                <c:pt idx="183">
                  <c:v>40</c:v>
                </c:pt>
                <c:pt idx="184">
                  <c:v>40</c:v>
                </c:pt>
                <c:pt idx="185">
                  <c:v>40</c:v>
                </c:pt>
                <c:pt idx="186">
                  <c:v>40</c:v>
                </c:pt>
                <c:pt idx="187">
                  <c:v>40</c:v>
                </c:pt>
                <c:pt idx="188">
                  <c:v>40</c:v>
                </c:pt>
                <c:pt idx="189">
                  <c:v>40</c:v>
                </c:pt>
                <c:pt idx="190">
                  <c:v>40</c:v>
                </c:pt>
                <c:pt idx="191">
                  <c:v>40</c:v>
                </c:pt>
                <c:pt idx="192">
                  <c:v>40</c:v>
                </c:pt>
                <c:pt idx="193">
                  <c:v>40</c:v>
                </c:pt>
                <c:pt idx="194">
                  <c:v>40</c:v>
                </c:pt>
                <c:pt idx="195">
                  <c:v>40</c:v>
                </c:pt>
                <c:pt idx="196">
                  <c:v>60</c:v>
                </c:pt>
                <c:pt idx="197">
                  <c:v>60</c:v>
                </c:pt>
                <c:pt idx="198">
                  <c:v>60</c:v>
                </c:pt>
                <c:pt idx="199">
                  <c:v>60</c:v>
                </c:pt>
                <c:pt idx="200">
                  <c:v>60</c:v>
                </c:pt>
                <c:pt idx="201">
                  <c:v>60</c:v>
                </c:pt>
                <c:pt idx="202">
                  <c:v>60</c:v>
                </c:pt>
                <c:pt idx="203">
                  <c:v>60</c:v>
                </c:pt>
                <c:pt idx="204">
                  <c:v>60</c:v>
                </c:pt>
                <c:pt idx="205">
                  <c:v>60</c:v>
                </c:pt>
                <c:pt idx="206">
                  <c:v>60</c:v>
                </c:pt>
                <c:pt idx="207">
                  <c:v>60</c:v>
                </c:pt>
                <c:pt idx="208">
                  <c:v>60</c:v>
                </c:pt>
                <c:pt idx="209">
                  <c:v>60</c:v>
                </c:pt>
                <c:pt idx="210">
                  <c:v>60</c:v>
                </c:pt>
                <c:pt idx="211">
                  <c:v>60</c:v>
                </c:pt>
                <c:pt idx="212">
                  <c:v>60</c:v>
                </c:pt>
                <c:pt idx="213">
                  <c:v>40</c:v>
                </c:pt>
                <c:pt idx="214">
                  <c:v>40</c:v>
                </c:pt>
                <c:pt idx="215">
                  <c:v>40</c:v>
                </c:pt>
                <c:pt idx="216">
                  <c:v>40</c:v>
                </c:pt>
                <c:pt idx="217">
                  <c:v>40</c:v>
                </c:pt>
                <c:pt idx="218">
                  <c:v>40</c:v>
                </c:pt>
                <c:pt idx="219">
                  <c:v>40</c:v>
                </c:pt>
                <c:pt idx="220">
                  <c:v>40</c:v>
                </c:pt>
                <c:pt idx="221">
                  <c:v>40</c:v>
                </c:pt>
                <c:pt idx="222">
                  <c:v>40</c:v>
                </c:pt>
                <c:pt idx="223">
                  <c:v>40</c:v>
                </c:pt>
                <c:pt idx="224">
                  <c:v>20</c:v>
                </c:pt>
                <c:pt idx="225">
                  <c:v>20</c:v>
                </c:pt>
                <c:pt idx="226">
                  <c:v>20</c:v>
                </c:pt>
                <c:pt idx="227">
                  <c:v>20</c:v>
                </c:pt>
                <c:pt idx="228">
                  <c:v>20</c:v>
                </c:pt>
                <c:pt idx="229">
                  <c:v>20</c:v>
                </c:pt>
                <c:pt idx="230">
                  <c:v>20</c:v>
                </c:pt>
                <c:pt idx="231">
                  <c:v>20</c:v>
                </c:pt>
                <c:pt idx="232">
                  <c:v>20</c:v>
                </c:pt>
                <c:pt idx="233">
                  <c:v>20</c:v>
                </c:pt>
                <c:pt idx="234">
                  <c:v>20</c:v>
                </c:pt>
                <c:pt idx="235">
                  <c:v>20</c:v>
                </c:pt>
                <c:pt idx="236">
                  <c:v>20</c:v>
                </c:pt>
                <c:pt idx="237">
                  <c:v>20</c:v>
                </c:pt>
                <c:pt idx="238">
                  <c:v>20</c:v>
                </c:pt>
                <c:pt idx="239">
                  <c:v>20</c:v>
                </c:pt>
                <c:pt idx="240">
                  <c:v>20</c:v>
                </c:pt>
                <c:pt idx="241">
                  <c:v>20</c:v>
                </c:pt>
                <c:pt idx="242">
                  <c:v>20</c:v>
                </c:pt>
                <c:pt idx="243">
                  <c:v>20</c:v>
                </c:pt>
                <c:pt idx="244">
                  <c:v>20</c:v>
                </c:pt>
                <c:pt idx="245">
                  <c:v>20</c:v>
                </c:pt>
                <c:pt idx="246">
                  <c:v>20</c:v>
                </c:pt>
                <c:pt idx="247">
                  <c:v>40</c:v>
                </c:pt>
                <c:pt idx="248">
                  <c:v>40</c:v>
                </c:pt>
                <c:pt idx="249">
                  <c:v>40</c:v>
                </c:pt>
                <c:pt idx="250">
                  <c:v>40</c:v>
                </c:pt>
                <c:pt idx="251">
                  <c:v>40</c:v>
                </c:pt>
                <c:pt idx="252">
                  <c:v>40</c:v>
                </c:pt>
                <c:pt idx="253">
                  <c:v>40</c:v>
                </c:pt>
                <c:pt idx="254">
                  <c:v>40</c:v>
                </c:pt>
                <c:pt idx="255">
                  <c:v>40</c:v>
                </c:pt>
                <c:pt idx="256">
                  <c:v>40</c:v>
                </c:pt>
                <c:pt idx="257">
                  <c:v>40</c:v>
                </c:pt>
                <c:pt idx="258">
                  <c:v>60</c:v>
                </c:pt>
                <c:pt idx="259">
                  <c:v>60</c:v>
                </c:pt>
                <c:pt idx="260">
                  <c:v>60</c:v>
                </c:pt>
                <c:pt idx="261">
                  <c:v>60</c:v>
                </c:pt>
                <c:pt idx="262">
                  <c:v>60</c:v>
                </c:pt>
                <c:pt idx="263">
                  <c:v>60</c:v>
                </c:pt>
                <c:pt idx="264">
                  <c:v>60</c:v>
                </c:pt>
                <c:pt idx="265">
                  <c:v>60</c:v>
                </c:pt>
                <c:pt idx="266">
                  <c:v>60</c:v>
                </c:pt>
                <c:pt idx="267">
                  <c:v>60</c:v>
                </c:pt>
                <c:pt idx="268">
                  <c:v>60</c:v>
                </c:pt>
                <c:pt idx="269">
                  <c:v>60</c:v>
                </c:pt>
                <c:pt idx="270">
                  <c:v>60</c:v>
                </c:pt>
                <c:pt idx="271">
                  <c:v>60</c:v>
                </c:pt>
                <c:pt idx="272">
                  <c:v>60</c:v>
                </c:pt>
                <c:pt idx="273">
                  <c:v>60</c:v>
                </c:pt>
                <c:pt idx="274">
                  <c:v>40</c:v>
                </c:pt>
                <c:pt idx="275">
                  <c:v>40</c:v>
                </c:pt>
                <c:pt idx="276">
                  <c:v>40</c:v>
                </c:pt>
                <c:pt idx="277">
                  <c:v>40</c:v>
                </c:pt>
                <c:pt idx="278">
                  <c:v>40</c:v>
                </c:pt>
                <c:pt idx="279">
                  <c:v>20</c:v>
                </c:pt>
                <c:pt idx="280">
                  <c:v>20</c:v>
                </c:pt>
                <c:pt idx="281">
                  <c:v>20</c:v>
                </c:pt>
                <c:pt idx="282">
                  <c:v>20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-20</c:v>
                </c:pt>
                <c:pt idx="287">
                  <c:v>-20</c:v>
                </c:pt>
                <c:pt idx="288">
                  <c:v>-20</c:v>
                </c:pt>
                <c:pt idx="289">
                  <c:v>-40</c:v>
                </c:pt>
                <c:pt idx="290">
                  <c:v>-40</c:v>
                </c:pt>
                <c:pt idx="291">
                  <c:v>-60</c:v>
                </c:pt>
                <c:pt idx="292">
                  <c:v>-60</c:v>
                </c:pt>
                <c:pt idx="293">
                  <c:v>-60</c:v>
                </c:pt>
                <c:pt idx="294">
                  <c:v>-80</c:v>
                </c:pt>
                <c:pt idx="295">
                  <c:v>-80</c:v>
                </c:pt>
                <c:pt idx="296">
                  <c:v>-100</c:v>
                </c:pt>
                <c:pt idx="297">
                  <c:v>-100</c:v>
                </c:pt>
                <c:pt idx="298">
                  <c:v>-120</c:v>
                </c:pt>
                <c:pt idx="299">
                  <c:v>-120</c:v>
                </c:pt>
                <c:pt idx="300">
                  <c:v>-120</c:v>
                </c:pt>
                <c:pt idx="301">
                  <c:v>-140</c:v>
                </c:pt>
                <c:pt idx="302">
                  <c:v>-140</c:v>
                </c:pt>
                <c:pt idx="303">
                  <c:v>-160</c:v>
                </c:pt>
                <c:pt idx="304">
                  <c:v>-180</c:v>
                </c:pt>
                <c:pt idx="305">
                  <c:v>-180</c:v>
                </c:pt>
                <c:pt idx="306">
                  <c:v>-200</c:v>
                </c:pt>
                <c:pt idx="307">
                  <c:v>-200</c:v>
                </c:pt>
                <c:pt idx="308">
                  <c:v>-220</c:v>
                </c:pt>
                <c:pt idx="309">
                  <c:v>-240</c:v>
                </c:pt>
                <c:pt idx="310">
                  <c:v>-240</c:v>
                </c:pt>
                <c:pt idx="311">
                  <c:v>-260</c:v>
                </c:pt>
                <c:pt idx="312">
                  <c:v>-280</c:v>
                </c:pt>
                <c:pt idx="313">
                  <c:v>-300</c:v>
                </c:pt>
                <c:pt idx="314">
                  <c:v>-320</c:v>
                </c:pt>
                <c:pt idx="315">
                  <c:v>-340</c:v>
                </c:pt>
                <c:pt idx="316">
                  <c:v>-360</c:v>
                </c:pt>
                <c:pt idx="317">
                  <c:v>-380</c:v>
                </c:pt>
                <c:pt idx="318">
                  <c:v>-400</c:v>
                </c:pt>
                <c:pt idx="319">
                  <c:v>-420</c:v>
                </c:pt>
                <c:pt idx="320">
                  <c:v>-440</c:v>
                </c:pt>
                <c:pt idx="321">
                  <c:v>-460</c:v>
                </c:pt>
                <c:pt idx="322">
                  <c:v>-480</c:v>
                </c:pt>
                <c:pt idx="323">
                  <c:v>-500</c:v>
                </c:pt>
                <c:pt idx="324">
                  <c:v>-520</c:v>
                </c:pt>
                <c:pt idx="325">
                  <c:v>-540</c:v>
                </c:pt>
                <c:pt idx="326">
                  <c:v>-560</c:v>
                </c:pt>
                <c:pt idx="327">
                  <c:v>-580</c:v>
                </c:pt>
                <c:pt idx="328">
                  <c:v>-600</c:v>
                </c:pt>
                <c:pt idx="329">
                  <c:v>-620</c:v>
                </c:pt>
                <c:pt idx="330">
                  <c:v>-660</c:v>
                </c:pt>
                <c:pt idx="331">
                  <c:v>-680</c:v>
                </c:pt>
                <c:pt idx="332">
                  <c:v>-700</c:v>
                </c:pt>
                <c:pt idx="333">
                  <c:v>-720</c:v>
                </c:pt>
                <c:pt idx="334">
                  <c:v>-740</c:v>
                </c:pt>
                <c:pt idx="335">
                  <c:v>-760</c:v>
                </c:pt>
                <c:pt idx="336">
                  <c:v>-800</c:v>
                </c:pt>
                <c:pt idx="337">
                  <c:v>-820</c:v>
                </c:pt>
                <c:pt idx="338">
                  <c:v>-840</c:v>
                </c:pt>
                <c:pt idx="339">
                  <c:v>-860</c:v>
                </c:pt>
                <c:pt idx="340">
                  <c:v>-880</c:v>
                </c:pt>
                <c:pt idx="341">
                  <c:v>-920</c:v>
                </c:pt>
                <c:pt idx="342">
                  <c:v>-940</c:v>
                </c:pt>
                <c:pt idx="343">
                  <c:v>-960</c:v>
                </c:pt>
                <c:pt idx="344">
                  <c:v>-980</c:v>
                </c:pt>
                <c:pt idx="345">
                  <c:v>-1000</c:v>
                </c:pt>
                <c:pt idx="346">
                  <c:v>-1040</c:v>
                </c:pt>
                <c:pt idx="347">
                  <c:v>-1060</c:v>
                </c:pt>
                <c:pt idx="348">
                  <c:v>-1080</c:v>
                </c:pt>
                <c:pt idx="349">
                  <c:v>-1100</c:v>
                </c:pt>
                <c:pt idx="350">
                  <c:v>-1120</c:v>
                </c:pt>
                <c:pt idx="351">
                  <c:v>-1140</c:v>
                </c:pt>
                <c:pt idx="352">
                  <c:v>-1160</c:v>
                </c:pt>
                <c:pt idx="353">
                  <c:v>-1180</c:v>
                </c:pt>
                <c:pt idx="354">
                  <c:v>-1200</c:v>
                </c:pt>
                <c:pt idx="355">
                  <c:v>-1220</c:v>
                </c:pt>
                <c:pt idx="356">
                  <c:v>-1240</c:v>
                </c:pt>
                <c:pt idx="357">
                  <c:v>-1260</c:v>
                </c:pt>
                <c:pt idx="358">
                  <c:v>-1280</c:v>
                </c:pt>
                <c:pt idx="359">
                  <c:v>-1300</c:v>
                </c:pt>
                <c:pt idx="360">
                  <c:v>-1320</c:v>
                </c:pt>
                <c:pt idx="361">
                  <c:v>-1340</c:v>
                </c:pt>
                <c:pt idx="362">
                  <c:v>-1360</c:v>
                </c:pt>
                <c:pt idx="363">
                  <c:v>-1380</c:v>
                </c:pt>
                <c:pt idx="364">
                  <c:v>-1400</c:v>
                </c:pt>
                <c:pt idx="365">
                  <c:v>-1420</c:v>
                </c:pt>
                <c:pt idx="366">
                  <c:v>-1440</c:v>
                </c:pt>
                <c:pt idx="367">
                  <c:v>-1460</c:v>
                </c:pt>
                <c:pt idx="368">
                  <c:v>-1480</c:v>
                </c:pt>
                <c:pt idx="369">
                  <c:v>-1500</c:v>
                </c:pt>
                <c:pt idx="370">
                  <c:v>-1500</c:v>
                </c:pt>
                <c:pt idx="371">
                  <c:v>-1520</c:v>
                </c:pt>
                <c:pt idx="372">
                  <c:v>-1540</c:v>
                </c:pt>
                <c:pt idx="373">
                  <c:v>-1560</c:v>
                </c:pt>
                <c:pt idx="374">
                  <c:v>-1580</c:v>
                </c:pt>
                <c:pt idx="375">
                  <c:v>-1580</c:v>
                </c:pt>
                <c:pt idx="376">
                  <c:v>-1600</c:v>
                </c:pt>
                <c:pt idx="377">
                  <c:v>-1620</c:v>
                </c:pt>
                <c:pt idx="378">
                  <c:v>-1620</c:v>
                </c:pt>
                <c:pt idx="379">
                  <c:v>-1640</c:v>
                </c:pt>
                <c:pt idx="380">
                  <c:v>-1660</c:v>
                </c:pt>
                <c:pt idx="381">
                  <c:v>-1660</c:v>
                </c:pt>
                <c:pt idx="382">
                  <c:v>-1680</c:v>
                </c:pt>
                <c:pt idx="383">
                  <c:v>-1680</c:v>
                </c:pt>
                <c:pt idx="384">
                  <c:v>-1700</c:v>
                </c:pt>
                <c:pt idx="385">
                  <c:v>-1700</c:v>
                </c:pt>
                <c:pt idx="386">
                  <c:v>-1720</c:v>
                </c:pt>
                <c:pt idx="387">
                  <c:v>-1720</c:v>
                </c:pt>
                <c:pt idx="388">
                  <c:v>-1740</c:v>
                </c:pt>
                <c:pt idx="389">
                  <c:v>-1740</c:v>
                </c:pt>
                <c:pt idx="390">
                  <c:v>-1760</c:v>
                </c:pt>
                <c:pt idx="391">
                  <c:v>-1760</c:v>
                </c:pt>
                <c:pt idx="392">
                  <c:v>-1780</c:v>
                </c:pt>
                <c:pt idx="393">
                  <c:v>-1780</c:v>
                </c:pt>
                <c:pt idx="394">
                  <c:v>-1780</c:v>
                </c:pt>
                <c:pt idx="395">
                  <c:v>-1800</c:v>
                </c:pt>
                <c:pt idx="396">
                  <c:v>-1800</c:v>
                </c:pt>
                <c:pt idx="397">
                  <c:v>-1800</c:v>
                </c:pt>
                <c:pt idx="398">
                  <c:v>-1800</c:v>
                </c:pt>
                <c:pt idx="399">
                  <c:v>-1820</c:v>
                </c:pt>
                <c:pt idx="400">
                  <c:v>-1820</c:v>
                </c:pt>
                <c:pt idx="401">
                  <c:v>-1820</c:v>
                </c:pt>
                <c:pt idx="402">
                  <c:v>-1820</c:v>
                </c:pt>
                <c:pt idx="403">
                  <c:v>-1820</c:v>
                </c:pt>
                <c:pt idx="404">
                  <c:v>-1820</c:v>
                </c:pt>
                <c:pt idx="405">
                  <c:v>-1800</c:v>
                </c:pt>
                <c:pt idx="406">
                  <c:v>-1820</c:v>
                </c:pt>
                <c:pt idx="407">
                  <c:v>-1800</c:v>
                </c:pt>
                <c:pt idx="408">
                  <c:v>-1800</c:v>
                </c:pt>
                <c:pt idx="409">
                  <c:v>-1800</c:v>
                </c:pt>
                <c:pt idx="410">
                  <c:v>-1800</c:v>
                </c:pt>
                <c:pt idx="411">
                  <c:v>-1800</c:v>
                </c:pt>
                <c:pt idx="412">
                  <c:v>-1820</c:v>
                </c:pt>
                <c:pt idx="413">
                  <c:v>-1820</c:v>
                </c:pt>
                <c:pt idx="414">
                  <c:v>-1820</c:v>
                </c:pt>
                <c:pt idx="415">
                  <c:v>-1820</c:v>
                </c:pt>
                <c:pt idx="416">
                  <c:v>-1820</c:v>
                </c:pt>
                <c:pt idx="417">
                  <c:v>-1820</c:v>
                </c:pt>
                <c:pt idx="418">
                  <c:v>-1840</c:v>
                </c:pt>
                <c:pt idx="419">
                  <c:v>-1840</c:v>
                </c:pt>
                <c:pt idx="420">
                  <c:v>-1840</c:v>
                </c:pt>
                <c:pt idx="421">
                  <c:v>-1840</c:v>
                </c:pt>
                <c:pt idx="422">
                  <c:v>-1840</c:v>
                </c:pt>
                <c:pt idx="423">
                  <c:v>-1840</c:v>
                </c:pt>
                <c:pt idx="424">
                  <c:v>-1860</c:v>
                </c:pt>
                <c:pt idx="425">
                  <c:v>-1860</c:v>
                </c:pt>
                <c:pt idx="426">
                  <c:v>-1860</c:v>
                </c:pt>
                <c:pt idx="427">
                  <c:v>-1860</c:v>
                </c:pt>
                <c:pt idx="428">
                  <c:v>-1860</c:v>
                </c:pt>
                <c:pt idx="429">
                  <c:v>-1860</c:v>
                </c:pt>
                <c:pt idx="430">
                  <c:v>-1860</c:v>
                </c:pt>
                <c:pt idx="431">
                  <c:v>-1860</c:v>
                </c:pt>
                <c:pt idx="432">
                  <c:v>-1860</c:v>
                </c:pt>
                <c:pt idx="433">
                  <c:v>-1860</c:v>
                </c:pt>
                <c:pt idx="434">
                  <c:v>-1860</c:v>
                </c:pt>
                <c:pt idx="435">
                  <c:v>-1860</c:v>
                </c:pt>
                <c:pt idx="436">
                  <c:v>-1880</c:v>
                </c:pt>
                <c:pt idx="437">
                  <c:v>-1880</c:v>
                </c:pt>
                <c:pt idx="438">
                  <c:v>-1880</c:v>
                </c:pt>
                <c:pt idx="439">
                  <c:v>-1880</c:v>
                </c:pt>
                <c:pt idx="440">
                  <c:v>-1880</c:v>
                </c:pt>
                <c:pt idx="441">
                  <c:v>-1880</c:v>
                </c:pt>
                <c:pt idx="442">
                  <c:v>-1880</c:v>
                </c:pt>
                <c:pt idx="443">
                  <c:v>-1900</c:v>
                </c:pt>
                <c:pt idx="444">
                  <c:v>-1900</c:v>
                </c:pt>
                <c:pt idx="445">
                  <c:v>-1900</c:v>
                </c:pt>
                <c:pt idx="446">
                  <c:v>-1900</c:v>
                </c:pt>
                <c:pt idx="447">
                  <c:v>-1900</c:v>
                </c:pt>
                <c:pt idx="448">
                  <c:v>-1900</c:v>
                </c:pt>
                <c:pt idx="449">
                  <c:v>-1920</c:v>
                </c:pt>
                <c:pt idx="450">
                  <c:v>-1920</c:v>
                </c:pt>
                <c:pt idx="451">
                  <c:v>-1920</c:v>
                </c:pt>
                <c:pt idx="452">
                  <c:v>-1920</c:v>
                </c:pt>
                <c:pt idx="453">
                  <c:v>-1920</c:v>
                </c:pt>
                <c:pt idx="454">
                  <c:v>-1920</c:v>
                </c:pt>
                <c:pt idx="455">
                  <c:v>-1940</c:v>
                </c:pt>
                <c:pt idx="456">
                  <c:v>-1940</c:v>
                </c:pt>
                <c:pt idx="457">
                  <c:v>-1940</c:v>
                </c:pt>
                <c:pt idx="458">
                  <c:v>-1940</c:v>
                </c:pt>
                <c:pt idx="459">
                  <c:v>-1940</c:v>
                </c:pt>
                <c:pt idx="460">
                  <c:v>-1940</c:v>
                </c:pt>
                <c:pt idx="461">
                  <c:v>-1960</c:v>
                </c:pt>
                <c:pt idx="462">
                  <c:v>-1960</c:v>
                </c:pt>
                <c:pt idx="463">
                  <c:v>-1960</c:v>
                </c:pt>
                <c:pt idx="464">
                  <c:v>-1960</c:v>
                </c:pt>
                <c:pt idx="465">
                  <c:v>-1960</c:v>
                </c:pt>
                <c:pt idx="466">
                  <c:v>-1960</c:v>
                </c:pt>
                <c:pt idx="467">
                  <c:v>-1960</c:v>
                </c:pt>
                <c:pt idx="468">
                  <c:v>-1980</c:v>
                </c:pt>
                <c:pt idx="469">
                  <c:v>-1980</c:v>
                </c:pt>
                <c:pt idx="470">
                  <c:v>-1980</c:v>
                </c:pt>
                <c:pt idx="471">
                  <c:v>-1980</c:v>
                </c:pt>
                <c:pt idx="472">
                  <c:v>-1980</c:v>
                </c:pt>
                <c:pt idx="473">
                  <c:v>-1980</c:v>
                </c:pt>
                <c:pt idx="474">
                  <c:v>-2000</c:v>
                </c:pt>
                <c:pt idx="475">
                  <c:v>-2000</c:v>
                </c:pt>
                <c:pt idx="476">
                  <c:v>-2000</c:v>
                </c:pt>
                <c:pt idx="477">
                  <c:v>-2000</c:v>
                </c:pt>
                <c:pt idx="478">
                  <c:v>-2000</c:v>
                </c:pt>
                <c:pt idx="479">
                  <c:v>-2000</c:v>
                </c:pt>
                <c:pt idx="480">
                  <c:v>-2000</c:v>
                </c:pt>
                <c:pt idx="481">
                  <c:v>-2020</c:v>
                </c:pt>
                <c:pt idx="482">
                  <c:v>-2020</c:v>
                </c:pt>
                <c:pt idx="483">
                  <c:v>-2020</c:v>
                </c:pt>
                <c:pt idx="484">
                  <c:v>-2020</c:v>
                </c:pt>
                <c:pt idx="485">
                  <c:v>-2020</c:v>
                </c:pt>
                <c:pt idx="486">
                  <c:v>-2040</c:v>
                </c:pt>
                <c:pt idx="487">
                  <c:v>-2040</c:v>
                </c:pt>
                <c:pt idx="488">
                  <c:v>-2040</c:v>
                </c:pt>
                <c:pt idx="489">
                  <c:v>-2040</c:v>
                </c:pt>
                <c:pt idx="490">
                  <c:v>-2060</c:v>
                </c:pt>
                <c:pt idx="491">
                  <c:v>-2060</c:v>
                </c:pt>
                <c:pt idx="492">
                  <c:v>-2060</c:v>
                </c:pt>
                <c:pt idx="493">
                  <c:v>-2060</c:v>
                </c:pt>
                <c:pt idx="494">
                  <c:v>-2080</c:v>
                </c:pt>
                <c:pt idx="495">
                  <c:v>-2080</c:v>
                </c:pt>
                <c:pt idx="496">
                  <c:v>-2080</c:v>
                </c:pt>
                <c:pt idx="497">
                  <c:v>-2080</c:v>
                </c:pt>
                <c:pt idx="498">
                  <c:v>-2080</c:v>
                </c:pt>
                <c:pt idx="499">
                  <c:v>-2100</c:v>
                </c:pt>
                <c:pt idx="500">
                  <c:v>-2100</c:v>
                </c:pt>
                <c:pt idx="501">
                  <c:v>-2100</c:v>
                </c:pt>
                <c:pt idx="502">
                  <c:v>-2100</c:v>
                </c:pt>
                <c:pt idx="503">
                  <c:v>-2100</c:v>
                </c:pt>
                <c:pt idx="504">
                  <c:v>-2100</c:v>
                </c:pt>
                <c:pt idx="505">
                  <c:v>-2120</c:v>
                </c:pt>
                <c:pt idx="506">
                  <c:v>-2120</c:v>
                </c:pt>
                <c:pt idx="507">
                  <c:v>-2120</c:v>
                </c:pt>
                <c:pt idx="508">
                  <c:v>-2120</c:v>
                </c:pt>
                <c:pt idx="509">
                  <c:v>-2120</c:v>
                </c:pt>
                <c:pt idx="510">
                  <c:v>-2120</c:v>
                </c:pt>
                <c:pt idx="511">
                  <c:v>-2140</c:v>
                </c:pt>
                <c:pt idx="512">
                  <c:v>-2140</c:v>
                </c:pt>
                <c:pt idx="513">
                  <c:v>-2140</c:v>
                </c:pt>
                <c:pt idx="514">
                  <c:v>-2140</c:v>
                </c:pt>
                <c:pt idx="515">
                  <c:v>-2140</c:v>
                </c:pt>
                <c:pt idx="516">
                  <c:v>-2140</c:v>
                </c:pt>
                <c:pt idx="517">
                  <c:v>-2160</c:v>
                </c:pt>
                <c:pt idx="518">
                  <c:v>-2160</c:v>
                </c:pt>
                <c:pt idx="519">
                  <c:v>-2160</c:v>
                </c:pt>
                <c:pt idx="520">
                  <c:v>-2160</c:v>
                </c:pt>
                <c:pt idx="521">
                  <c:v>-2160</c:v>
                </c:pt>
                <c:pt idx="522">
                  <c:v>-2160</c:v>
                </c:pt>
                <c:pt idx="523">
                  <c:v>-2160</c:v>
                </c:pt>
                <c:pt idx="524">
                  <c:v>-2160</c:v>
                </c:pt>
                <c:pt idx="525">
                  <c:v>-2180</c:v>
                </c:pt>
                <c:pt idx="526">
                  <c:v>-2180</c:v>
                </c:pt>
                <c:pt idx="527">
                  <c:v>-2180</c:v>
                </c:pt>
                <c:pt idx="528">
                  <c:v>-2180</c:v>
                </c:pt>
                <c:pt idx="529">
                  <c:v>-2180</c:v>
                </c:pt>
                <c:pt idx="530">
                  <c:v>-2180</c:v>
                </c:pt>
                <c:pt idx="531">
                  <c:v>-2180</c:v>
                </c:pt>
                <c:pt idx="532">
                  <c:v>-2180</c:v>
                </c:pt>
                <c:pt idx="533">
                  <c:v>-2180</c:v>
                </c:pt>
                <c:pt idx="534">
                  <c:v>-2180</c:v>
                </c:pt>
                <c:pt idx="535">
                  <c:v>-2180</c:v>
                </c:pt>
                <c:pt idx="536">
                  <c:v>-2200</c:v>
                </c:pt>
                <c:pt idx="537">
                  <c:v>-2200</c:v>
                </c:pt>
                <c:pt idx="538">
                  <c:v>-2200</c:v>
                </c:pt>
                <c:pt idx="539">
                  <c:v>-2200</c:v>
                </c:pt>
                <c:pt idx="540">
                  <c:v>-2220</c:v>
                </c:pt>
                <c:pt idx="541">
                  <c:v>-2220</c:v>
                </c:pt>
                <c:pt idx="542">
                  <c:v>-2220</c:v>
                </c:pt>
                <c:pt idx="543">
                  <c:v>-2220</c:v>
                </c:pt>
                <c:pt idx="544">
                  <c:v>-2220</c:v>
                </c:pt>
                <c:pt idx="545">
                  <c:v>-2240</c:v>
                </c:pt>
                <c:pt idx="546">
                  <c:v>-2240</c:v>
                </c:pt>
                <c:pt idx="547">
                  <c:v>-2240</c:v>
                </c:pt>
                <c:pt idx="548">
                  <c:v>-2240</c:v>
                </c:pt>
                <c:pt idx="549">
                  <c:v>-2260</c:v>
                </c:pt>
                <c:pt idx="550">
                  <c:v>-2260</c:v>
                </c:pt>
                <c:pt idx="551">
                  <c:v>-2260</c:v>
                </c:pt>
                <c:pt idx="552">
                  <c:v>-2260</c:v>
                </c:pt>
                <c:pt idx="553">
                  <c:v>-2260</c:v>
                </c:pt>
                <c:pt idx="554">
                  <c:v>-2260</c:v>
                </c:pt>
                <c:pt idx="555">
                  <c:v>-2280</c:v>
                </c:pt>
                <c:pt idx="556">
                  <c:v>-2280</c:v>
                </c:pt>
                <c:pt idx="557">
                  <c:v>-2280</c:v>
                </c:pt>
                <c:pt idx="558">
                  <c:v>-2280</c:v>
                </c:pt>
                <c:pt idx="559">
                  <c:v>-2280</c:v>
                </c:pt>
                <c:pt idx="560">
                  <c:v>-2280</c:v>
                </c:pt>
                <c:pt idx="561">
                  <c:v>-2300</c:v>
                </c:pt>
                <c:pt idx="562">
                  <c:v>-2300</c:v>
                </c:pt>
                <c:pt idx="563">
                  <c:v>-2300</c:v>
                </c:pt>
                <c:pt idx="564">
                  <c:v>-2300</c:v>
                </c:pt>
                <c:pt idx="565">
                  <c:v>-2320</c:v>
                </c:pt>
                <c:pt idx="566">
                  <c:v>-2320</c:v>
                </c:pt>
                <c:pt idx="567">
                  <c:v>-2320</c:v>
                </c:pt>
                <c:pt idx="568">
                  <c:v>-2320</c:v>
                </c:pt>
                <c:pt idx="569">
                  <c:v>-2320</c:v>
                </c:pt>
                <c:pt idx="570">
                  <c:v>-2340</c:v>
                </c:pt>
                <c:pt idx="571">
                  <c:v>-2340</c:v>
                </c:pt>
                <c:pt idx="572">
                  <c:v>-2340</c:v>
                </c:pt>
                <c:pt idx="573">
                  <c:v>-2340</c:v>
                </c:pt>
                <c:pt idx="574">
                  <c:v>-2360</c:v>
                </c:pt>
                <c:pt idx="575">
                  <c:v>-2360</c:v>
                </c:pt>
                <c:pt idx="576">
                  <c:v>-2360</c:v>
                </c:pt>
                <c:pt idx="577">
                  <c:v>-2380</c:v>
                </c:pt>
                <c:pt idx="578">
                  <c:v>-2380</c:v>
                </c:pt>
                <c:pt idx="579">
                  <c:v>-2380</c:v>
                </c:pt>
                <c:pt idx="580">
                  <c:v>-2380</c:v>
                </c:pt>
                <c:pt idx="581">
                  <c:v>-2380</c:v>
                </c:pt>
                <c:pt idx="582">
                  <c:v>-2400</c:v>
                </c:pt>
                <c:pt idx="583">
                  <c:v>-2400</c:v>
                </c:pt>
                <c:pt idx="584">
                  <c:v>-2400</c:v>
                </c:pt>
                <c:pt idx="585">
                  <c:v>-2400</c:v>
                </c:pt>
                <c:pt idx="586">
                  <c:v>-2420</c:v>
                </c:pt>
                <c:pt idx="587">
                  <c:v>-2420</c:v>
                </c:pt>
                <c:pt idx="588">
                  <c:v>-2420</c:v>
                </c:pt>
                <c:pt idx="589">
                  <c:v>-2420</c:v>
                </c:pt>
                <c:pt idx="590">
                  <c:v>-2420</c:v>
                </c:pt>
                <c:pt idx="591">
                  <c:v>-2420</c:v>
                </c:pt>
                <c:pt idx="592">
                  <c:v>-2440</c:v>
                </c:pt>
                <c:pt idx="593">
                  <c:v>-2440</c:v>
                </c:pt>
                <c:pt idx="594">
                  <c:v>-2440</c:v>
                </c:pt>
                <c:pt idx="595">
                  <c:v>-2440</c:v>
                </c:pt>
                <c:pt idx="596">
                  <c:v>-2440</c:v>
                </c:pt>
                <c:pt idx="597">
                  <c:v>-2440</c:v>
                </c:pt>
                <c:pt idx="598">
                  <c:v>-2440</c:v>
                </c:pt>
                <c:pt idx="599">
                  <c:v>-2440</c:v>
                </c:pt>
                <c:pt idx="600">
                  <c:v>-2460</c:v>
                </c:pt>
                <c:pt idx="601">
                  <c:v>-2460</c:v>
                </c:pt>
                <c:pt idx="602">
                  <c:v>-2460</c:v>
                </c:pt>
                <c:pt idx="603">
                  <c:v>-2460</c:v>
                </c:pt>
                <c:pt idx="604">
                  <c:v>-2460</c:v>
                </c:pt>
                <c:pt idx="605">
                  <c:v>-2460</c:v>
                </c:pt>
                <c:pt idx="606">
                  <c:v>-2460</c:v>
                </c:pt>
                <c:pt idx="607">
                  <c:v>-2460</c:v>
                </c:pt>
                <c:pt idx="608">
                  <c:v>-2460</c:v>
                </c:pt>
                <c:pt idx="609">
                  <c:v>-2460</c:v>
                </c:pt>
                <c:pt idx="610">
                  <c:v>-2460</c:v>
                </c:pt>
                <c:pt idx="611">
                  <c:v>-2480</c:v>
                </c:pt>
                <c:pt idx="612">
                  <c:v>-2480</c:v>
                </c:pt>
                <c:pt idx="613">
                  <c:v>-2480</c:v>
                </c:pt>
                <c:pt idx="614">
                  <c:v>-2480</c:v>
                </c:pt>
                <c:pt idx="615">
                  <c:v>-2500</c:v>
                </c:pt>
                <c:pt idx="616">
                  <c:v>-2500</c:v>
                </c:pt>
                <c:pt idx="617">
                  <c:v>-2500</c:v>
                </c:pt>
                <c:pt idx="618">
                  <c:v>-2500</c:v>
                </c:pt>
                <c:pt idx="619">
                  <c:v>-2520</c:v>
                </c:pt>
                <c:pt idx="620">
                  <c:v>-2520</c:v>
                </c:pt>
                <c:pt idx="621">
                  <c:v>-2520</c:v>
                </c:pt>
                <c:pt idx="622">
                  <c:v>-2520</c:v>
                </c:pt>
                <c:pt idx="623">
                  <c:v>-2520</c:v>
                </c:pt>
                <c:pt idx="624">
                  <c:v>-2540</c:v>
                </c:pt>
                <c:pt idx="625">
                  <c:v>-2540</c:v>
                </c:pt>
                <c:pt idx="626">
                  <c:v>-2540</c:v>
                </c:pt>
                <c:pt idx="627">
                  <c:v>-2540</c:v>
                </c:pt>
                <c:pt idx="628">
                  <c:v>-2540</c:v>
                </c:pt>
                <c:pt idx="629">
                  <c:v>-2540</c:v>
                </c:pt>
                <c:pt idx="630">
                  <c:v>-2540</c:v>
                </c:pt>
                <c:pt idx="631">
                  <c:v>-2540</c:v>
                </c:pt>
                <c:pt idx="632">
                  <c:v>-2540</c:v>
                </c:pt>
                <c:pt idx="633">
                  <c:v>-2540</c:v>
                </c:pt>
                <c:pt idx="634">
                  <c:v>-2540</c:v>
                </c:pt>
                <c:pt idx="635">
                  <c:v>-2540</c:v>
                </c:pt>
                <c:pt idx="636">
                  <c:v>-2560</c:v>
                </c:pt>
                <c:pt idx="637">
                  <c:v>-2560</c:v>
                </c:pt>
                <c:pt idx="638">
                  <c:v>-2560</c:v>
                </c:pt>
                <c:pt idx="639">
                  <c:v>-2560</c:v>
                </c:pt>
                <c:pt idx="640">
                  <c:v>-2560</c:v>
                </c:pt>
                <c:pt idx="641">
                  <c:v>-2560</c:v>
                </c:pt>
                <c:pt idx="642">
                  <c:v>-2580</c:v>
                </c:pt>
                <c:pt idx="643">
                  <c:v>-2580</c:v>
                </c:pt>
                <c:pt idx="644">
                  <c:v>-2580</c:v>
                </c:pt>
                <c:pt idx="645">
                  <c:v>-2580</c:v>
                </c:pt>
                <c:pt idx="646">
                  <c:v>-2580</c:v>
                </c:pt>
                <c:pt idx="647">
                  <c:v>-2580</c:v>
                </c:pt>
                <c:pt idx="648">
                  <c:v>-2580</c:v>
                </c:pt>
                <c:pt idx="649">
                  <c:v>-2580</c:v>
                </c:pt>
                <c:pt idx="650">
                  <c:v>-2580</c:v>
                </c:pt>
                <c:pt idx="651">
                  <c:v>-2580</c:v>
                </c:pt>
                <c:pt idx="652">
                  <c:v>-2580</c:v>
                </c:pt>
                <c:pt idx="653">
                  <c:v>-2580</c:v>
                </c:pt>
                <c:pt idx="654">
                  <c:v>-2580</c:v>
                </c:pt>
                <c:pt idx="655">
                  <c:v>-2580</c:v>
                </c:pt>
                <c:pt idx="656">
                  <c:v>-2580</c:v>
                </c:pt>
                <c:pt idx="657">
                  <c:v>-2580</c:v>
                </c:pt>
                <c:pt idx="658">
                  <c:v>-2580</c:v>
                </c:pt>
                <c:pt idx="659">
                  <c:v>-2580</c:v>
                </c:pt>
                <c:pt idx="660">
                  <c:v>-2580</c:v>
                </c:pt>
                <c:pt idx="661">
                  <c:v>-2580</c:v>
                </c:pt>
                <c:pt idx="662">
                  <c:v>-2580</c:v>
                </c:pt>
                <c:pt idx="663">
                  <c:v>-2600</c:v>
                </c:pt>
                <c:pt idx="664">
                  <c:v>-2600</c:v>
                </c:pt>
                <c:pt idx="665">
                  <c:v>-2600</c:v>
                </c:pt>
                <c:pt idx="666">
                  <c:v>-2600</c:v>
                </c:pt>
                <c:pt idx="667">
                  <c:v>-2600</c:v>
                </c:pt>
                <c:pt idx="668">
                  <c:v>-2600</c:v>
                </c:pt>
                <c:pt idx="669">
                  <c:v>-2600</c:v>
                </c:pt>
                <c:pt idx="670">
                  <c:v>-2600</c:v>
                </c:pt>
                <c:pt idx="671">
                  <c:v>-2600</c:v>
                </c:pt>
                <c:pt idx="672">
                  <c:v>-2600</c:v>
                </c:pt>
                <c:pt idx="673">
                  <c:v>-2600</c:v>
                </c:pt>
                <c:pt idx="674">
                  <c:v>-2600</c:v>
                </c:pt>
                <c:pt idx="675">
                  <c:v>-2620</c:v>
                </c:pt>
                <c:pt idx="676">
                  <c:v>-2620</c:v>
                </c:pt>
                <c:pt idx="677">
                  <c:v>-2620</c:v>
                </c:pt>
                <c:pt idx="678">
                  <c:v>-2620</c:v>
                </c:pt>
                <c:pt idx="679">
                  <c:v>-2620</c:v>
                </c:pt>
                <c:pt idx="680">
                  <c:v>-2620</c:v>
                </c:pt>
                <c:pt idx="681">
                  <c:v>-2620</c:v>
                </c:pt>
                <c:pt idx="682">
                  <c:v>-2620</c:v>
                </c:pt>
                <c:pt idx="683">
                  <c:v>-2620</c:v>
                </c:pt>
                <c:pt idx="684">
                  <c:v>-2620</c:v>
                </c:pt>
                <c:pt idx="685">
                  <c:v>-2620</c:v>
                </c:pt>
                <c:pt idx="686">
                  <c:v>-2620</c:v>
                </c:pt>
                <c:pt idx="687">
                  <c:v>-2640</c:v>
                </c:pt>
                <c:pt idx="688">
                  <c:v>-2640</c:v>
                </c:pt>
                <c:pt idx="689">
                  <c:v>-2640</c:v>
                </c:pt>
                <c:pt idx="690">
                  <c:v>-2640</c:v>
                </c:pt>
                <c:pt idx="691">
                  <c:v>-2640</c:v>
                </c:pt>
                <c:pt idx="692">
                  <c:v>-2640</c:v>
                </c:pt>
                <c:pt idx="693">
                  <c:v>-2640</c:v>
                </c:pt>
                <c:pt idx="694">
                  <c:v>-2640</c:v>
                </c:pt>
                <c:pt idx="695">
                  <c:v>-2640</c:v>
                </c:pt>
                <c:pt idx="696">
                  <c:v>-2640</c:v>
                </c:pt>
                <c:pt idx="697">
                  <c:v>-2640</c:v>
                </c:pt>
                <c:pt idx="698">
                  <c:v>-2640</c:v>
                </c:pt>
                <c:pt idx="699">
                  <c:v>-2640</c:v>
                </c:pt>
                <c:pt idx="700">
                  <c:v>-2640</c:v>
                </c:pt>
                <c:pt idx="701">
                  <c:v>-2640</c:v>
                </c:pt>
                <c:pt idx="702">
                  <c:v>-2640</c:v>
                </c:pt>
                <c:pt idx="703">
                  <c:v>-2640</c:v>
                </c:pt>
                <c:pt idx="704">
                  <c:v>-2640</c:v>
                </c:pt>
                <c:pt idx="705">
                  <c:v>-2640</c:v>
                </c:pt>
                <c:pt idx="706">
                  <c:v>-2640</c:v>
                </c:pt>
                <c:pt idx="707">
                  <c:v>-2640</c:v>
                </c:pt>
                <c:pt idx="708">
                  <c:v>-2640</c:v>
                </c:pt>
                <c:pt idx="709">
                  <c:v>-2620</c:v>
                </c:pt>
                <c:pt idx="710">
                  <c:v>-2620</c:v>
                </c:pt>
                <c:pt idx="711">
                  <c:v>-2620</c:v>
                </c:pt>
                <c:pt idx="712">
                  <c:v>-2620</c:v>
                </c:pt>
                <c:pt idx="713">
                  <c:v>-2620</c:v>
                </c:pt>
                <c:pt idx="714">
                  <c:v>-2620</c:v>
                </c:pt>
                <c:pt idx="715">
                  <c:v>-2620</c:v>
                </c:pt>
                <c:pt idx="716">
                  <c:v>-2620</c:v>
                </c:pt>
                <c:pt idx="717">
                  <c:v>-2620</c:v>
                </c:pt>
                <c:pt idx="718">
                  <c:v>-2620</c:v>
                </c:pt>
                <c:pt idx="719">
                  <c:v>-2620</c:v>
                </c:pt>
                <c:pt idx="720">
                  <c:v>-2620</c:v>
                </c:pt>
                <c:pt idx="721">
                  <c:v>-2600</c:v>
                </c:pt>
                <c:pt idx="722">
                  <c:v>-2600</c:v>
                </c:pt>
                <c:pt idx="723">
                  <c:v>-2600</c:v>
                </c:pt>
                <c:pt idx="724">
                  <c:v>-2600</c:v>
                </c:pt>
                <c:pt idx="725">
                  <c:v>-2600</c:v>
                </c:pt>
                <c:pt idx="726">
                  <c:v>-2600</c:v>
                </c:pt>
                <c:pt idx="727">
                  <c:v>-2600</c:v>
                </c:pt>
                <c:pt idx="728">
                  <c:v>-2600</c:v>
                </c:pt>
                <c:pt idx="729">
                  <c:v>-2600</c:v>
                </c:pt>
                <c:pt idx="730">
                  <c:v>-2600</c:v>
                </c:pt>
                <c:pt idx="731">
                  <c:v>-2600</c:v>
                </c:pt>
                <c:pt idx="732">
                  <c:v>-2600</c:v>
                </c:pt>
                <c:pt idx="733">
                  <c:v>-2600</c:v>
                </c:pt>
                <c:pt idx="734">
                  <c:v>-2600</c:v>
                </c:pt>
                <c:pt idx="735">
                  <c:v>-2580</c:v>
                </c:pt>
                <c:pt idx="736">
                  <c:v>-2580</c:v>
                </c:pt>
                <c:pt idx="737">
                  <c:v>-2580</c:v>
                </c:pt>
                <c:pt idx="738">
                  <c:v>-2580</c:v>
                </c:pt>
                <c:pt idx="739">
                  <c:v>-2580</c:v>
                </c:pt>
                <c:pt idx="740">
                  <c:v>-2560</c:v>
                </c:pt>
                <c:pt idx="741">
                  <c:v>-2560</c:v>
                </c:pt>
                <c:pt idx="742">
                  <c:v>-2560</c:v>
                </c:pt>
                <c:pt idx="743">
                  <c:v>-2560</c:v>
                </c:pt>
                <c:pt idx="744">
                  <c:v>-2540</c:v>
                </c:pt>
                <c:pt idx="745">
                  <c:v>-2540</c:v>
                </c:pt>
                <c:pt idx="746">
                  <c:v>-2540</c:v>
                </c:pt>
                <c:pt idx="747">
                  <c:v>-2540</c:v>
                </c:pt>
                <c:pt idx="748">
                  <c:v>-2520</c:v>
                </c:pt>
                <c:pt idx="749">
                  <c:v>-2520</c:v>
                </c:pt>
                <c:pt idx="750">
                  <c:v>-2520</c:v>
                </c:pt>
                <c:pt idx="751">
                  <c:v>-2500</c:v>
                </c:pt>
                <c:pt idx="752">
                  <c:v>-2500</c:v>
                </c:pt>
                <c:pt idx="753">
                  <c:v>-2500</c:v>
                </c:pt>
                <c:pt idx="754">
                  <c:v>-2500</c:v>
                </c:pt>
                <c:pt idx="755">
                  <c:v>-2480</c:v>
                </c:pt>
                <c:pt idx="756">
                  <c:v>-2480</c:v>
                </c:pt>
                <c:pt idx="757">
                  <c:v>-2480</c:v>
                </c:pt>
                <c:pt idx="758">
                  <c:v>-2460</c:v>
                </c:pt>
                <c:pt idx="759">
                  <c:v>-2460</c:v>
                </c:pt>
                <c:pt idx="760">
                  <c:v>-2440</c:v>
                </c:pt>
                <c:pt idx="761">
                  <c:v>-2440</c:v>
                </c:pt>
                <c:pt idx="762">
                  <c:v>-2420</c:v>
                </c:pt>
                <c:pt idx="763">
                  <c:v>-2420</c:v>
                </c:pt>
                <c:pt idx="764">
                  <c:v>-2400</c:v>
                </c:pt>
                <c:pt idx="765">
                  <c:v>-2400</c:v>
                </c:pt>
                <c:pt idx="766">
                  <c:v>-2380</c:v>
                </c:pt>
                <c:pt idx="767">
                  <c:v>-2380</c:v>
                </c:pt>
                <c:pt idx="768">
                  <c:v>-2360</c:v>
                </c:pt>
                <c:pt idx="769">
                  <c:v>-2340</c:v>
                </c:pt>
                <c:pt idx="770">
                  <c:v>-2340</c:v>
                </c:pt>
                <c:pt idx="771">
                  <c:v>-2320</c:v>
                </c:pt>
                <c:pt idx="772">
                  <c:v>-2320</c:v>
                </c:pt>
                <c:pt idx="773">
                  <c:v>-2300</c:v>
                </c:pt>
                <c:pt idx="774">
                  <c:v>-2300</c:v>
                </c:pt>
                <c:pt idx="775">
                  <c:v>-2280</c:v>
                </c:pt>
                <c:pt idx="776">
                  <c:v>-2260</c:v>
                </c:pt>
                <c:pt idx="777">
                  <c:v>-2260</c:v>
                </c:pt>
                <c:pt idx="778">
                  <c:v>-2240</c:v>
                </c:pt>
                <c:pt idx="779">
                  <c:v>-2240</c:v>
                </c:pt>
                <c:pt idx="780">
                  <c:v>-2220</c:v>
                </c:pt>
                <c:pt idx="781">
                  <c:v>-2220</c:v>
                </c:pt>
                <c:pt idx="782">
                  <c:v>-2200</c:v>
                </c:pt>
                <c:pt idx="783">
                  <c:v>-2180</c:v>
                </c:pt>
                <c:pt idx="784">
                  <c:v>-2180</c:v>
                </c:pt>
                <c:pt idx="785">
                  <c:v>-2160</c:v>
                </c:pt>
                <c:pt idx="786">
                  <c:v>-2160</c:v>
                </c:pt>
                <c:pt idx="787">
                  <c:v>-2140</c:v>
                </c:pt>
                <c:pt idx="788">
                  <c:v>-2140</c:v>
                </c:pt>
                <c:pt idx="789">
                  <c:v>-2120</c:v>
                </c:pt>
                <c:pt idx="790">
                  <c:v>-2120</c:v>
                </c:pt>
                <c:pt idx="791">
                  <c:v>-2100</c:v>
                </c:pt>
                <c:pt idx="792">
                  <c:v>-2100</c:v>
                </c:pt>
                <c:pt idx="793">
                  <c:v>-2080</c:v>
                </c:pt>
                <c:pt idx="794">
                  <c:v>-2060</c:v>
                </c:pt>
                <c:pt idx="795">
                  <c:v>-2060</c:v>
                </c:pt>
                <c:pt idx="796">
                  <c:v>-2040</c:v>
                </c:pt>
                <c:pt idx="797">
                  <c:v>-2040</c:v>
                </c:pt>
                <c:pt idx="798">
                  <c:v>-2020</c:v>
                </c:pt>
                <c:pt idx="799">
                  <c:v>-2000</c:v>
                </c:pt>
                <c:pt idx="800">
                  <c:v>-2000</c:v>
                </c:pt>
                <c:pt idx="801">
                  <c:v>-1980</c:v>
                </c:pt>
                <c:pt idx="802">
                  <c:v>-1960</c:v>
                </c:pt>
                <c:pt idx="803">
                  <c:v>-1940</c:v>
                </c:pt>
                <c:pt idx="804">
                  <c:v>-1940</c:v>
                </c:pt>
                <c:pt idx="805">
                  <c:v>-1920</c:v>
                </c:pt>
                <c:pt idx="806">
                  <c:v>-1900</c:v>
                </c:pt>
                <c:pt idx="807">
                  <c:v>-1880</c:v>
                </c:pt>
                <c:pt idx="808">
                  <c:v>-1880</c:v>
                </c:pt>
                <c:pt idx="809">
                  <c:v>-1860</c:v>
                </c:pt>
                <c:pt idx="810">
                  <c:v>-1840</c:v>
                </c:pt>
                <c:pt idx="811">
                  <c:v>-1840</c:v>
                </c:pt>
                <c:pt idx="812">
                  <c:v>-1820</c:v>
                </c:pt>
                <c:pt idx="813">
                  <c:v>-1820</c:v>
                </c:pt>
                <c:pt idx="814">
                  <c:v>-1800</c:v>
                </c:pt>
                <c:pt idx="815">
                  <c:v>-1800</c:v>
                </c:pt>
                <c:pt idx="816">
                  <c:v>-1780</c:v>
                </c:pt>
                <c:pt idx="817">
                  <c:v>-1780</c:v>
                </c:pt>
                <c:pt idx="818">
                  <c:v>-1760</c:v>
                </c:pt>
                <c:pt idx="819">
                  <c:v>-1760</c:v>
                </c:pt>
                <c:pt idx="820">
                  <c:v>-1740</c:v>
                </c:pt>
                <c:pt idx="821">
                  <c:v>-1740</c:v>
                </c:pt>
                <c:pt idx="822">
                  <c:v>-1740</c:v>
                </c:pt>
                <c:pt idx="823">
                  <c:v>-1720</c:v>
                </c:pt>
                <c:pt idx="824">
                  <c:v>-1720</c:v>
                </c:pt>
                <c:pt idx="825">
                  <c:v>-1700</c:v>
                </c:pt>
                <c:pt idx="826">
                  <c:v>-1700</c:v>
                </c:pt>
                <c:pt idx="827">
                  <c:v>-1680</c:v>
                </c:pt>
                <c:pt idx="828">
                  <c:v>-1680</c:v>
                </c:pt>
                <c:pt idx="829">
                  <c:v>-1660</c:v>
                </c:pt>
                <c:pt idx="830">
                  <c:v>-1660</c:v>
                </c:pt>
                <c:pt idx="831">
                  <c:v>-1640</c:v>
                </c:pt>
                <c:pt idx="832">
                  <c:v>-1640</c:v>
                </c:pt>
                <c:pt idx="833">
                  <c:v>-1620</c:v>
                </c:pt>
                <c:pt idx="834">
                  <c:v>-1620</c:v>
                </c:pt>
                <c:pt idx="835">
                  <c:v>-1600</c:v>
                </c:pt>
                <c:pt idx="836">
                  <c:v>-1600</c:v>
                </c:pt>
                <c:pt idx="837">
                  <c:v>-1600</c:v>
                </c:pt>
                <c:pt idx="838">
                  <c:v>-1580</c:v>
                </c:pt>
                <c:pt idx="839">
                  <c:v>-1580</c:v>
                </c:pt>
                <c:pt idx="840">
                  <c:v>-1560</c:v>
                </c:pt>
                <c:pt idx="841">
                  <c:v>-1560</c:v>
                </c:pt>
                <c:pt idx="842">
                  <c:v>-1560</c:v>
                </c:pt>
                <c:pt idx="843">
                  <c:v>-1540</c:v>
                </c:pt>
                <c:pt idx="844">
                  <c:v>-1540</c:v>
                </c:pt>
                <c:pt idx="845">
                  <c:v>-1520</c:v>
                </c:pt>
                <c:pt idx="846">
                  <c:v>-1520</c:v>
                </c:pt>
                <c:pt idx="847">
                  <c:v>-1520</c:v>
                </c:pt>
                <c:pt idx="848">
                  <c:v>-1500</c:v>
                </c:pt>
                <c:pt idx="849">
                  <c:v>-1500</c:v>
                </c:pt>
                <c:pt idx="850">
                  <c:v>-1480</c:v>
                </c:pt>
                <c:pt idx="851">
                  <c:v>-1480</c:v>
                </c:pt>
                <c:pt idx="852">
                  <c:v>-1480</c:v>
                </c:pt>
                <c:pt idx="853">
                  <c:v>-1460</c:v>
                </c:pt>
                <c:pt idx="854">
                  <c:v>-1460</c:v>
                </c:pt>
                <c:pt idx="855">
                  <c:v>-1440</c:v>
                </c:pt>
                <c:pt idx="856">
                  <c:v>-1440</c:v>
                </c:pt>
                <c:pt idx="857">
                  <c:v>-1440</c:v>
                </c:pt>
                <c:pt idx="858">
                  <c:v>-1420</c:v>
                </c:pt>
                <c:pt idx="859">
                  <c:v>-1420</c:v>
                </c:pt>
                <c:pt idx="860">
                  <c:v>-1400</c:v>
                </c:pt>
                <c:pt idx="861">
                  <c:v>-1400</c:v>
                </c:pt>
                <c:pt idx="862">
                  <c:v>-1400</c:v>
                </c:pt>
                <c:pt idx="863">
                  <c:v>-1380</c:v>
                </c:pt>
                <c:pt idx="864">
                  <c:v>-1380</c:v>
                </c:pt>
                <c:pt idx="865">
                  <c:v>-1360</c:v>
                </c:pt>
                <c:pt idx="866">
                  <c:v>-1360</c:v>
                </c:pt>
                <c:pt idx="867">
                  <c:v>-1360</c:v>
                </c:pt>
                <c:pt idx="868">
                  <c:v>-1340</c:v>
                </c:pt>
                <c:pt idx="869">
                  <c:v>-1340</c:v>
                </c:pt>
                <c:pt idx="870">
                  <c:v>-1320</c:v>
                </c:pt>
                <c:pt idx="871">
                  <c:v>-1320</c:v>
                </c:pt>
                <c:pt idx="872">
                  <c:v>-1320</c:v>
                </c:pt>
                <c:pt idx="873">
                  <c:v>-1300</c:v>
                </c:pt>
                <c:pt idx="874">
                  <c:v>-1300</c:v>
                </c:pt>
                <c:pt idx="875">
                  <c:v>-1280</c:v>
                </c:pt>
                <c:pt idx="876">
                  <c:v>-1280</c:v>
                </c:pt>
                <c:pt idx="877">
                  <c:v>-1280</c:v>
                </c:pt>
                <c:pt idx="878">
                  <c:v>-1260</c:v>
                </c:pt>
                <c:pt idx="879">
                  <c:v>-1260</c:v>
                </c:pt>
                <c:pt idx="880">
                  <c:v>-1240</c:v>
                </c:pt>
                <c:pt idx="881">
                  <c:v>-1240</c:v>
                </c:pt>
                <c:pt idx="882">
                  <c:v>-1240</c:v>
                </c:pt>
                <c:pt idx="883">
                  <c:v>-1220</c:v>
                </c:pt>
                <c:pt idx="884">
                  <c:v>-1220</c:v>
                </c:pt>
                <c:pt idx="885">
                  <c:v>-1200</c:v>
                </c:pt>
                <c:pt idx="886">
                  <c:v>-1200</c:v>
                </c:pt>
                <c:pt idx="887">
                  <c:v>-1200</c:v>
                </c:pt>
                <c:pt idx="888">
                  <c:v>-1180</c:v>
                </c:pt>
                <c:pt idx="889">
                  <c:v>-1180</c:v>
                </c:pt>
                <c:pt idx="890">
                  <c:v>-1180</c:v>
                </c:pt>
                <c:pt idx="891">
                  <c:v>-1160</c:v>
                </c:pt>
                <c:pt idx="892">
                  <c:v>-1160</c:v>
                </c:pt>
                <c:pt idx="893">
                  <c:v>-1160</c:v>
                </c:pt>
                <c:pt idx="894">
                  <c:v>-1140</c:v>
                </c:pt>
                <c:pt idx="895">
                  <c:v>-1140</c:v>
                </c:pt>
                <c:pt idx="896">
                  <c:v>-1140</c:v>
                </c:pt>
                <c:pt idx="897">
                  <c:v>-1140</c:v>
                </c:pt>
                <c:pt idx="898">
                  <c:v>-1120</c:v>
                </c:pt>
                <c:pt idx="899">
                  <c:v>-1120</c:v>
                </c:pt>
                <c:pt idx="900">
                  <c:v>-1120</c:v>
                </c:pt>
                <c:pt idx="901">
                  <c:v>-1100</c:v>
                </c:pt>
                <c:pt idx="902">
                  <c:v>-1100</c:v>
                </c:pt>
                <c:pt idx="903">
                  <c:v>-1100</c:v>
                </c:pt>
                <c:pt idx="904">
                  <c:v>-1080</c:v>
                </c:pt>
                <c:pt idx="905">
                  <c:v>-1080</c:v>
                </c:pt>
                <c:pt idx="906">
                  <c:v>-1080</c:v>
                </c:pt>
                <c:pt idx="907">
                  <c:v>-1060</c:v>
                </c:pt>
                <c:pt idx="908">
                  <c:v>-1060</c:v>
                </c:pt>
                <c:pt idx="909">
                  <c:v>-1060</c:v>
                </c:pt>
                <c:pt idx="910">
                  <c:v>-1040</c:v>
                </c:pt>
                <c:pt idx="911">
                  <c:v>-1040</c:v>
                </c:pt>
                <c:pt idx="912">
                  <c:v>-1040</c:v>
                </c:pt>
                <c:pt idx="913">
                  <c:v>-1040</c:v>
                </c:pt>
                <c:pt idx="914">
                  <c:v>-1020</c:v>
                </c:pt>
                <c:pt idx="915">
                  <c:v>-1020</c:v>
                </c:pt>
                <c:pt idx="916">
                  <c:v>-1020</c:v>
                </c:pt>
                <c:pt idx="917">
                  <c:v>-1020</c:v>
                </c:pt>
                <c:pt idx="918">
                  <c:v>-1000</c:v>
                </c:pt>
                <c:pt idx="919">
                  <c:v>-1000</c:v>
                </c:pt>
                <c:pt idx="920">
                  <c:v>-1000</c:v>
                </c:pt>
                <c:pt idx="921">
                  <c:v>-1000</c:v>
                </c:pt>
                <c:pt idx="922">
                  <c:v>-980</c:v>
                </c:pt>
                <c:pt idx="923">
                  <c:v>-980</c:v>
                </c:pt>
                <c:pt idx="924">
                  <c:v>-980</c:v>
                </c:pt>
                <c:pt idx="925">
                  <c:v>-980</c:v>
                </c:pt>
                <c:pt idx="926">
                  <c:v>-980</c:v>
                </c:pt>
                <c:pt idx="927">
                  <c:v>-960</c:v>
                </c:pt>
                <c:pt idx="928">
                  <c:v>-960</c:v>
                </c:pt>
                <c:pt idx="929">
                  <c:v>-960</c:v>
                </c:pt>
                <c:pt idx="930">
                  <c:v>-960</c:v>
                </c:pt>
                <c:pt idx="931">
                  <c:v>-940</c:v>
                </c:pt>
                <c:pt idx="932">
                  <c:v>-940</c:v>
                </c:pt>
                <c:pt idx="933">
                  <c:v>-940</c:v>
                </c:pt>
                <c:pt idx="934">
                  <c:v>-940</c:v>
                </c:pt>
                <c:pt idx="935">
                  <c:v>-920</c:v>
                </c:pt>
                <c:pt idx="936">
                  <c:v>-920</c:v>
                </c:pt>
                <c:pt idx="937">
                  <c:v>-920</c:v>
                </c:pt>
                <c:pt idx="938">
                  <c:v>-920</c:v>
                </c:pt>
                <c:pt idx="939">
                  <c:v>-900</c:v>
                </c:pt>
                <c:pt idx="940">
                  <c:v>-900</c:v>
                </c:pt>
                <c:pt idx="941">
                  <c:v>-900</c:v>
                </c:pt>
                <c:pt idx="942">
                  <c:v>-900</c:v>
                </c:pt>
                <c:pt idx="943">
                  <c:v>-880</c:v>
                </c:pt>
                <c:pt idx="944">
                  <c:v>-880</c:v>
                </c:pt>
                <c:pt idx="945">
                  <c:v>-880</c:v>
                </c:pt>
                <c:pt idx="946">
                  <c:v>-880</c:v>
                </c:pt>
                <c:pt idx="947">
                  <c:v>-860</c:v>
                </c:pt>
                <c:pt idx="948">
                  <c:v>-860</c:v>
                </c:pt>
                <c:pt idx="949">
                  <c:v>-860</c:v>
                </c:pt>
                <c:pt idx="950">
                  <c:v>-860</c:v>
                </c:pt>
                <c:pt idx="951">
                  <c:v>-860</c:v>
                </c:pt>
                <c:pt idx="952">
                  <c:v>-840</c:v>
                </c:pt>
                <c:pt idx="953">
                  <c:v>-840</c:v>
                </c:pt>
                <c:pt idx="954">
                  <c:v>-840</c:v>
                </c:pt>
                <c:pt idx="955">
                  <c:v>-840</c:v>
                </c:pt>
                <c:pt idx="956">
                  <c:v>-820</c:v>
                </c:pt>
                <c:pt idx="957">
                  <c:v>-820</c:v>
                </c:pt>
                <c:pt idx="958">
                  <c:v>-820</c:v>
                </c:pt>
                <c:pt idx="959">
                  <c:v>-820</c:v>
                </c:pt>
                <c:pt idx="960">
                  <c:v>-800</c:v>
                </c:pt>
                <c:pt idx="961">
                  <c:v>-800</c:v>
                </c:pt>
                <c:pt idx="962">
                  <c:v>-800</c:v>
                </c:pt>
                <c:pt idx="963">
                  <c:v>-800</c:v>
                </c:pt>
                <c:pt idx="964">
                  <c:v>-780</c:v>
                </c:pt>
                <c:pt idx="965">
                  <c:v>-780</c:v>
                </c:pt>
                <c:pt idx="966">
                  <c:v>-780</c:v>
                </c:pt>
                <c:pt idx="967">
                  <c:v>-780</c:v>
                </c:pt>
                <c:pt idx="968">
                  <c:v>-760</c:v>
                </c:pt>
                <c:pt idx="969">
                  <c:v>-760</c:v>
                </c:pt>
                <c:pt idx="970">
                  <c:v>-760</c:v>
                </c:pt>
                <c:pt idx="971">
                  <c:v>-760</c:v>
                </c:pt>
                <c:pt idx="972">
                  <c:v>-740</c:v>
                </c:pt>
                <c:pt idx="973">
                  <c:v>-740</c:v>
                </c:pt>
                <c:pt idx="974">
                  <c:v>-740</c:v>
                </c:pt>
                <c:pt idx="975">
                  <c:v>-740</c:v>
                </c:pt>
                <c:pt idx="976">
                  <c:v>-740</c:v>
                </c:pt>
                <c:pt idx="977">
                  <c:v>-720</c:v>
                </c:pt>
                <c:pt idx="978">
                  <c:v>-720</c:v>
                </c:pt>
                <c:pt idx="979">
                  <c:v>-720</c:v>
                </c:pt>
                <c:pt idx="980">
                  <c:v>-720</c:v>
                </c:pt>
                <c:pt idx="981">
                  <c:v>-700</c:v>
                </c:pt>
                <c:pt idx="982">
                  <c:v>-700</c:v>
                </c:pt>
                <c:pt idx="983">
                  <c:v>-700</c:v>
                </c:pt>
                <c:pt idx="984">
                  <c:v>-700</c:v>
                </c:pt>
                <c:pt idx="985">
                  <c:v>-680</c:v>
                </c:pt>
                <c:pt idx="986">
                  <c:v>-680</c:v>
                </c:pt>
                <c:pt idx="987">
                  <c:v>-680</c:v>
                </c:pt>
                <c:pt idx="988">
                  <c:v>-660</c:v>
                </c:pt>
                <c:pt idx="989">
                  <c:v>-660</c:v>
                </c:pt>
                <c:pt idx="990">
                  <c:v>-640</c:v>
                </c:pt>
                <c:pt idx="991">
                  <c:v>-640</c:v>
                </c:pt>
                <c:pt idx="992">
                  <c:v>-620</c:v>
                </c:pt>
                <c:pt idx="993">
                  <c:v>-620</c:v>
                </c:pt>
                <c:pt idx="994">
                  <c:v>-620</c:v>
                </c:pt>
                <c:pt idx="995">
                  <c:v>-600</c:v>
                </c:pt>
                <c:pt idx="996">
                  <c:v>-600</c:v>
                </c:pt>
                <c:pt idx="997">
                  <c:v>-600</c:v>
                </c:pt>
                <c:pt idx="998">
                  <c:v>-580</c:v>
                </c:pt>
                <c:pt idx="999">
                  <c:v>-580</c:v>
                </c:pt>
                <c:pt idx="1000">
                  <c:v>-580</c:v>
                </c:pt>
                <c:pt idx="1001">
                  <c:v>-580</c:v>
                </c:pt>
                <c:pt idx="1002">
                  <c:v>-580</c:v>
                </c:pt>
                <c:pt idx="1003">
                  <c:v>-580</c:v>
                </c:pt>
                <c:pt idx="1004">
                  <c:v>-580</c:v>
                </c:pt>
                <c:pt idx="1005">
                  <c:v>-580</c:v>
                </c:pt>
                <c:pt idx="1006">
                  <c:v>-580</c:v>
                </c:pt>
                <c:pt idx="1007">
                  <c:v>-580</c:v>
                </c:pt>
                <c:pt idx="1008">
                  <c:v>-580</c:v>
                </c:pt>
                <c:pt idx="1009">
                  <c:v>-560</c:v>
                </c:pt>
                <c:pt idx="1010">
                  <c:v>-560</c:v>
                </c:pt>
                <c:pt idx="1011">
                  <c:v>-560</c:v>
                </c:pt>
                <c:pt idx="1012">
                  <c:v>-560</c:v>
                </c:pt>
                <c:pt idx="1013">
                  <c:v>-560</c:v>
                </c:pt>
                <c:pt idx="1014">
                  <c:v>-560</c:v>
                </c:pt>
                <c:pt idx="1015">
                  <c:v>-540</c:v>
                </c:pt>
                <c:pt idx="1016">
                  <c:v>-540</c:v>
                </c:pt>
                <c:pt idx="1017">
                  <c:v>-540</c:v>
                </c:pt>
                <c:pt idx="1018">
                  <c:v>-540</c:v>
                </c:pt>
                <c:pt idx="1019">
                  <c:v>-520</c:v>
                </c:pt>
                <c:pt idx="1020">
                  <c:v>-520</c:v>
                </c:pt>
                <c:pt idx="1021">
                  <c:v>-520</c:v>
                </c:pt>
                <c:pt idx="1022">
                  <c:v>-520</c:v>
                </c:pt>
                <c:pt idx="1023">
                  <c:v>-500</c:v>
                </c:pt>
                <c:pt idx="1024">
                  <c:v>-500</c:v>
                </c:pt>
                <c:pt idx="1025">
                  <c:v>-480</c:v>
                </c:pt>
                <c:pt idx="1026">
                  <c:v>-480</c:v>
                </c:pt>
                <c:pt idx="1027">
                  <c:v>-480</c:v>
                </c:pt>
                <c:pt idx="1028">
                  <c:v>-460</c:v>
                </c:pt>
                <c:pt idx="1029">
                  <c:v>-460</c:v>
                </c:pt>
                <c:pt idx="1030">
                  <c:v>-460</c:v>
                </c:pt>
                <c:pt idx="1031">
                  <c:v>-440</c:v>
                </c:pt>
                <c:pt idx="1032">
                  <c:v>-440</c:v>
                </c:pt>
                <c:pt idx="1033">
                  <c:v>-440</c:v>
                </c:pt>
                <c:pt idx="1034">
                  <c:v>-440</c:v>
                </c:pt>
                <c:pt idx="1035">
                  <c:v>-420</c:v>
                </c:pt>
                <c:pt idx="1036">
                  <c:v>-420</c:v>
                </c:pt>
                <c:pt idx="1037">
                  <c:v>-420</c:v>
                </c:pt>
                <c:pt idx="1038">
                  <c:v>-420</c:v>
                </c:pt>
                <c:pt idx="1039">
                  <c:v>-420</c:v>
                </c:pt>
                <c:pt idx="1040">
                  <c:v>-420</c:v>
                </c:pt>
                <c:pt idx="1041">
                  <c:v>-420</c:v>
                </c:pt>
                <c:pt idx="1042">
                  <c:v>-420</c:v>
                </c:pt>
                <c:pt idx="1043">
                  <c:v>-420</c:v>
                </c:pt>
                <c:pt idx="1044">
                  <c:v>-420</c:v>
                </c:pt>
                <c:pt idx="1045">
                  <c:v>-420</c:v>
                </c:pt>
                <c:pt idx="1046">
                  <c:v>-420</c:v>
                </c:pt>
                <c:pt idx="1047">
                  <c:v>-420</c:v>
                </c:pt>
                <c:pt idx="1048">
                  <c:v>-420</c:v>
                </c:pt>
                <c:pt idx="1049">
                  <c:v>-420</c:v>
                </c:pt>
                <c:pt idx="1050">
                  <c:v>-420</c:v>
                </c:pt>
                <c:pt idx="1051">
                  <c:v>-420</c:v>
                </c:pt>
                <c:pt idx="1052">
                  <c:v>-400</c:v>
                </c:pt>
                <c:pt idx="1053">
                  <c:v>-400</c:v>
                </c:pt>
                <c:pt idx="1054">
                  <c:v>-400</c:v>
                </c:pt>
                <c:pt idx="1055">
                  <c:v>-400</c:v>
                </c:pt>
                <c:pt idx="1056">
                  <c:v>-380</c:v>
                </c:pt>
                <c:pt idx="1057">
                  <c:v>-380</c:v>
                </c:pt>
                <c:pt idx="1058">
                  <c:v>-380</c:v>
                </c:pt>
                <c:pt idx="1059">
                  <c:v>-380</c:v>
                </c:pt>
                <c:pt idx="1060">
                  <c:v>-360</c:v>
                </c:pt>
                <c:pt idx="1061">
                  <c:v>-360</c:v>
                </c:pt>
                <c:pt idx="1062">
                  <c:v>-360</c:v>
                </c:pt>
                <c:pt idx="1063">
                  <c:v>-360</c:v>
                </c:pt>
                <c:pt idx="1064">
                  <c:v>-360</c:v>
                </c:pt>
                <c:pt idx="1065">
                  <c:v>-340</c:v>
                </c:pt>
                <c:pt idx="1066">
                  <c:v>-340</c:v>
                </c:pt>
                <c:pt idx="1067">
                  <c:v>-340</c:v>
                </c:pt>
                <c:pt idx="1068">
                  <c:v>-340</c:v>
                </c:pt>
                <c:pt idx="1069">
                  <c:v>-340</c:v>
                </c:pt>
                <c:pt idx="1070">
                  <c:v>-340</c:v>
                </c:pt>
                <c:pt idx="1071">
                  <c:v>-340</c:v>
                </c:pt>
                <c:pt idx="1072">
                  <c:v>-320</c:v>
                </c:pt>
                <c:pt idx="1073">
                  <c:v>-320</c:v>
                </c:pt>
                <c:pt idx="1074">
                  <c:v>-320</c:v>
                </c:pt>
                <c:pt idx="1075">
                  <c:v>-320</c:v>
                </c:pt>
                <c:pt idx="1076">
                  <c:v>-320</c:v>
                </c:pt>
                <c:pt idx="1077">
                  <c:v>-320</c:v>
                </c:pt>
                <c:pt idx="1078">
                  <c:v>-320</c:v>
                </c:pt>
                <c:pt idx="1079">
                  <c:v>-320</c:v>
                </c:pt>
                <c:pt idx="1080">
                  <c:v>-320</c:v>
                </c:pt>
                <c:pt idx="1081">
                  <c:v>-320</c:v>
                </c:pt>
                <c:pt idx="1082">
                  <c:v>-320</c:v>
                </c:pt>
                <c:pt idx="1083">
                  <c:v>-320</c:v>
                </c:pt>
                <c:pt idx="1084">
                  <c:v>-300</c:v>
                </c:pt>
                <c:pt idx="1085">
                  <c:v>-300</c:v>
                </c:pt>
                <c:pt idx="1086">
                  <c:v>-300</c:v>
                </c:pt>
                <c:pt idx="1087">
                  <c:v>-300</c:v>
                </c:pt>
                <c:pt idx="1088">
                  <c:v>-300</c:v>
                </c:pt>
                <c:pt idx="1089">
                  <c:v>-300</c:v>
                </c:pt>
                <c:pt idx="1090">
                  <c:v>-300</c:v>
                </c:pt>
                <c:pt idx="1091">
                  <c:v>-300</c:v>
                </c:pt>
                <c:pt idx="1092">
                  <c:v>-300</c:v>
                </c:pt>
                <c:pt idx="1093">
                  <c:v>-300</c:v>
                </c:pt>
                <c:pt idx="1094">
                  <c:v>-300</c:v>
                </c:pt>
                <c:pt idx="1095">
                  <c:v>-300</c:v>
                </c:pt>
                <c:pt idx="1096">
                  <c:v>-300</c:v>
                </c:pt>
                <c:pt idx="1097">
                  <c:v>-280</c:v>
                </c:pt>
                <c:pt idx="1098">
                  <c:v>-280</c:v>
                </c:pt>
                <c:pt idx="1099">
                  <c:v>-280</c:v>
                </c:pt>
                <c:pt idx="1100">
                  <c:v>-280</c:v>
                </c:pt>
                <c:pt idx="1101">
                  <c:v>-280</c:v>
                </c:pt>
                <c:pt idx="1102">
                  <c:v>-280</c:v>
                </c:pt>
                <c:pt idx="1103">
                  <c:v>-260</c:v>
                </c:pt>
                <c:pt idx="1104">
                  <c:v>-260</c:v>
                </c:pt>
                <c:pt idx="1105">
                  <c:v>-260</c:v>
                </c:pt>
                <c:pt idx="1106">
                  <c:v>-260</c:v>
                </c:pt>
                <c:pt idx="1107">
                  <c:v>-260</c:v>
                </c:pt>
                <c:pt idx="1108">
                  <c:v>-260</c:v>
                </c:pt>
                <c:pt idx="1109">
                  <c:v>-240</c:v>
                </c:pt>
                <c:pt idx="1110">
                  <c:v>-240</c:v>
                </c:pt>
                <c:pt idx="1111">
                  <c:v>-240</c:v>
                </c:pt>
                <c:pt idx="1112">
                  <c:v>-240</c:v>
                </c:pt>
                <c:pt idx="1113">
                  <c:v>-240</c:v>
                </c:pt>
                <c:pt idx="1114">
                  <c:v>-240</c:v>
                </c:pt>
                <c:pt idx="1115">
                  <c:v>-240</c:v>
                </c:pt>
                <c:pt idx="1116">
                  <c:v>-240</c:v>
                </c:pt>
                <c:pt idx="1117">
                  <c:v>-240</c:v>
                </c:pt>
                <c:pt idx="1118">
                  <c:v>-240</c:v>
                </c:pt>
                <c:pt idx="1119">
                  <c:v>-240</c:v>
                </c:pt>
                <c:pt idx="1120">
                  <c:v>-240</c:v>
                </c:pt>
                <c:pt idx="1121">
                  <c:v>-240</c:v>
                </c:pt>
                <c:pt idx="1122">
                  <c:v>-240</c:v>
                </c:pt>
                <c:pt idx="1123">
                  <c:v>-240</c:v>
                </c:pt>
                <c:pt idx="1124">
                  <c:v>-240</c:v>
                </c:pt>
                <c:pt idx="1125">
                  <c:v>-240</c:v>
                </c:pt>
                <c:pt idx="1126">
                  <c:v>-240</c:v>
                </c:pt>
                <c:pt idx="1127">
                  <c:v>-240</c:v>
                </c:pt>
                <c:pt idx="1128">
                  <c:v>-240</c:v>
                </c:pt>
                <c:pt idx="1129">
                  <c:v>-220</c:v>
                </c:pt>
                <c:pt idx="1130">
                  <c:v>-220</c:v>
                </c:pt>
                <c:pt idx="1131">
                  <c:v>-220</c:v>
                </c:pt>
                <c:pt idx="1132">
                  <c:v>-220</c:v>
                </c:pt>
                <c:pt idx="1133">
                  <c:v>-220</c:v>
                </c:pt>
                <c:pt idx="1134">
                  <c:v>-220</c:v>
                </c:pt>
                <c:pt idx="1135">
                  <c:v>-200</c:v>
                </c:pt>
                <c:pt idx="1136">
                  <c:v>-200</c:v>
                </c:pt>
                <c:pt idx="1137">
                  <c:v>-200</c:v>
                </c:pt>
                <c:pt idx="1138">
                  <c:v>-200</c:v>
                </c:pt>
                <c:pt idx="1139">
                  <c:v>-200</c:v>
                </c:pt>
                <c:pt idx="1140">
                  <c:v>-200</c:v>
                </c:pt>
                <c:pt idx="1141">
                  <c:v>-200</c:v>
                </c:pt>
                <c:pt idx="1142">
                  <c:v>-200</c:v>
                </c:pt>
                <c:pt idx="1143">
                  <c:v>-200</c:v>
                </c:pt>
                <c:pt idx="1144">
                  <c:v>-200</c:v>
                </c:pt>
                <c:pt idx="1145">
                  <c:v>-200</c:v>
                </c:pt>
                <c:pt idx="1146">
                  <c:v>-180</c:v>
                </c:pt>
                <c:pt idx="1147">
                  <c:v>-180</c:v>
                </c:pt>
                <c:pt idx="1148">
                  <c:v>-180</c:v>
                </c:pt>
                <c:pt idx="1149">
                  <c:v>-180</c:v>
                </c:pt>
                <c:pt idx="1150">
                  <c:v>-180</c:v>
                </c:pt>
                <c:pt idx="1151">
                  <c:v>-180</c:v>
                </c:pt>
                <c:pt idx="1152">
                  <c:v>-180</c:v>
                </c:pt>
                <c:pt idx="1153">
                  <c:v>-180</c:v>
                </c:pt>
                <c:pt idx="1154">
                  <c:v>-180</c:v>
                </c:pt>
                <c:pt idx="1155">
                  <c:v>-180</c:v>
                </c:pt>
                <c:pt idx="1156">
                  <c:v>-180</c:v>
                </c:pt>
                <c:pt idx="1157">
                  <c:v>-180</c:v>
                </c:pt>
                <c:pt idx="1158">
                  <c:v>-180</c:v>
                </c:pt>
                <c:pt idx="1159">
                  <c:v>-160</c:v>
                </c:pt>
                <c:pt idx="1160">
                  <c:v>-160</c:v>
                </c:pt>
                <c:pt idx="1161">
                  <c:v>-160</c:v>
                </c:pt>
                <c:pt idx="1162">
                  <c:v>-160</c:v>
                </c:pt>
                <c:pt idx="1163">
                  <c:v>-160</c:v>
                </c:pt>
                <c:pt idx="1164">
                  <c:v>-160</c:v>
                </c:pt>
                <c:pt idx="1165">
                  <c:v>-160</c:v>
                </c:pt>
                <c:pt idx="1166">
                  <c:v>-140</c:v>
                </c:pt>
                <c:pt idx="1167">
                  <c:v>-140</c:v>
                </c:pt>
                <c:pt idx="1168">
                  <c:v>-140</c:v>
                </c:pt>
                <c:pt idx="1169">
                  <c:v>-140</c:v>
                </c:pt>
                <c:pt idx="1170">
                  <c:v>-140</c:v>
                </c:pt>
                <c:pt idx="1171">
                  <c:v>-140</c:v>
                </c:pt>
                <c:pt idx="1172">
                  <c:v>-120</c:v>
                </c:pt>
                <c:pt idx="1173">
                  <c:v>-120</c:v>
                </c:pt>
                <c:pt idx="1174">
                  <c:v>-120</c:v>
                </c:pt>
                <c:pt idx="1175">
                  <c:v>-120</c:v>
                </c:pt>
                <c:pt idx="1176">
                  <c:v>-120</c:v>
                </c:pt>
                <c:pt idx="1177">
                  <c:v>-120</c:v>
                </c:pt>
                <c:pt idx="1178">
                  <c:v>-120</c:v>
                </c:pt>
                <c:pt idx="1179">
                  <c:v>-120</c:v>
                </c:pt>
                <c:pt idx="1180">
                  <c:v>-120</c:v>
                </c:pt>
                <c:pt idx="1181">
                  <c:v>-120</c:v>
                </c:pt>
                <c:pt idx="1182">
                  <c:v>-120</c:v>
                </c:pt>
                <c:pt idx="1183">
                  <c:v>-120</c:v>
                </c:pt>
                <c:pt idx="1184">
                  <c:v>-100</c:v>
                </c:pt>
                <c:pt idx="1185">
                  <c:v>-100</c:v>
                </c:pt>
                <c:pt idx="1186">
                  <c:v>-100</c:v>
                </c:pt>
                <c:pt idx="1187">
                  <c:v>-100</c:v>
                </c:pt>
                <c:pt idx="1188">
                  <c:v>-100</c:v>
                </c:pt>
                <c:pt idx="1189">
                  <c:v>-100</c:v>
                </c:pt>
                <c:pt idx="1190">
                  <c:v>-100</c:v>
                </c:pt>
                <c:pt idx="1191">
                  <c:v>-80</c:v>
                </c:pt>
                <c:pt idx="1192">
                  <c:v>-80</c:v>
                </c:pt>
                <c:pt idx="1193">
                  <c:v>-80</c:v>
                </c:pt>
                <c:pt idx="1194">
                  <c:v>-80</c:v>
                </c:pt>
                <c:pt idx="1195">
                  <c:v>-80</c:v>
                </c:pt>
                <c:pt idx="1196">
                  <c:v>-80</c:v>
                </c:pt>
                <c:pt idx="1197">
                  <c:v>-60</c:v>
                </c:pt>
                <c:pt idx="1198">
                  <c:v>-60</c:v>
                </c:pt>
                <c:pt idx="1199">
                  <c:v>-60</c:v>
                </c:pt>
                <c:pt idx="1200">
                  <c:v>-60</c:v>
                </c:pt>
                <c:pt idx="1201">
                  <c:v>-60</c:v>
                </c:pt>
                <c:pt idx="1202">
                  <c:v>-60</c:v>
                </c:pt>
                <c:pt idx="1203">
                  <c:v>-60</c:v>
                </c:pt>
                <c:pt idx="1204">
                  <c:v>-60</c:v>
                </c:pt>
                <c:pt idx="1205">
                  <c:v>-60</c:v>
                </c:pt>
                <c:pt idx="1206">
                  <c:v>-60</c:v>
                </c:pt>
                <c:pt idx="1207">
                  <c:v>-60</c:v>
                </c:pt>
                <c:pt idx="1208">
                  <c:v>-60</c:v>
                </c:pt>
                <c:pt idx="1209">
                  <c:v>-40</c:v>
                </c:pt>
                <c:pt idx="1210">
                  <c:v>-40</c:v>
                </c:pt>
                <c:pt idx="1211">
                  <c:v>-40</c:v>
                </c:pt>
                <c:pt idx="1212">
                  <c:v>-40</c:v>
                </c:pt>
                <c:pt idx="1213">
                  <c:v>-40</c:v>
                </c:pt>
                <c:pt idx="1214">
                  <c:v>-40</c:v>
                </c:pt>
                <c:pt idx="1215">
                  <c:v>-40</c:v>
                </c:pt>
                <c:pt idx="1216">
                  <c:v>-40</c:v>
                </c:pt>
                <c:pt idx="1217">
                  <c:v>-40</c:v>
                </c:pt>
                <c:pt idx="1218">
                  <c:v>-40</c:v>
                </c:pt>
                <c:pt idx="1219">
                  <c:v>-40</c:v>
                </c:pt>
                <c:pt idx="1220">
                  <c:v>-40</c:v>
                </c:pt>
                <c:pt idx="1221">
                  <c:v>-20</c:v>
                </c:pt>
                <c:pt idx="1222">
                  <c:v>-20</c:v>
                </c:pt>
                <c:pt idx="1223">
                  <c:v>-20</c:v>
                </c:pt>
                <c:pt idx="1224">
                  <c:v>-20</c:v>
                </c:pt>
                <c:pt idx="1225">
                  <c:v>-20</c:v>
                </c:pt>
                <c:pt idx="1226">
                  <c:v>-20</c:v>
                </c:pt>
                <c:pt idx="1227">
                  <c:v>-20</c:v>
                </c:pt>
                <c:pt idx="1228">
                  <c:v>-20</c:v>
                </c:pt>
                <c:pt idx="1229">
                  <c:v>-20</c:v>
                </c:pt>
                <c:pt idx="1230">
                  <c:v>-20</c:v>
                </c:pt>
                <c:pt idx="1231">
                  <c:v>-20</c:v>
                </c:pt>
                <c:pt idx="1232">
                  <c:v>-20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20</c:v>
                </c:pt>
                <c:pt idx="1273">
                  <c:v>20</c:v>
                </c:pt>
                <c:pt idx="1274">
                  <c:v>20</c:v>
                </c:pt>
                <c:pt idx="1275">
                  <c:v>20</c:v>
                </c:pt>
                <c:pt idx="1276">
                  <c:v>20</c:v>
                </c:pt>
                <c:pt idx="1277">
                  <c:v>20</c:v>
                </c:pt>
                <c:pt idx="1278">
                  <c:v>20</c:v>
                </c:pt>
                <c:pt idx="1279">
                  <c:v>40</c:v>
                </c:pt>
                <c:pt idx="1280">
                  <c:v>40</c:v>
                </c:pt>
                <c:pt idx="1281">
                  <c:v>40</c:v>
                </c:pt>
                <c:pt idx="1282">
                  <c:v>40</c:v>
                </c:pt>
                <c:pt idx="1283">
                  <c:v>40</c:v>
                </c:pt>
                <c:pt idx="1284">
                  <c:v>40</c:v>
                </c:pt>
                <c:pt idx="1285">
                  <c:v>60</c:v>
                </c:pt>
                <c:pt idx="1286">
                  <c:v>60</c:v>
                </c:pt>
                <c:pt idx="1287">
                  <c:v>60</c:v>
                </c:pt>
                <c:pt idx="1288">
                  <c:v>60</c:v>
                </c:pt>
                <c:pt idx="1289">
                  <c:v>60</c:v>
                </c:pt>
                <c:pt idx="1290">
                  <c:v>60</c:v>
                </c:pt>
                <c:pt idx="1291">
                  <c:v>60</c:v>
                </c:pt>
                <c:pt idx="1292">
                  <c:v>60</c:v>
                </c:pt>
                <c:pt idx="1293">
                  <c:v>60</c:v>
                </c:pt>
                <c:pt idx="1294">
                  <c:v>80</c:v>
                </c:pt>
                <c:pt idx="1295">
                  <c:v>80</c:v>
                </c:pt>
                <c:pt idx="1296">
                  <c:v>80</c:v>
                </c:pt>
                <c:pt idx="1297">
                  <c:v>80</c:v>
                </c:pt>
                <c:pt idx="1298">
                  <c:v>80</c:v>
                </c:pt>
                <c:pt idx="1299">
                  <c:v>80</c:v>
                </c:pt>
                <c:pt idx="1300">
                  <c:v>60</c:v>
                </c:pt>
                <c:pt idx="1301">
                  <c:v>60</c:v>
                </c:pt>
                <c:pt idx="1302">
                  <c:v>60</c:v>
                </c:pt>
                <c:pt idx="1303">
                  <c:v>60</c:v>
                </c:pt>
                <c:pt idx="1304">
                  <c:v>60</c:v>
                </c:pt>
                <c:pt idx="1305">
                  <c:v>60</c:v>
                </c:pt>
                <c:pt idx="1306">
                  <c:v>60</c:v>
                </c:pt>
                <c:pt idx="1307">
                  <c:v>60</c:v>
                </c:pt>
                <c:pt idx="1308">
                  <c:v>60</c:v>
                </c:pt>
                <c:pt idx="1309">
                  <c:v>60</c:v>
                </c:pt>
                <c:pt idx="1310">
                  <c:v>60</c:v>
                </c:pt>
                <c:pt idx="1311">
                  <c:v>60</c:v>
                </c:pt>
                <c:pt idx="1312">
                  <c:v>60</c:v>
                </c:pt>
                <c:pt idx="1313">
                  <c:v>60</c:v>
                </c:pt>
                <c:pt idx="1314">
                  <c:v>60</c:v>
                </c:pt>
                <c:pt idx="1315">
                  <c:v>40</c:v>
                </c:pt>
                <c:pt idx="1316">
                  <c:v>40</c:v>
                </c:pt>
                <c:pt idx="1317">
                  <c:v>40</c:v>
                </c:pt>
                <c:pt idx="1318">
                  <c:v>40</c:v>
                </c:pt>
                <c:pt idx="1319">
                  <c:v>60</c:v>
                </c:pt>
                <c:pt idx="1320">
                  <c:v>60</c:v>
                </c:pt>
                <c:pt idx="1321">
                  <c:v>60</c:v>
                </c:pt>
                <c:pt idx="1322">
                  <c:v>60</c:v>
                </c:pt>
                <c:pt idx="1323">
                  <c:v>60</c:v>
                </c:pt>
                <c:pt idx="1324">
                  <c:v>60</c:v>
                </c:pt>
                <c:pt idx="1325">
                  <c:v>60</c:v>
                </c:pt>
                <c:pt idx="1326">
                  <c:v>60</c:v>
                </c:pt>
                <c:pt idx="1327">
                  <c:v>60</c:v>
                </c:pt>
                <c:pt idx="1328">
                  <c:v>60</c:v>
                </c:pt>
                <c:pt idx="1329">
                  <c:v>60</c:v>
                </c:pt>
                <c:pt idx="1330">
                  <c:v>60</c:v>
                </c:pt>
                <c:pt idx="1331">
                  <c:v>60</c:v>
                </c:pt>
                <c:pt idx="1332">
                  <c:v>60</c:v>
                </c:pt>
                <c:pt idx="1333">
                  <c:v>60</c:v>
                </c:pt>
                <c:pt idx="1334">
                  <c:v>80</c:v>
                </c:pt>
                <c:pt idx="1335">
                  <c:v>80</c:v>
                </c:pt>
                <c:pt idx="1336">
                  <c:v>80</c:v>
                </c:pt>
                <c:pt idx="1337">
                  <c:v>80</c:v>
                </c:pt>
                <c:pt idx="1338">
                  <c:v>80</c:v>
                </c:pt>
                <c:pt idx="1339">
                  <c:v>80</c:v>
                </c:pt>
                <c:pt idx="1340">
                  <c:v>80</c:v>
                </c:pt>
                <c:pt idx="1341">
                  <c:v>80</c:v>
                </c:pt>
                <c:pt idx="1342">
                  <c:v>80</c:v>
                </c:pt>
                <c:pt idx="1343">
                  <c:v>80</c:v>
                </c:pt>
                <c:pt idx="1344">
                  <c:v>80</c:v>
                </c:pt>
                <c:pt idx="1345">
                  <c:v>80</c:v>
                </c:pt>
                <c:pt idx="1346">
                  <c:v>100</c:v>
                </c:pt>
                <c:pt idx="1347">
                  <c:v>100</c:v>
                </c:pt>
                <c:pt idx="1348">
                  <c:v>100</c:v>
                </c:pt>
                <c:pt idx="1349">
                  <c:v>100</c:v>
                </c:pt>
                <c:pt idx="1350">
                  <c:v>100</c:v>
                </c:pt>
                <c:pt idx="1351">
                  <c:v>100</c:v>
                </c:pt>
                <c:pt idx="1352">
                  <c:v>100</c:v>
                </c:pt>
                <c:pt idx="1353">
                  <c:v>100</c:v>
                </c:pt>
                <c:pt idx="1354">
                  <c:v>100</c:v>
                </c:pt>
                <c:pt idx="1355">
                  <c:v>100</c:v>
                </c:pt>
                <c:pt idx="1356">
                  <c:v>100</c:v>
                </c:pt>
                <c:pt idx="1357">
                  <c:v>100</c:v>
                </c:pt>
                <c:pt idx="1358">
                  <c:v>100</c:v>
                </c:pt>
                <c:pt idx="1359">
                  <c:v>100</c:v>
                </c:pt>
                <c:pt idx="1360">
                  <c:v>100</c:v>
                </c:pt>
                <c:pt idx="1361">
                  <c:v>100</c:v>
                </c:pt>
                <c:pt idx="1362">
                  <c:v>100</c:v>
                </c:pt>
                <c:pt idx="1363">
                  <c:v>100</c:v>
                </c:pt>
                <c:pt idx="1364">
                  <c:v>100</c:v>
                </c:pt>
                <c:pt idx="1365">
                  <c:v>100</c:v>
                </c:pt>
                <c:pt idx="1366">
                  <c:v>100</c:v>
                </c:pt>
                <c:pt idx="1367">
                  <c:v>100</c:v>
                </c:pt>
                <c:pt idx="1368">
                  <c:v>100</c:v>
                </c:pt>
                <c:pt idx="1369">
                  <c:v>100</c:v>
                </c:pt>
                <c:pt idx="1370">
                  <c:v>100</c:v>
                </c:pt>
                <c:pt idx="1371">
                  <c:v>100</c:v>
                </c:pt>
                <c:pt idx="1372">
                  <c:v>100</c:v>
                </c:pt>
                <c:pt idx="1373">
                  <c:v>100</c:v>
                </c:pt>
                <c:pt idx="1374">
                  <c:v>100</c:v>
                </c:pt>
                <c:pt idx="1375">
                  <c:v>100</c:v>
                </c:pt>
                <c:pt idx="1376">
                  <c:v>100</c:v>
                </c:pt>
                <c:pt idx="1377">
                  <c:v>100</c:v>
                </c:pt>
                <c:pt idx="1378">
                  <c:v>100</c:v>
                </c:pt>
                <c:pt idx="1379">
                  <c:v>100</c:v>
                </c:pt>
                <c:pt idx="1380">
                  <c:v>100</c:v>
                </c:pt>
                <c:pt idx="1381">
                  <c:v>100</c:v>
                </c:pt>
                <c:pt idx="1382">
                  <c:v>100</c:v>
                </c:pt>
                <c:pt idx="1383">
                  <c:v>100</c:v>
                </c:pt>
                <c:pt idx="1384">
                  <c:v>120</c:v>
                </c:pt>
                <c:pt idx="1385">
                  <c:v>120</c:v>
                </c:pt>
                <c:pt idx="1386">
                  <c:v>120</c:v>
                </c:pt>
                <c:pt idx="1387">
                  <c:v>120</c:v>
                </c:pt>
                <c:pt idx="1388">
                  <c:v>120</c:v>
                </c:pt>
                <c:pt idx="1389">
                  <c:v>120</c:v>
                </c:pt>
                <c:pt idx="1390">
                  <c:v>120</c:v>
                </c:pt>
                <c:pt idx="1391">
                  <c:v>120</c:v>
                </c:pt>
                <c:pt idx="1392">
                  <c:v>120</c:v>
                </c:pt>
                <c:pt idx="1393">
                  <c:v>120</c:v>
                </c:pt>
                <c:pt idx="1394">
                  <c:v>120</c:v>
                </c:pt>
                <c:pt idx="1395">
                  <c:v>120</c:v>
                </c:pt>
                <c:pt idx="1396">
                  <c:v>120</c:v>
                </c:pt>
                <c:pt idx="1397">
                  <c:v>120</c:v>
                </c:pt>
                <c:pt idx="1398">
                  <c:v>120</c:v>
                </c:pt>
                <c:pt idx="1399">
                  <c:v>120</c:v>
                </c:pt>
                <c:pt idx="1400">
                  <c:v>120</c:v>
                </c:pt>
                <c:pt idx="1401">
                  <c:v>120</c:v>
                </c:pt>
                <c:pt idx="1402">
                  <c:v>120</c:v>
                </c:pt>
                <c:pt idx="1403">
                  <c:v>120</c:v>
                </c:pt>
                <c:pt idx="1404">
                  <c:v>120</c:v>
                </c:pt>
                <c:pt idx="1405">
                  <c:v>120</c:v>
                </c:pt>
                <c:pt idx="1406">
                  <c:v>120</c:v>
                </c:pt>
                <c:pt idx="1407">
                  <c:v>120</c:v>
                </c:pt>
                <c:pt idx="1408">
                  <c:v>140</c:v>
                </c:pt>
                <c:pt idx="1409">
                  <c:v>140</c:v>
                </c:pt>
                <c:pt idx="1410">
                  <c:v>140</c:v>
                </c:pt>
                <c:pt idx="1411">
                  <c:v>140</c:v>
                </c:pt>
                <c:pt idx="1412">
                  <c:v>140</c:v>
                </c:pt>
                <c:pt idx="1413">
                  <c:v>120</c:v>
                </c:pt>
                <c:pt idx="1414">
                  <c:v>120</c:v>
                </c:pt>
                <c:pt idx="1415">
                  <c:v>120</c:v>
                </c:pt>
                <c:pt idx="1416">
                  <c:v>120</c:v>
                </c:pt>
                <c:pt idx="1417">
                  <c:v>120</c:v>
                </c:pt>
                <c:pt idx="1418">
                  <c:v>120</c:v>
                </c:pt>
                <c:pt idx="1419">
                  <c:v>120</c:v>
                </c:pt>
                <c:pt idx="1420">
                  <c:v>120</c:v>
                </c:pt>
                <c:pt idx="1421">
                  <c:v>120</c:v>
                </c:pt>
                <c:pt idx="1422">
                  <c:v>120</c:v>
                </c:pt>
                <c:pt idx="1423">
                  <c:v>120</c:v>
                </c:pt>
                <c:pt idx="1424">
                  <c:v>120</c:v>
                </c:pt>
                <c:pt idx="1425">
                  <c:v>120</c:v>
                </c:pt>
                <c:pt idx="1426">
                  <c:v>120</c:v>
                </c:pt>
                <c:pt idx="1427">
                  <c:v>120</c:v>
                </c:pt>
                <c:pt idx="1428">
                  <c:v>120</c:v>
                </c:pt>
                <c:pt idx="1429">
                  <c:v>120</c:v>
                </c:pt>
                <c:pt idx="1430">
                  <c:v>120</c:v>
                </c:pt>
                <c:pt idx="1431">
                  <c:v>120</c:v>
                </c:pt>
                <c:pt idx="1432">
                  <c:v>120</c:v>
                </c:pt>
                <c:pt idx="1433">
                  <c:v>120</c:v>
                </c:pt>
                <c:pt idx="1434">
                  <c:v>140</c:v>
                </c:pt>
                <c:pt idx="1435">
                  <c:v>140</c:v>
                </c:pt>
                <c:pt idx="1436">
                  <c:v>140</c:v>
                </c:pt>
                <c:pt idx="1437">
                  <c:v>140</c:v>
                </c:pt>
                <c:pt idx="1438">
                  <c:v>140</c:v>
                </c:pt>
                <c:pt idx="1439">
                  <c:v>140</c:v>
                </c:pt>
                <c:pt idx="1440">
                  <c:v>140</c:v>
                </c:pt>
                <c:pt idx="1441">
                  <c:v>140</c:v>
                </c:pt>
                <c:pt idx="1442">
                  <c:v>140</c:v>
                </c:pt>
                <c:pt idx="1443">
                  <c:v>140</c:v>
                </c:pt>
                <c:pt idx="1444">
                  <c:v>140</c:v>
                </c:pt>
                <c:pt idx="1445">
                  <c:v>140</c:v>
                </c:pt>
                <c:pt idx="1446">
                  <c:v>140</c:v>
                </c:pt>
                <c:pt idx="1447">
                  <c:v>140</c:v>
                </c:pt>
                <c:pt idx="1448">
                  <c:v>140</c:v>
                </c:pt>
                <c:pt idx="1449">
                  <c:v>140</c:v>
                </c:pt>
                <c:pt idx="1450">
                  <c:v>120</c:v>
                </c:pt>
                <c:pt idx="1451">
                  <c:v>120</c:v>
                </c:pt>
                <c:pt idx="1452">
                  <c:v>120</c:v>
                </c:pt>
                <c:pt idx="1453">
                  <c:v>120</c:v>
                </c:pt>
                <c:pt idx="1454">
                  <c:v>120</c:v>
                </c:pt>
                <c:pt idx="1455">
                  <c:v>120</c:v>
                </c:pt>
                <c:pt idx="1456">
                  <c:v>120</c:v>
                </c:pt>
                <c:pt idx="1457">
                  <c:v>120</c:v>
                </c:pt>
                <c:pt idx="1458">
                  <c:v>120</c:v>
                </c:pt>
                <c:pt idx="1459">
                  <c:v>120</c:v>
                </c:pt>
                <c:pt idx="1460">
                  <c:v>120</c:v>
                </c:pt>
                <c:pt idx="1461">
                  <c:v>120</c:v>
                </c:pt>
                <c:pt idx="1462">
                  <c:v>120</c:v>
                </c:pt>
                <c:pt idx="1463">
                  <c:v>120</c:v>
                </c:pt>
                <c:pt idx="1464">
                  <c:v>120</c:v>
                </c:pt>
                <c:pt idx="1465">
                  <c:v>120</c:v>
                </c:pt>
                <c:pt idx="1466">
                  <c:v>120</c:v>
                </c:pt>
                <c:pt idx="1467">
                  <c:v>120</c:v>
                </c:pt>
                <c:pt idx="1468">
                  <c:v>120</c:v>
                </c:pt>
                <c:pt idx="1469">
                  <c:v>120</c:v>
                </c:pt>
                <c:pt idx="1470">
                  <c:v>120</c:v>
                </c:pt>
                <c:pt idx="1471">
                  <c:v>120</c:v>
                </c:pt>
                <c:pt idx="1472">
                  <c:v>140</c:v>
                </c:pt>
                <c:pt idx="1473">
                  <c:v>140</c:v>
                </c:pt>
                <c:pt idx="1474">
                  <c:v>140</c:v>
                </c:pt>
                <c:pt idx="1475">
                  <c:v>140</c:v>
                </c:pt>
                <c:pt idx="1476">
                  <c:v>140</c:v>
                </c:pt>
                <c:pt idx="1477">
                  <c:v>140</c:v>
                </c:pt>
                <c:pt idx="1478">
                  <c:v>140</c:v>
                </c:pt>
                <c:pt idx="1479">
                  <c:v>140</c:v>
                </c:pt>
                <c:pt idx="1480">
                  <c:v>140</c:v>
                </c:pt>
                <c:pt idx="1481">
                  <c:v>140</c:v>
                </c:pt>
                <c:pt idx="1482">
                  <c:v>140</c:v>
                </c:pt>
                <c:pt idx="1483">
                  <c:v>160</c:v>
                </c:pt>
                <c:pt idx="1484">
                  <c:v>160</c:v>
                </c:pt>
                <c:pt idx="1485">
                  <c:v>160</c:v>
                </c:pt>
                <c:pt idx="1486">
                  <c:v>160</c:v>
                </c:pt>
                <c:pt idx="1487">
                  <c:v>160</c:v>
                </c:pt>
                <c:pt idx="1488">
                  <c:v>160</c:v>
                </c:pt>
                <c:pt idx="1489">
                  <c:v>160</c:v>
                </c:pt>
                <c:pt idx="1490">
                  <c:v>160</c:v>
                </c:pt>
                <c:pt idx="1491">
                  <c:v>160</c:v>
                </c:pt>
                <c:pt idx="1492">
                  <c:v>160</c:v>
                </c:pt>
                <c:pt idx="1493">
                  <c:v>160</c:v>
                </c:pt>
                <c:pt idx="1494">
                  <c:v>160</c:v>
                </c:pt>
                <c:pt idx="1495">
                  <c:v>160</c:v>
                </c:pt>
                <c:pt idx="1496">
                  <c:v>160</c:v>
                </c:pt>
                <c:pt idx="1497">
                  <c:v>160</c:v>
                </c:pt>
                <c:pt idx="1498">
                  <c:v>160</c:v>
                </c:pt>
                <c:pt idx="1499">
                  <c:v>160</c:v>
                </c:pt>
                <c:pt idx="1500">
                  <c:v>140</c:v>
                </c:pt>
                <c:pt idx="1501">
                  <c:v>140</c:v>
                </c:pt>
                <c:pt idx="1502">
                  <c:v>140</c:v>
                </c:pt>
                <c:pt idx="1503">
                  <c:v>140</c:v>
                </c:pt>
                <c:pt idx="1504">
                  <c:v>140</c:v>
                </c:pt>
                <c:pt idx="1505">
                  <c:v>140</c:v>
                </c:pt>
                <c:pt idx="1506">
                  <c:v>140</c:v>
                </c:pt>
                <c:pt idx="1507">
                  <c:v>140</c:v>
                </c:pt>
                <c:pt idx="1508">
                  <c:v>140</c:v>
                </c:pt>
                <c:pt idx="1509">
                  <c:v>140</c:v>
                </c:pt>
                <c:pt idx="1510">
                  <c:v>140</c:v>
                </c:pt>
                <c:pt idx="1511">
                  <c:v>140</c:v>
                </c:pt>
                <c:pt idx="1512">
                  <c:v>140</c:v>
                </c:pt>
                <c:pt idx="1513">
                  <c:v>140</c:v>
                </c:pt>
                <c:pt idx="1514">
                  <c:v>140</c:v>
                </c:pt>
                <c:pt idx="1515">
                  <c:v>140</c:v>
                </c:pt>
                <c:pt idx="1516">
                  <c:v>140</c:v>
                </c:pt>
                <c:pt idx="1517">
                  <c:v>140</c:v>
                </c:pt>
                <c:pt idx="1518">
                  <c:v>140</c:v>
                </c:pt>
                <c:pt idx="1519">
                  <c:v>140</c:v>
                </c:pt>
                <c:pt idx="1520">
                  <c:v>140</c:v>
                </c:pt>
                <c:pt idx="1521">
                  <c:v>140</c:v>
                </c:pt>
                <c:pt idx="1522">
                  <c:v>140</c:v>
                </c:pt>
                <c:pt idx="1523">
                  <c:v>140</c:v>
                </c:pt>
                <c:pt idx="1524">
                  <c:v>140</c:v>
                </c:pt>
                <c:pt idx="1525">
                  <c:v>120</c:v>
                </c:pt>
                <c:pt idx="1526">
                  <c:v>120</c:v>
                </c:pt>
                <c:pt idx="1527">
                  <c:v>120</c:v>
                </c:pt>
                <c:pt idx="1528">
                  <c:v>120</c:v>
                </c:pt>
                <c:pt idx="1529">
                  <c:v>120</c:v>
                </c:pt>
                <c:pt idx="1530">
                  <c:v>120</c:v>
                </c:pt>
                <c:pt idx="1531">
                  <c:v>120</c:v>
                </c:pt>
                <c:pt idx="1532">
                  <c:v>120</c:v>
                </c:pt>
                <c:pt idx="1533">
                  <c:v>120</c:v>
                </c:pt>
                <c:pt idx="1534">
                  <c:v>120</c:v>
                </c:pt>
                <c:pt idx="1535">
                  <c:v>120</c:v>
                </c:pt>
                <c:pt idx="1536">
                  <c:v>120</c:v>
                </c:pt>
                <c:pt idx="1537">
                  <c:v>120</c:v>
                </c:pt>
                <c:pt idx="1538">
                  <c:v>120</c:v>
                </c:pt>
                <c:pt idx="1539">
                  <c:v>120</c:v>
                </c:pt>
                <c:pt idx="1540">
                  <c:v>100</c:v>
                </c:pt>
                <c:pt idx="1541">
                  <c:v>100</c:v>
                </c:pt>
                <c:pt idx="1542">
                  <c:v>100</c:v>
                </c:pt>
                <c:pt idx="1543">
                  <c:v>100</c:v>
                </c:pt>
                <c:pt idx="1544">
                  <c:v>120</c:v>
                </c:pt>
                <c:pt idx="1545">
                  <c:v>120</c:v>
                </c:pt>
                <c:pt idx="1546">
                  <c:v>120</c:v>
                </c:pt>
                <c:pt idx="1547">
                  <c:v>120</c:v>
                </c:pt>
                <c:pt idx="1548">
                  <c:v>120</c:v>
                </c:pt>
                <c:pt idx="1549">
                  <c:v>120</c:v>
                </c:pt>
                <c:pt idx="1550">
                  <c:v>120</c:v>
                </c:pt>
                <c:pt idx="1551">
                  <c:v>120</c:v>
                </c:pt>
                <c:pt idx="1552">
                  <c:v>120</c:v>
                </c:pt>
                <c:pt idx="1553">
                  <c:v>120</c:v>
                </c:pt>
                <c:pt idx="1554">
                  <c:v>120</c:v>
                </c:pt>
                <c:pt idx="1555">
                  <c:v>120</c:v>
                </c:pt>
                <c:pt idx="1556">
                  <c:v>120</c:v>
                </c:pt>
                <c:pt idx="1557">
                  <c:v>120</c:v>
                </c:pt>
                <c:pt idx="1558">
                  <c:v>140</c:v>
                </c:pt>
                <c:pt idx="1559">
                  <c:v>140</c:v>
                </c:pt>
                <c:pt idx="1560">
                  <c:v>140</c:v>
                </c:pt>
                <c:pt idx="1561">
                  <c:v>140</c:v>
                </c:pt>
                <c:pt idx="1562">
                  <c:v>140</c:v>
                </c:pt>
                <c:pt idx="1563">
                  <c:v>120</c:v>
                </c:pt>
                <c:pt idx="1564">
                  <c:v>120</c:v>
                </c:pt>
                <c:pt idx="1565">
                  <c:v>120</c:v>
                </c:pt>
                <c:pt idx="1566">
                  <c:v>120</c:v>
                </c:pt>
                <c:pt idx="1567">
                  <c:v>120</c:v>
                </c:pt>
                <c:pt idx="1568">
                  <c:v>120</c:v>
                </c:pt>
                <c:pt idx="1569">
                  <c:v>120</c:v>
                </c:pt>
                <c:pt idx="1570">
                  <c:v>120</c:v>
                </c:pt>
                <c:pt idx="1571">
                  <c:v>120</c:v>
                </c:pt>
                <c:pt idx="1572">
                  <c:v>120</c:v>
                </c:pt>
                <c:pt idx="1573">
                  <c:v>120</c:v>
                </c:pt>
                <c:pt idx="1574">
                  <c:v>120</c:v>
                </c:pt>
                <c:pt idx="1575">
                  <c:v>120</c:v>
                </c:pt>
                <c:pt idx="1576">
                  <c:v>120</c:v>
                </c:pt>
                <c:pt idx="1577">
                  <c:v>120</c:v>
                </c:pt>
                <c:pt idx="1578">
                  <c:v>120</c:v>
                </c:pt>
                <c:pt idx="1579">
                  <c:v>120</c:v>
                </c:pt>
                <c:pt idx="1580">
                  <c:v>120</c:v>
                </c:pt>
                <c:pt idx="1581">
                  <c:v>120</c:v>
                </c:pt>
                <c:pt idx="1582">
                  <c:v>120</c:v>
                </c:pt>
                <c:pt idx="1583">
                  <c:v>120</c:v>
                </c:pt>
                <c:pt idx="1584">
                  <c:v>140</c:v>
                </c:pt>
                <c:pt idx="1585">
                  <c:v>140</c:v>
                </c:pt>
                <c:pt idx="1586">
                  <c:v>140</c:v>
                </c:pt>
                <c:pt idx="1587">
                  <c:v>140</c:v>
                </c:pt>
                <c:pt idx="1588">
                  <c:v>140</c:v>
                </c:pt>
                <c:pt idx="1589">
                  <c:v>140</c:v>
                </c:pt>
                <c:pt idx="1590">
                  <c:v>140</c:v>
                </c:pt>
                <c:pt idx="1591">
                  <c:v>140</c:v>
                </c:pt>
                <c:pt idx="1592">
                  <c:v>140</c:v>
                </c:pt>
                <c:pt idx="1593">
                  <c:v>140</c:v>
                </c:pt>
                <c:pt idx="1594">
                  <c:v>140</c:v>
                </c:pt>
                <c:pt idx="1595">
                  <c:v>140</c:v>
                </c:pt>
                <c:pt idx="1596">
                  <c:v>160</c:v>
                </c:pt>
                <c:pt idx="1597">
                  <c:v>160</c:v>
                </c:pt>
                <c:pt idx="1598">
                  <c:v>160</c:v>
                </c:pt>
                <c:pt idx="1599">
                  <c:v>160</c:v>
                </c:pt>
                <c:pt idx="1600">
                  <c:v>160</c:v>
                </c:pt>
                <c:pt idx="1601">
                  <c:v>160</c:v>
                </c:pt>
                <c:pt idx="1602">
                  <c:v>160</c:v>
                </c:pt>
                <c:pt idx="1603">
                  <c:v>160</c:v>
                </c:pt>
                <c:pt idx="1604">
                  <c:v>160</c:v>
                </c:pt>
                <c:pt idx="1605">
                  <c:v>160</c:v>
                </c:pt>
                <c:pt idx="1606">
                  <c:v>160</c:v>
                </c:pt>
                <c:pt idx="1607">
                  <c:v>160</c:v>
                </c:pt>
                <c:pt idx="1608">
                  <c:v>160</c:v>
                </c:pt>
                <c:pt idx="1609">
                  <c:v>160</c:v>
                </c:pt>
                <c:pt idx="1610">
                  <c:v>160</c:v>
                </c:pt>
                <c:pt idx="1611">
                  <c:v>160</c:v>
                </c:pt>
                <c:pt idx="1612">
                  <c:v>160</c:v>
                </c:pt>
                <c:pt idx="1613">
                  <c:v>160</c:v>
                </c:pt>
                <c:pt idx="1614">
                  <c:v>160</c:v>
                </c:pt>
                <c:pt idx="1615">
                  <c:v>160</c:v>
                </c:pt>
                <c:pt idx="1616">
                  <c:v>160</c:v>
                </c:pt>
                <c:pt idx="1617">
                  <c:v>160</c:v>
                </c:pt>
                <c:pt idx="1618">
                  <c:v>160</c:v>
                </c:pt>
                <c:pt idx="1619">
                  <c:v>160</c:v>
                </c:pt>
                <c:pt idx="1620">
                  <c:v>160</c:v>
                </c:pt>
                <c:pt idx="1621">
                  <c:v>160</c:v>
                </c:pt>
                <c:pt idx="1622">
                  <c:v>160</c:v>
                </c:pt>
                <c:pt idx="1623">
                  <c:v>160</c:v>
                </c:pt>
                <c:pt idx="1624">
                  <c:v>160</c:v>
                </c:pt>
                <c:pt idx="1625">
                  <c:v>160</c:v>
                </c:pt>
                <c:pt idx="1626">
                  <c:v>160</c:v>
                </c:pt>
                <c:pt idx="1627">
                  <c:v>160</c:v>
                </c:pt>
                <c:pt idx="1628">
                  <c:v>160</c:v>
                </c:pt>
                <c:pt idx="1629">
                  <c:v>160</c:v>
                </c:pt>
                <c:pt idx="1630">
                  <c:v>160</c:v>
                </c:pt>
                <c:pt idx="1631">
                  <c:v>160</c:v>
                </c:pt>
                <c:pt idx="1632">
                  <c:v>160</c:v>
                </c:pt>
                <c:pt idx="1633">
                  <c:v>180</c:v>
                </c:pt>
                <c:pt idx="1634">
                  <c:v>180</c:v>
                </c:pt>
                <c:pt idx="1635">
                  <c:v>180</c:v>
                </c:pt>
                <c:pt idx="1636">
                  <c:v>180</c:v>
                </c:pt>
                <c:pt idx="1637">
                  <c:v>180</c:v>
                </c:pt>
                <c:pt idx="1638">
                  <c:v>160</c:v>
                </c:pt>
                <c:pt idx="1639">
                  <c:v>160</c:v>
                </c:pt>
                <c:pt idx="1640">
                  <c:v>160</c:v>
                </c:pt>
                <c:pt idx="1641">
                  <c:v>160</c:v>
                </c:pt>
                <c:pt idx="1642">
                  <c:v>160</c:v>
                </c:pt>
                <c:pt idx="1643">
                  <c:v>160</c:v>
                </c:pt>
                <c:pt idx="1644">
                  <c:v>160</c:v>
                </c:pt>
                <c:pt idx="1645">
                  <c:v>160</c:v>
                </c:pt>
                <c:pt idx="1646">
                  <c:v>160</c:v>
                </c:pt>
                <c:pt idx="1647">
                  <c:v>160</c:v>
                </c:pt>
                <c:pt idx="1648">
                  <c:v>160</c:v>
                </c:pt>
                <c:pt idx="1649">
                  <c:v>160</c:v>
                </c:pt>
                <c:pt idx="1650">
                  <c:v>160</c:v>
                </c:pt>
                <c:pt idx="1651">
                  <c:v>160</c:v>
                </c:pt>
                <c:pt idx="1652">
                  <c:v>160</c:v>
                </c:pt>
                <c:pt idx="1653">
                  <c:v>160</c:v>
                </c:pt>
                <c:pt idx="1654">
                  <c:v>160</c:v>
                </c:pt>
                <c:pt idx="1655">
                  <c:v>160</c:v>
                </c:pt>
                <c:pt idx="1656">
                  <c:v>160</c:v>
                </c:pt>
                <c:pt idx="1657">
                  <c:v>180</c:v>
                </c:pt>
                <c:pt idx="1658">
                  <c:v>180</c:v>
                </c:pt>
                <c:pt idx="1659">
                  <c:v>180</c:v>
                </c:pt>
                <c:pt idx="1660">
                  <c:v>180</c:v>
                </c:pt>
                <c:pt idx="1661">
                  <c:v>180</c:v>
                </c:pt>
                <c:pt idx="1662">
                  <c:v>160</c:v>
                </c:pt>
                <c:pt idx="1663">
                  <c:v>160</c:v>
                </c:pt>
                <c:pt idx="1664">
                  <c:v>160</c:v>
                </c:pt>
                <c:pt idx="1665">
                  <c:v>160</c:v>
                </c:pt>
                <c:pt idx="1666">
                  <c:v>160</c:v>
                </c:pt>
                <c:pt idx="1667">
                  <c:v>140</c:v>
                </c:pt>
                <c:pt idx="1668">
                  <c:v>140</c:v>
                </c:pt>
                <c:pt idx="1669">
                  <c:v>140</c:v>
                </c:pt>
                <c:pt idx="1670">
                  <c:v>140</c:v>
                </c:pt>
                <c:pt idx="1671">
                  <c:v>140</c:v>
                </c:pt>
                <c:pt idx="1672">
                  <c:v>140</c:v>
                </c:pt>
                <c:pt idx="1673">
                  <c:v>140</c:v>
                </c:pt>
                <c:pt idx="1674">
                  <c:v>140</c:v>
                </c:pt>
                <c:pt idx="1675">
                  <c:v>140</c:v>
                </c:pt>
                <c:pt idx="1676">
                  <c:v>140</c:v>
                </c:pt>
                <c:pt idx="1677">
                  <c:v>140</c:v>
                </c:pt>
                <c:pt idx="1678">
                  <c:v>140</c:v>
                </c:pt>
                <c:pt idx="1679">
                  <c:v>140</c:v>
                </c:pt>
                <c:pt idx="1680">
                  <c:v>140</c:v>
                </c:pt>
                <c:pt idx="1681">
                  <c:v>140</c:v>
                </c:pt>
                <c:pt idx="1682">
                  <c:v>140</c:v>
                </c:pt>
                <c:pt idx="1683">
                  <c:v>140</c:v>
                </c:pt>
                <c:pt idx="1684">
                  <c:v>160</c:v>
                </c:pt>
                <c:pt idx="1685">
                  <c:v>160</c:v>
                </c:pt>
                <c:pt idx="1686">
                  <c:v>160</c:v>
                </c:pt>
                <c:pt idx="1687">
                  <c:v>160</c:v>
                </c:pt>
                <c:pt idx="1688">
                  <c:v>160</c:v>
                </c:pt>
                <c:pt idx="1689">
                  <c:v>160</c:v>
                </c:pt>
                <c:pt idx="1690">
                  <c:v>160</c:v>
                </c:pt>
                <c:pt idx="1691">
                  <c:v>160</c:v>
                </c:pt>
                <c:pt idx="1692">
                  <c:v>160</c:v>
                </c:pt>
                <c:pt idx="1693">
                  <c:v>160</c:v>
                </c:pt>
                <c:pt idx="1694">
                  <c:v>160</c:v>
                </c:pt>
                <c:pt idx="1695">
                  <c:v>180</c:v>
                </c:pt>
                <c:pt idx="1696">
                  <c:v>180</c:v>
                </c:pt>
                <c:pt idx="1697">
                  <c:v>180</c:v>
                </c:pt>
                <c:pt idx="1698">
                  <c:v>180</c:v>
                </c:pt>
                <c:pt idx="1699">
                  <c:v>180</c:v>
                </c:pt>
                <c:pt idx="1700">
                  <c:v>160</c:v>
                </c:pt>
                <c:pt idx="1701">
                  <c:v>160</c:v>
                </c:pt>
                <c:pt idx="1702">
                  <c:v>160</c:v>
                </c:pt>
                <c:pt idx="1703">
                  <c:v>160</c:v>
                </c:pt>
                <c:pt idx="1704">
                  <c:v>160</c:v>
                </c:pt>
                <c:pt idx="1705">
                  <c:v>160</c:v>
                </c:pt>
                <c:pt idx="1706">
                  <c:v>160</c:v>
                </c:pt>
                <c:pt idx="1707">
                  <c:v>160</c:v>
                </c:pt>
                <c:pt idx="1708">
                  <c:v>160</c:v>
                </c:pt>
                <c:pt idx="1709">
                  <c:v>160</c:v>
                </c:pt>
                <c:pt idx="1710">
                  <c:v>160</c:v>
                </c:pt>
                <c:pt idx="1711">
                  <c:v>160</c:v>
                </c:pt>
                <c:pt idx="1712">
                  <c:v>160</c:v>
                </c:pt>
                <c:pt idx="1713">
                  <c:v>160</c:v>
                </c:pt>
                <c:pt idx="1714">
                  <c:v>160</c:v>
                </c:pt>
                <c:pt idx="1715">
                  <c:v>140</c:v>
                </c:pt>
                <c:pt idx="1716">
                  <c:v>140</c:v>
                </c:pt>
                <c:pt idx="1717">
                  <c:v>140</c:v>
                </c:pt>
                <c:pt idx="1718">
                  <c:v>140</c:v>
                </c:pt>
                <c:pt idx="1719">
                  <c:v>160</c:v>
                </c:pt>
                <c:pt idx="1720">
                  <c:v>160</c:v>
                </c:pt>
                <c:pt idx="1721">
                  <c:v>160</c:v>
                </c:pt>
                <c:pt idx="1722">
                  <c:v>160</c:v>
                </c:pt>
                <c:pt idx="1723">
                  <c:v>160</c:v>
                </c:pt>
                <c:pt idx="1724">
                  <c:v>160</c:v>
                </c:pt>
                <c:pt idx="1725">
                  <c:v>160</c:v>
                </c:pt>
                <c:pt idx="1726">
                  <c:v>160</c:v>
                </c:pt>
                <c:pt idx="1727">
                  <c:v>160</c:v>
                </c:pt>
                <c:pt idx="1728">
                  <c:v>160</c:v>
                </c:pt>
                <c:pt idx="1729">
                  <c:v>160</c:v>
                </c:pt>
                <c:pt idx="1730">
                  <c:v>160</c:v>
                </c:pt>
                <c:pt idx="1731">
                  <c:v>160</c:v>
                </c:pt>
                <c:pt idx="1732">
                  <c:v>160</c:v>
                </c:pt>
                <c:pt idx="1733">
                  <c:v>180</c:v>
                </c:pt>
                <c:pt idx="1734">
                  <c:v>180</c:v>
                </c:pt>
                <c:pt idx="1735">
                  <c:v>180</c:v>
                </c:pt>
                <c:pt idx="1736">
                  <c:v>180</c:v>
                </c:pt>
                <c:pt idx="1737">
                  <c:v>180</c:v>
                </c:pt>
                <c:pt idx="1738">
                  <c:v>160</c:v>
                </c:pt>
                <c:pt idx="1739">
                  <c:v>160</c:v>
                </c:pt>
                <c:pt idx="1740">
                  <c:v>160</c:v>
                </c:pt>
                <c:pt idx="1741">
                  <c:v>160</c:v>
                </c:pt>
                <c:pt idx="1742">
                  <c:v>160</c:v>
                </c:pt>
                <c:pt idx="1743">
                  <c:v>160</c:v>
                </c:pt>
                <c:pt idx="1744">
                  <c:v>160</c:v>
                </c:pt>
                <c:pt idx="1745">
                  <c:v>160</c:v>
                </c:pt>
                <c:pt idx="1746">
                  <c:v>160</c:v>
                </c:pt>
                <c:pt idx="1747">
                  <c:v>160</c:v>
                </c:pt>
                <c:pt idx="1748">
                  <c:v>160</c:v>
                </c:pt>
                <c:pt idx="1749">
                  <c:v>160</c:v>
                </c:pt>
                <c:pt idx="1750">
                  <c:v>160</c:v>
                </c:pt>
                <c:pt idx="1751">
                  <c:v>160</c:v>
                </c:pt>
                <c:pt idx="1752">
                  <c:v>160</c:v>
                </c:pt>
                <c:pt idx="1753">
                  <c:v>160</c:v>
                </c:pt>
                <c:pt idx="1754">
                  <c:v>160</c:v>
                </c:pt>
                <c:pt idx="1755">
                  <c:v>160</c:v>
                </c:pt>
                <c:pt idx="1756">
                  <c:v>160</c:v>
                </c:pt>
                <c:pt idx="1757">
                  <c:v>160</c:v>
                </c:pt>
                <c:pt idx="1758">
                  <c:v>160</c:v>
                </c:pt>
                <c:pt idx="1759">
                  <c:v>180</c:v>
                </c:pt>
                <c:pt idx="1760">
                  <c:v>180</c:v>
                </c:pt>
                <c:pt idx="1761">
                  <c:v>180</c:v>
                </c:pt>
                <c:pt idx="1762">
                  <c:v>180</c:v>
                </c:pt>
                <c:pt idx="1763">
                  <c:v>180</c:v>
                </c:pt>
                <c:pt idx="1764">
                  <c:v>180</c:v>
                </c:pt>
                <c:pt idx="1765">
                  <c:v>180</c:v>
                </c:pt>
                <c:pt idx="1766">
                  <c:v>180</c:v>
                </c:pt>
                <c:pt idx="1767">
                  <c:v>180</c:v>
                </c:pt>
                <c:pt idx="1768">
                  <c:v>180</c:v>
                </c:pt>
                <c:pt idx="1769">
                  <c:v>180</c:v>
                </c:pt>
                <c:pt idx="1770">
                  <c:v>180</c:v>
                </c:pt>
                <c:pt idx="1771">
                  <c:v>180</c:v>
                </c:pt>
                <c:pt idx="1772">
                  <c:v>180</c:v>
                </c:pt>
                <c:pt idx="1773">
                  <c:v>180</c:v>
                </c:pt>
                <c:pt idx="1774">
                  <c:v>180</c:v>
                </c:pt>
                <c:pt idx="1775">
                  <c:v>180</c:v>
                </c:pt>
                <c:pt idx="1776">
                  <c:v>180</c:v>
                </c:pt>
                <c:pt idx="1777">
                  <c:v>180</c:v>
                </c:pt>
                <c:pt idx="1778">
                  <c:v>180</c:v>
                </c:pt>
                <c:pt idx="1779">
                  <c:v>180</c:v>
                </c:pt>
                <c:pt idx="1780">
                  <c:v>180</c:v>
                </c:pt>
                <c:pt idx="1781">
                  <c:v>180</c:v>
                </c:pt>
                <c:pt idx="1782">
                  <c:v>180</c:v>
                </c:pt>
                <c:pt idx="1783">
                  <c:v>180</c:v>
                </c:pt>
                <c:pt idx="1784">
                  <c:v>200</c:v>
                </c:pt>
                <c:pt idx="1785">
                  <c:v>200</c:v>
                </c:pt>
                <c:pt idx="1786">
                  <c:v>200</c:v>
                </c:pt>
                <c:pt idx="1787">
                  <c:v>200</c:v>
                </c:pt>
                <c:pt idx="1788">
                  <c:v>200</c:v>
                </c:pt>
                <c:pt idx="1789">
                  <c:v>200</c:v>
                </c:pt>
                <c:pt idx="1790">
                  <c:v>200</c:v>
                </c:pt>
                <c:pt idx="1791">
                  <c:v>200</c:v>
                </c:pt>
                <c:pt idx="1792">
                  <c:v>200</c:v>
                </c:pt>
                <c:pt idx="1793">
                  <c:v>200</c:v>
                </c:pt>
                <c:pt idx="1794">
                  <c:v>200</c:v>
                </c:pt>
                <c:pt idx="1795">
                  <c:v>200</c:v>
                </c:pt>
                <c:pt idx="1796">
                  <c:v>200</c:v>
                </c:pt>
                <c:pt idx="1797">
                  <c:v>200</c:v>
                </c:pt>
                <c:pt idx="1798">
                  <c:v>200</c:v>
                </c:pt>
                <c:pt idx="1799">
                  <c:v>200</c:v>
                </c:pt>
                <c:pt idx="1800">
                  <c:v>180</c:v>
                </c:pt>
                <c:pt idx="1801">
                  <c:v>180</c:v>
                </c:pt>
                <c:pt idx="1802">
                  <c:v>180</c:v>
                </c:pt>
                <c:pt idx="1803">
                  <c:v>180</c:v>
                </c:pt>
                <c:pt idx="1804">
                  <c:v>180</c:v>
                </c:pt>
                <c:pt idx="1805">
                  <c:v>180</c:v>
                </c:pt>
                <c:pt idx="1806">
                  <c:v>180</c:v>
                </c:pt>
                <c:pt idx="1807">
                  <c:v>180</c:v>
                </c:pt>
                <c:pt idx="1808">
                  <c:v>180</c:v>
                </c:pt>
                <c:pt idx="1809">
                  <c:v>180</c:v>
                </c:pt>
                <c:pt idx="1810">
                  <c:v>180</c:v>
                </c:pt>
                <c:pt idx="1811">
                  <c:v>180</c:v>
                </c:pt>
                <c:pt idx="1812">
                  <c:v>180</c:v>
                </c:pt>
                <c:pt idx="1813">
                  <c:v>180</c:v>
                </c:pt>
                <c:pt idx="1814">
                  <c:v>180</c:v>
                </c:pt>
                <c:pt idx="1815">
                  <c:v>180</c:v>
                </c:pt>
                <c:pt idx="1816">
                  <c:v>180</c:v>
                </c:pt>
                <c:pt idx="1817">
                  <c:v>180</c:v>
                </c:pt>
                <c:pt idx="1818">
                  <c:v>180</c:v>
                </c:pt>
                <c:pt idx="1819">
                  <c:v>180</c:v>
                </c:pt>
                <c:pt idx="1820">
                  <c:v>180</c:v>
                </c:pt>
                <c:pt idx="1821">
                  <c:v>180</c:v>
                </c:pt>
                <c:pt idx="1822">
                  <c:v>180</c:v>
                </c:pt>
                <c:pt idx="1823">
                  <c:v>180</c:v>
                </c:pt>
                <c:pt idx="1824">
                  <c:v>180</c:v>
                </c:pt>
                <c:pt idx="1825">
                  <c:v>180</c:v>
                </c:pt>
                <c:pt idx="1826">
                  <c:v>180</c:v>
                </c:pt>
                <c:pt idx="1827">
                  <c:v>180</c:v>
                </c:pt>
                <c:pt idx="1828">
                  <c:v>180</c:v>
                </c:pt>
                <c:pt idx="1829">
                  <c:v>180</c:v>
                </c:pt>
                <c:pt idx="1830">
                  <c:v>180</c:v>
                </c:pt>
                <c:pt idx="1831">
                  <c:v>180</c:v>
                </c:pt>
                <c:pt idx="1832">
                  <c:v>180</c:v>
                </c:pt>
                <c:pt idx="1833">
                  <c:v>180</c:v>
                </c:pt>
                <c:pt idx="1834">
                  <c:v>180</c:v>
                </c:pt>
                <c:pt idx="1835">
                  <c:v>180</c:v>
                </c:pt>
                <c:pt idx="1836">
                  <c:v>180</c:v>
                </c:pt>
                <c:pt idx="1837">
                  <c:v>160</c:v>
                </c:pt>
                <c:pt idx="1838">
                  <c:v>160</c:v>
                </c:pt>
                <c:pt idx="1839">
                  <c:v>160</c:v>
                </c:pt>
                <c:pt idx="1840">
                  <c:v>160</c:v>
                </c:pt>
                <c:pt idx="1841">
                  <c:v>160</c:v>
                </c:pt>
                <c:pt idx="1842">
                  <c:v>160</c:v>
                </c:pt>
                <c:pt idx="1843">
                  <c:v>160</c:v>
                </c:pt>
                <c:pt idx="1844">
                  <c:v>160</c:v>
                </c:pt>
                <c:pt idx="1845">
                  <c:v>160</c:v>
                </c:pt>
                <c:pt idx="1846">
                  <c:v>160</c:v>
                </c:pt>
                <c:pt idx="1847">
                  <c:v>160</c:v>
                </c:pt>
                <c:pt idx="1848">
                  <c:v>160</c:v>
                </c:pt>
                <c:pt idx="1849">
                  <c:v>160</c:v>
                </c:pt>
                <c:pt idx="1850">
                  <c:v>160</c:v>
                </c:pt>
                <c:pt idx="1851">
                  <c:v>160</c:v>
                </c:pt>
                <c:pt idx="1852">
                  <c:v>160</c:v>
                </c:pt>
                <c:pt idx="1853">
                  <c:v>160</c:v>
                </c:pt>
                <c:pt idx="1854">
                  <c:v>160</c:v>
                </c:pt>
                <c:pt idx="1855">
                  <c:v>160</c:v>
                </c:pt>
                <c:pt idx="1856">
                  <c:v>160</c:v>
                </c:pt>
                <c:pt idx="1857">
                  <c:v>160</c:v>
                </c:pt>
                <c:pt idx="1858">
                  <c:v>160</c:v>
                </c:pt>
                <c:pt idx="1859">
                  <c:v>160</c:v>
                </c:pt>
                <c:pt idx="1860">
                  <c:v>160</c:v>
                </c:pt>
                <c:pt idx="1861">
                  <c:v>160</c:v>
                </c:pt>
                <c:pt idx="1862">
                  <c:v>160</c:v>
                </c:pt>
                <c:pt idx="1863">
                  <c:v>160</c:v>
                </c:pt>
                <c:pt idx="1864">
                  <c:v>160</c:v>
                </c:pt>
                <c:pt idx="1865">
                  <c:v>160</c:v>
                </c:pt>
                <c:pt idx="1866">
                  <c:v>160</c:v>
                </c:pt>
                <c:pt idx="1867">
                  <c:v>160</c:v>
                </c:pt>
                <c:pt idx="1868">
                  <c:v>160</c:v>
                </c:pt>
                <c:pt idx="1869">
                  <c:v>160</c:v>
                </c:pt>
                <c:pt idx="1870">
                  <c:v>160</c:v>
                </c:pt>
                <c:pt idx="1871">
                  <c:v>160</c:v>
                </c:pt>
                <c:pt idx="1872">
                  <c:v>160</c:v>
                </c:pt>
                <c:pt idx="1873">
                  <c:v>160</c:v>
                </c:pt>
                <c:pt idx="1874">
                  <c:v>160</c:v>
                </c:pt>
                <c:pt idx="1875">
                  <c:v>160</c:v>
                </c:pt>
                <c:pt idx="1876">
                  <c:v>160</c:v>
                </c:pt>
                <c:pt idx="1877">
                  <c:v>160</c:v>
                </c:pt>
                <c:pt idx="1878">
                  <c:v>160</c:v>
                </c:pt>
                <c:pt idx="1879">
                  <c:v>140</c:v>
                </c:pt>
                <c:pt idx="1880">
                  <c:v>140</c:v>
                </c:pt>
                <c:pt idx="1881">
                  <c:v>140</c:v>
                </c:pt>
                <c:pt idx="1882">
                  <c:v>140</c:v>
                </c:pt>
                <c:pt idx="1883">
                  <c:v>160</c:v>
                </c:pt>
                <c:pt idx="1884">
                  <c:v>160</c:v>
                </c:pt>
                <c:pt idx="1885">
                  <c:v>160</c:v>
                </c:pt>
                <c:pt idx="1886">
                  <c:v>160</c:v>
                </c:pt>
                <c:pt idx="1887">
                  <c:v>160</c:v>
                </c:pt>
                <c:pt idx="1888">
                  <c:v>160</c:v>
                </c:pt>
                <c:pt idx="1889">
                  <c:v>160</c:v>
                </c:pt>
                <c:pt idx="1890">
                  <c:v>160</c:v>
                </c:pt>
                <c:pt idx="1891">
                  <c:v>180</c:v>
                </c:pt>
                <c:pt idx="1892">
                  <c:v>180</c:v>
                </c:pt>
                <c:pt idx="1893">
                  <c:v>180</c:v>
                </c:pt>
                <c:pt idx="1894">
                  <c:v>180</c:v>
                </c:pt>
                <c:pt idx="1895">
                  <c:v>180</c:v>
                </c:pt>
                <c:pt idx="1896">
                  <c:v>180</c:v>
                </c:pt>
                <c:pt idx="1897">
                  <c:v>200</c:v>
                </c:pt>
                <c:pt idx="1898">
                  <c:v>200</c:v>
                </c:pt>
                <c:pt idx="1899">
                  <c:v>200</c:v>
                </c:pt>
                <c:pt idx="1900">
                  <c:v>200</c:v>
                </c:pt>
                <c:pt idx="1901">
                  <c:v>200</c:v>
                </c:pt>
                <c:pt idx="1902">
                  <c:v>200</c:v>
                </c:pt>
                <c:pt idx="1903">
                  <c:v>200</c:v>
                </c:pt>
                <c:pt idx="1904">
                  <c:v>200</c:v>
                </c:pt>
                <c:pt idx="1905">
                  <c:v>200</c:v>
                </c:pt>
                <c:pt idx="1906">
                  <c:v>200</c:v>
                </c:pt>
                <c:pt idx="1907">
                  <c:v>200</c:v>
                </c:pt>
                <c:pt idx="1908">
                  <c:v>200</c:v>
                </c:pt>
                <c:pt idx="1909">
                  <c:v>200</c:v>
                </c:pt>
                <c:pt idx="1910">
                  <c:v>200</c:v>
                </c:pt>
                <c:pt idx="1911">
                  <c:v>200</c:v>
                </c:pt>
                <c:pt idx="1912">
                  <c:v>180</c:v>
                </c:pt>
                <c:pt idx="1913">
                  <c:v>180</c:v>
                </c:pt>
                <c:pt idx="1914">
                  <c:v>180</c:v>
                </c:pt>
                <c:pt idx="1915">
                  <c:v>180</c:v>
                </c:pt>
                <c:pt idx="1916">
                  <c:v>180</c:v>
                </c:pt>
                <c:pt idx="1917">
                  <c:v>180</c:v>
                </c:pt>
                <c:pt idx="1918">
                  <c:v>180</c:v>
                </c:pt>
                <c:pt idx="1919">
                  <c:v>180</c:v>
                </c:pt>
                <c:pt idx="1920">
                  <c:v>180</c:v>
                </c:pt>
                <c:pt idx="1921">
                  <c:v>180</c:v>
                </c:pt>
                <c:pt idx="1922">
                  <c:v>180</c:v>
                </c:pt>
                <c:pt idx="1923">
                  <c:v>180</c:v>
                </c:pt>
                <c:pt idx="1924">
                  <c:v>180</c:v>
                </c:pt>
                <c:pt idx="1925">
                  <c:v>180</c:v>
                </c:pt>
                <c:pt idx="1926">
                  <c:v>180</c:v>
                </c:pt>
                <c:pt idx="1927">
                  <c:v>180</c:v>
                </c:pt>
                <c:pt idx="1928">
                  <c:v>180</c:v>
                </c:pt>
                <c:pt idx="1929">
                  <c:v>180</c:v>
                </c:pt>
                <c:pt idx="1930">
                  <c:v>180</c:v>
                </c:pt>
                <c:pt idx="1931">
                  <c:v>180</c:v>
                </c:pt>
                <c:pt idx="1932">
                  <c:v>180</c:v>
                </c:pt>
                <c:pt idx="1933">
                  <c:v>200</c:v>
                </c:pt>
                <c:pt idx="1934">
                  <c:v>200</c:v>
                </c:pt>
                <c:pt idx="1935">
                  <c:v>200</c:v>
                </c:pt>
                <c:pt idx="1936">
                  <c:v>200</c:v>
                </c:pt>
                <c:pt idx="1937">
                  <c:v>200</c:v>
                </c:pt>
                <c:pt idx="1938">
                  <c:v>200</c:v>
                </c:pt>
                <c:pt idx="1939">
                  <c:v>180</c:v>
                </c:pt>
                <c:pt idx="1940">
                  <c:v>180</c:v>
                </c:pt>
                <c:pt idx="1941">
                  <c:v>180</c:v>
                </c:pt>
                <c:pt idx="1942">
                  <c:v>180</c:v>
                </c:pt>
                <c:pt idx="1943">
                  <c:v>180</c:v>
                </c:pt>
                <c:pt idx="1944">
                  <c:v>180</c:v>
                </c:pt>
                <c:pt idx="1945">
                  <c:v>180</c:v>
                </c:pt>
                <c:pt idx="1946">
                  <c:v>180</c:v>
                </c:pt>
                <c:pt idx="1947">
                  <c:v>180</c:v>
                </c:pt>
                <c:pt idx="1948">
                  <c:v>180</c:v>
                </c:pt>
                <c:pt idx="1949">
                  <c:v>160</c:v>
                </c:pt>
                <c:pt idx="1950">
                  <c:v>160</c:v>
                </c:pt>
                <c:pt idx="1951">
                  <c:v>160</c:v>
                </c:pt>
                <c:pt idx="1952">
                  <c:v>160</c:v>
                </c:pt>
                <c:pt idx="1953">
                  <c:v>160</c:v>
                </c:pt>
                <c:pt idx="1954">
                  <c:v>140</c:v>
                </c:pt>
                <c:pt idx="1955">
                  <c:v>140</c:v>
                </c:pt>
                <c:pt idx="1956">
                  <c:v>140</c:v>
                </c:pt>
                <c:pt idx="1957">
                  <c:v>140</c:v>
                </c:pt>
                <c:pt idx="1958">
                  <c:v>140</c:v>
                </c:pt>
                <c:pt idx="1959">
                  <c:v>140</c:v>
                </c:pt>
                <c:pt idx="1960">
                  <c:v>140</c:v>
                </c:pt>
                <c:pt idx="1961">
                  <c:v>140</c:v>
                </c:pt>
                <c:pt idx="1962">
                  <c:v>140</c:v>
                </c:pt>
                <c:pt idx="1963">
                  <c:v>140</c:v>
                </c:pt>
                <c:pt idx="1964">
                  <c:v>140</c:v>
                </c:pt>
                <c:pt idx="1965">
                  <c:v>140</c:v>
                </c:pt>
                <c:pt idx="1966">
                  <c:v>140</c:v>
                </c:pt>
                <c:pt idx="1967">
                  <c:v>140</c:v>
                </c:pt>
                <c:pt idx="1968">
                  <c:v>140</c:v>
                </c:pt>
                <c:pt idx="1969">
                  <c:v>140</c:v>
                </c:pt>
                <c:pt idx="1970">
                  <c:v>140</c:v>
                </c:pt>
                <c:pt idx="1971">
                  <c:v>140</c:v>
                </c:pt>
                <c:pt idx="1972">
                  <c:v>160</c:v>
                </c:pt>
                <c:pt idx="1973">
                  <c:v>160</c:v>
                </c:pt>
                <c:pt idx="1974">
                  <c:v>160</c:v>
                </c:pt>
                <c:pt idx="1975">
                  <c:v>160</c:v>
                </c:pt>
                <c:pt idx="1976">
                  <c:v>160</c:v>
                </c:pt>
                <c:pt idx="1977">
                  <c:v>160</c:v>
                </c:pt>
                <c:pt idx="1978">
                  <c:v>160</c:v>
                </c:pt>
                <c:pt idx="1979">
                  <c:v>160</c:v>
                </c:pt>
                <c:pt idx="1980">
                  <c:v>160</c:v>
                </c:pt>
                <c:pt idx="1981">
                  <c:v>160</c:v>
                </c:pt>
                <c:pt idx="1982">
                  <c:v>160</c:v>
                </c:pt>
                <c:pt idx="1983">
                  <c:v>160</c:v>
                </c:pt>
                <c:pt idx="1984">
                  <c:v>160</c:v>
                </c:pt>
                <c:pt idx="1985">
                  <c:v>160</c:v>
                </c:pt>
                <c:pt idx="1986">
                  <c:v>160</c:v>
                </c:pt>
                <c:pt idx="1987">
                  <c:v>140</c:v>
                </c:pt>
                <c:pt idx="1988">
                  <c:v>140</c:v>
                </c:pt>
                <c:pt idx="1989">
                  <c:v>140</c:v>
                </c:pt>
                <c:pt idx="1990">
                  <c:v>140</c:v>
                </c:pt>
                <c:pt idx="1991">
                  <c:v>140</c:v>
                </c:pt>
                <c:pt idx="1992">
                  <c:v>140</c:v>
                </c:pt>
                <c:pt idx="1993">
                  <c:v>140</c:v>
                </c:pt>
                <c:pt idx="1994">
                  <c:v>140</c:v>
                </c:pt>
                <c:pt idx="1995">
                  <c:v>140</c:v>
                </c:pt>
                <c:pt idx="1996">
                  <c:v>140</c:v>
                </c:pt>
                <c:pt idx="1997">
                  <c:v>140</c:v>
                </c:pt>
                <c:pt idx="1998">
                  <c:v>140</c:v>
                </c:pt>
                <c:pt idx="1999">
                  <c:v>140</c:v>
                </c:pt>
                <c:pt idx="2000">
                  <c:v>140</c:v>
                </c:pt>
                <c:pt idx="2001">
                  <c:v>140</c:v>
                </c:pt>
                <c:pt idx="2002">
                  <c:v>140</c:v>
                </c:pt>
                <c:pt idx="2003">
                  <c:v>140</c:v>
                </c:pt>
                <c:pt idx="2004">
                  <c:v>160</c:v>
                </c:pt>
                <c:pt idx="2005">
                  <c:v>160</c:v>
                </c:pt>
                <c:pt idx="2006">
                  <c:v>160</c:v>
                </c:pt>
                <c:pt idx="2007">
                  <c:v>160</c:v>
                </c:pt>
                <c:pt idx="2008">
                  <c:v>160</c:v>
                </c:pt>
                <c:pt idx="2009">
                  <c:v>180</c:v>
                </c:pt>
                <c:pt idx="2010">
                  <c:v>180</c:v>
                </c:pt>
                <c:pt idx="2011">
                  <c:v>180</c:v>
                </c:pt>
                <c:pt idx="2012">
                  <c:v>180</c:v>
                </c:pt>
                <c:pt idx="2013">
                  <c:v>180</c:v>
                </c:pt>
                <c:pt idx="2014">
                  <c:v>160</c:v>
                </c:pt>
                <c:pt idx="2015">
                  <c:v>160</c:v>
                </c:pt>
                <c:pt idx="2016">
                  <c:v>160</c:v>
                </c:pt>
                <c:pt idx="2017">
                  <c:v>160</c:v>
                </c:pt>
                <c:pt idx="2018">
                  <c:v>160</c:v>
                </c:pt>
                <c:pt idx="2019">
                  <c:v>160</c:v>
                </c:pt>
                <c:pt idx="2020">
                  <c:v>160</c:v>
                </c:pt>
                <c:pt idx="2021">
                  <c:v>160</c:v>
                </c:pt>
                <c:pt idx="2022">
                  <c:v>160</c:v>
                </c:pt>
                <c:pt idx="2023">
                  <c:v>160</c:v>
                </c:pt>
                <c:pt idx="2024">
                  <c:v>160</c:v>
                </c:pt>
                <c:pt idx="2025">
                  <c:v>140</c:v>
                </c:pt>
                <c:pt idx="2026">
                  <c:v>140</c:v>
                </c:pt>
                <c:pt idx="2027">
                  <c:v>140</c:v>
                </c:pt>
                <c:pt idx="2028">
                  <c:v>140</c:v>
                </c:pt>
                <c:pt idx="2029">
                  <c:v>140</c:v>
                </c:pt>
                <c:pt idx="2030">
                  <c:v>140</c:v>
                </c:pt>
                <c:pt idx="2031">
                  <c:v>140</c:v>
                </c:pt>
                <c:pt idx="2032">
                  <c:v>140</c:v>
                </c:pt>
                <c:pt idx="2033">
                  <c:v>160</c:v>
                </c:pt>
                <c:pt idx="2034">
                  <c:v>160</c:v>
                </c:pt>
                <c:pt idx="2035">
                  <c:v>160</c:v>
                </c:pt>
                <c:pt idx="2036">
                  <c:v>160</c:v>
                </c:pt>
                <c:pt idx="2037">
                  <c:v>160</c:v>
                </c:pt>
                <c:pt idx="2038">
                  <c:v>160</c:v>
                </c:pt>
                <c:pt idx="2039">
                  <c:v>160</c:v>
                </c:pt>
                <c:pt idx="2040">
                  <c:v>160</c:v>
                </c:pt>
                <c:pt idx="2041">
                  <c:v>180</c:v>
                </c:pt>
                <c:pt idx="2042">
                  <c:v>180</c:v>
                </c:pt>
                <c:pt idx="2043">
                  <c:v>180</c:v>
                </c:pt>
                <c:pt idx="2044">
                  <c:v>180</c:v>
                </c:pt>
                <c:pt idx="2045">
                  <c:v>180</c:v>
                </c:pt>
                <c:pt idx="2046">
                  <c:v>180</c:v>
                </c:pt>
                <c:pt idx="2047">
                  <c:v>200</c:v>
                </c:pt>
                <c:pt idx="2048">
                  <c:v>200</c:v>
                </c:pt>
                <c:pt idx="2049">
                  <c:v>200</c:v>
                </c:pt>
                <c:pt idx="2050">
                  <c:v>200</c:v>
                </c:pt>
                <c:pt idx="2051">
                  <c:v>200</c:v>
                </c:pt>
                <c:pt idx="2052">
                  <c:v>180</c:v>
                </c:pt>
                <c:pt idx="2053">
                  <c:v>180</c:v>
                </c:pt>
                <c:pt idx="2054">
                  <c:v>180</c:v>
                </c:pt>
                <c:pt idx="2055">
                  <c:v>180</c:v>
                </c:pt>
                <c:pt idx="2056">
                  <c:v>180</c:v>
                </c:pt>
                <c:pt idx="2057">
                  <c:v>180</c:v>
                </c:pt>
                <c:pt idx="2058">
                  <c:v>180</c:v>
                </c:pt>
                <c:pt idx="2059">
                  <c:v>180</c:v>
                </c:pt>
                <c:pt idx="2060">
                  <c:v>180</c:v>
                </c:pt>
                <c:pt idx="2061">
                  <c:v>180</c:v>
                </c:pt>
                <c:pt idx="2062">
                  <c:v>160</c:v>
                </c:pt>
                <c:pt idx="2063">
                  <c:v>160</c:v>
                </c:pt>
                <c:pt idx="2064">
                  <c:v>160</c:v>
                </c:pt>
                <c:pt idx="2065">
                  <c:v>160</c:v>
                </c:pt>
                <c:pt idx="2066">
                  <c:v>160</c:v>
                </c:pt>
                <c:pt idx="2067">
                  <c:v>160</c:v>
                </c:pt>
                <c:pt idx="2068">
                  <c:v>160</c:v>
                </c:pt>
                <c:pt idx="2069">
                  <c:v>160</c:v>
                </c:pt>
                <c:pt idx="2070">
                  <c:v>160</c:v>
                </c:pt>
                <c:pt idx="2071">
                  <c:v>160</c:v>
                </c:pt>
                <c:pt idx="2072">
                  <c:v>160</c:v>
                </c:pt>
                <c:pt idx="2073">
                  <c:v>160</c:v>
                </c:pt>
                <c:pt idx="2074">
                  <c:v>160</c:v>
                </c:pt>
                <c:pt idx="2075">
                  <c:v>160</c:v>
                </c:pt>
                <c:pt idx="2076">
                  <c:v>160</c:v>
                </c:pt>
                <c:pt idx="2077">
                  <c:v>140</c:v>
                </c:pt>
                <c:pt idx="2078">
                  <c:v>140</c:v>
                </c:pt>
                <c:pt idx="2079">
                  <c:v>140</c:v>
                </c:pt>
                <c:pt idx="2080">
                  <c:v>140</c:v>
                </c:pt>
                <c:pt idx="2081">
                  <c:v>160</c:v>
                </c:pt>
                <c:pt idx="2082">
                  <c:v>160</c:v>
                </c:pt>
                <c:pt idx="2083">
                  <c:v>160</c:v>
                </c:pt>
                <c:pt idx="2084">
                  <c:v>160</c:v>
                </c:pt>
                <c:pt idx="2085">
                  <c:v>160</c:v>
                </c:pt>
                <c:pt idx="2086">
                  <c:v>160</c:v>
                </c:pt>
                <c:pt idx="2087">
                  <c:v>160</c:v>
                </c:pt>
                <c:pt idx="2088">
                  <c:v>160</c:v>
                </c:pt>
                <c:pt idx="2089">
                  <c:v>160</c:v>
                </c:pt>
                <c:pt idx="2090">
                  <c:v>160</c:v>
                </c:pt>
                <c:pt idx="2091">
                  <c:v>160</c:v>
                </c:pt>
                <c:pt idx="2092">
                  <c:v>160</c:v>
                </c:pt>
                <c:pt idx="2093">
                  <c:v>160</c:v>
                </c:pt>
                <c:pt idx="2094">
                  <c:v>160</c:v>
                </c:pt>
                <c:pt idx="2095">
                  <c:v>160</c:v>
                </c:pt>
                <c:pt idx="2096">
                  <c:v>160</c:v>
                </c:pt>
                <c:pt idx="2097">
                  <c:v>180</c:v>
                </c:pt>
                <c:pt idx="2098">
                  <c:v>180</c:v>
                </c:pt>
                <c:pt idx="2099">
                  <c:v>180</c:v>
                </c:pt>
                <c:pt idx="2100">
                  <c:v>180</c:v>
                </c:pt>
                <c:pt idx="2101">
                  <c:v>180</c:v>
                </c:pt>
                <c:pt idx="2102">
                  <c:v>180</c:v>
                </c:pt>
                <c:pt idx="2103">
                  <c:v>200</c:v>
                </c:pt>
                <c:pt idx="2104">
                  <c:v>200</c:v>
                </c:pt>
                <c:pt idx="2105">
                  <c:v>200</c:v>
                </c:pt>
                <c:pt idx="2106">
                  <c:v>200</c:v>
                </c:pt>
                <c:pt idx="2107">
                  <c:v>200</c:v>
                </c:pt>
                <c:pt idx="2108">
                  <c:v>200</c:v>
                </c:pt>
                <c:pt idx="2109">
                  <c:v>220</c:v>
                </c:pt>
                <c:pt idx="2110">
                  <c:v>220</c:v>
                </c:pt>
                <c:pt idx="2111">
                  <c:v>220</c:v>
                </c:pt>
                <c:pt idx="2112">
                  <c:v>220</c:v>
                </c:pt>
                <c:pt idx="2113">
                  <c:v>220</c:v>
                </c:pt>
                <c:pt idx="2114">
                  <c:v>220</c:v>
                </c:pt>
                <c:pt idx="2115">
                  <c:v>220</c:v>
                </c:pt>
                <c:pt idx="2116">
                  <c:v>220</c:v>
                </c:pt>
                <c:pt idx="2117">
                  <c:v>220</c:v>
                </c:pt>
                <c:pt idx="2118">
                  <c:v>220</c:v>
                </c:pt>
                <c:pt idx="2119">
                  <c:v>220</c:v>
                </c:pt>
                <c:pt idx="2120">
                  <c:v>220</c:v>
                </c:pt>
                <c:pt idx="2121">
                  <c:v>220</c:v>
                </c:pt>
                <c:pt idx="2122">
                  <c:v>220</c:v>
                </c:pt>
                <c:pt idx="2123">
                  <c:v>220</c:v>
                </c:pt>
                <c:pt idx="2124">
                  <c:v>220</c:v>
                </c:pt>
                <c:pt idx="2125">
                  <c:v>200</c:v>
                </c:pt>
                <c:pt idx="2126">
                  <c:v>200</c:v>
                </c:pt>
                <c:pt idx="2127">
                  <c:v>200</c:v>
                </c:pt>
                <c:pt idx="2128">
                  <c:v>200</c:v>
                </c:pt>
                <c:pt idx="2129">
                  <c:v>200</c:v>
                </c:pt>
                <c:pt idx="2130">
                  <c:v>200</c:v>
                </c:pt>
                <c:pt idx="2131">
                  <c:v>200</c:v>
                </c:pt>
                <c:pt idx="2132">
                  <c:v>200</c:v>
                </c:pt>
                <c:pt idx="2133">
                  <c:v>200</c:v>
                </c:pt>
                <c:pt idx="2134">
                  <c:v>200</c:v>
                </c:pt>
                <c:pt idx="2135">
                  <c:v>200</c:v>
                </c:pt>
                <c:pt idx="2136">
                  <c:v>200</c:v>
                </c:pt>
                <c:pt idx="2137">
                  <c:v>180</c:v>
                </c:pt>
                <c:pt idx="2138">
                  <c:v>180</c:v>
                </c:pt>
                <c:pt idx="2139">
                  <c:v>180</c:v>
                </c:pt>
                <c:pt idx="2140">
                  <c:v>180</c:v>
                </c:pt>
                <c:pt idx="2141">
                  <c:v>180</c:v>
                </c:pt>
                <c:pt idx="2142">
                  <c:v>180</c:v>
                </c:pt>
                <c:pt idx="2143">
                  <c:v>180</c:v>
                </c:pt>
                <c:pt idx="2144">
                  <c:v>180</c:v>
                </c:pt>
                <c:pt idx="2145">
                  <c:v>180</c:v>
                </c:pt>
                <c:pt idx="2146">
                  <c:v>180</c:v>
                </c:pt>
                <c:pt idx="2147">
                  <c:v>180</c:v>
                </c:pt>
                <c:pt idx="2148">
                  <c:v>180</c:v>
                </c:pt>
                <c:pt idx="2149">
                  <c:v>160</c:v>
                </c:pt>
                <c:pt idx="2150">
                  <c:v>160</c:v>
                </c:pt>
                <c:pt idx="2151">
                  <c:v>160</c:v>
                </c:pt>
                <c:pt idx="2152">
                  <c:v>160</c:v>
                </c:pt>
                <c:pt idx="2153">
                  <c:v>160</c:v>
                </c:pt>
                <c:pt idx="2154">
                  <c:v>160</c:v>
                </c:pt>
                <c:pt idx="2155">
                  <c:v>160</c:v>
                </c:pt>
                <c:pt idx="2156">
                  <c:v>160</c:v>
                </c:pt>
                <c:pt idx="2157">
                  <c:v>160</c:v>
                </c:pt>
                <c:pt idx="2158">
                  <c:v>160</c:v>
                </c:pt>
                <c:pt idx="2159">
                  <c:v>160</c:v>
                </c:pt>
                <c:pt idx="2160">
                  <c:v>160</c:v>
                </c:pt>
                <c:pt idx="2161">
                  <c:v>160</c:v>
                </c:pt>
                <c:pt idx="2162">
                  <c:v>160</c:v>
                </c:pt>
                <c:pt idx="2163">
                  <c:v>160</c:v>
                </c:pt>
                <c:pt idx="2164">
                  <c:v>160</c:v>
                </c:pt>
                <c:pt idx="2165">
                  <c:v>140</c:v>
                </c:pt>
                <c:pt idx="2166">
                  <c:v>140</c:v>
                </c:pt>
                <c:pt idx="2167">
                  <c:v>140</c:v>
                </c:pt>
                <c:pt idx="2168">
                  <c:v>140</c:v>
                </c:pt>
                <c:pt idx="2169">
                  <c:v>160</c:v>
                </c:pt>
                <c:pt idx="2170">
                  <c:v>160</c:v>
                </c:pt>
                <c:pt idx="2171">
                  <c:v>160</c:v>
                </c:pt>
                <c:pt idx="2172">
                  <c:v>160</c:v>
                </c:pt>
                <c:pt idx="2173">
                  <c:v>160</c:v>
                </c:pt>
                <c:pt idx="2174">
                  <c:v>160</c:v>
                </c:pt>
                <c:pt idx="2175">
                  <c:v>160</c:v>
                </c:pt>
                <c:pt idx="2176">
                  <c:v>160</c:v>
                </c:pt>
                <c:pt idx="2177">
                  <c:v>160</c:v>
                </c:pt>
                <c:pt idx="2178">
                  <c:v>160</c:v>
                </c:pt>
                <c:pt idx="2179">
                  <c:v>160</c:v>
                </c:pt>
                <c:pt idx="2180">
                  <c:v>160</c:v>
                </c:pt>
                <c:pt idx="2181">
                  <c:v>160</c:v>
                </c:pt>
                <c:pt idx="2182">
                  <c:v>160</c:v>
                </c:pt>
                <c:pt idx="2183">
                  <c:v>180</c:v>
                </c:pt>
                <c:pt idx="2184">
                  <c:v>180</c:v>
                </c:pt>
                <c:pt idx="2185">
                  <c:v>180</c:v>
                </c:pt>
                <c:pt idx="2186">
                  <c:v>180</c:v>
                </c:pt>
                <c:pt idx="2187">
                  <c:v>180</c:v>
                </c:pt>
                <c:pt idx="2188">
                  <c:v>160</c:v>
                </c:pt>
                <c:pt idx="2189">
                  <c:v>160</c:v>
                </c:pt>
                <c:pt idx="2190">
                  <c:v>160</c:v>
                </c:pt>
                <c:pt idx="2191">
                  <c:v>160</c:v>
                </c:pt>
                <c:pt idx="2192">
                  <c:v>160</c:v>
                </c:pt>
                <c:pt idx="2193">
                  <c:v>160</c:v>
                </c:pt>
                <c:pt idx="2194">
                  <c:v>160</c:v>
                </c:pt>
                <c:pt idx="2195">
                  <c:v>160</c:v>
                </c:pt>
                <c:pt idx="2196">
                  <c:v>160</c:v>
                </c:pt>
                <c:pt idx="2197">
                  <c:v>160</c:v>
                </c:pt>
                <c:pt idx="2198">
                  <c:v>160</c:v>
                </c:pt>
                <c:pt idx="2199">
                  <c:v>160</c:v>
                </c:pt>
                <c:pt idx="2200">
                  <c:v>160</c:v>
                </c:pt>
                <c:pt idx="2201">
                  <c:v>160</c:v>
                </c:pt>
                <c:pt idx="2202">
                  <c:v>160</c:v>
                </c:pt>
                <c:pt idx="2203">
                  <c:v>160</c:v>
                </c:pt>
                <c:pt idx="2204">
                  <c:v>160</c:v>
                </c:pt>
                <c:pt idx="2205">
                  <c:v>160</c:v>
                </c:pt>
                <c:pt idx="2206">
                  <c:v>160</c:v>
                </c:pt>
                <c:pt idx="2207">
                  <c:v>160</c:v>
                </c:pt>
                <c:pt idx="2208">
                  <c:v>160</c:v>
                </c:pt>
                <c:pt idx="2209">
                  <c:v>180</c:v>
                </c:pt>
                <c:pt idx="2210">
                  <c:v>180</c:v>
                </c:pt>
                <c:pt idx="2211">
                  <c:v>180</c:v>
                </c:pt>
                <c:pt idx="2212">
                  <c:v>180</c:v>
                </c:pt>
                <c:pt idx="2213">
                  <c:v>180</c:v>
                </c:pt>
                <c:pt idx="2214">
                  <c:v>180</c:v>
                </c:pt>
                <c:pt idx="2215">
                  <c:v>180</c:v>
                </c:pt>
                <c:pt idx="2216">
                  <c:v>180</c:v>
                </c:pt>
                <c:pt idx="2217">
                  <c:v>180</c:v>
                </c:pt>
                <c:pt idx="2218">
                  <c:v>180</c:v>
                </c:pt>
                <c:pt idx="2219">
                  <c:v>180</c:v>
                </c:pt>
                <c:pt idx="2220">
                  <c:v>180</c:v>
                </c:pt>
                <c:pt idx="2221">
                  <c:v>180</c:v>
                </c:pt>
                <c:pt idx="2222">
                  <c:v>180</c:v>
                </c:pt>
                <c:pt idx="2223">
                  <c:v>180</c:v>
                </c:pt>
                <c:pt idx="2224">
                  <c:v>180</c:v>
                </c:pt>
                <c:pt idx="2225">
                  <c:v>180</c:v>
                </c:pt>
                <c:pt idx="2226">
                  <c:v>180</c:v>
                </c:pt>
                <c:pt idx="2227">
                  <c:v>180</c:v>
                </c:pt>
                <c:pt idx="2228">
                  <c:v>180</c:v>
                </c:pt>
                <c:pt idx="2229">
                  <c:v>180</c:v>
                </c:pt>
                <c:pt idx="2230">
                  <c:v>180</c:v>
                </c:pt>
                <c:pt idx="2231">
                  <c:v>180</c:v>
                </c:pt>
                <c:pt idx="2232">
                  <c:v>180</c:v>
                </c:pt>
                <c:pt idx="2233">
                  <c:v>180</c:v>
                </c:pt>
                <c:pt idx="2234">
                  <c:v>200</c:v>
                </c:pt>
                <c:pt idx="2235">
                  <c:v>200</c:v>
                </c:pt>
                <c:pt idx="2236">
                  <c:v>200</c:v>
                </c:pt>
                <c:pt idx="2237">
                  <c:v>200</c:v>
                </c:pt>
                <c:pt idx="2238">
                  <c:v>200</c:v>
                </c:pt>
                <c:pt idx="2239">
                  <c:v>200</c:v>
                </c:pt>
                <c:pt idx="2240">
                  <c:v>200</c:v>
                </c:pt>
                <c:pt idx="2241">
                  <c:v>200</c:v>
                </c:pt>
                <c:pt idx="2242">
                  <c:v>200</c:v>
                </c:pt>
                <c:pt idx="2243">
                  <c:v>200</c:v>
                </c:pt>
                <c:pt idx="2244">
                  <c:v>200</c:v>
                </c:pt>
                <c:pt idx="2245">
                  <c:v>220</c:v>
                </c:pt>
                <c:pt idx="2246">
                  <c:v>220</c:v>
                </c:pt>
                <c:pt idx="2247">
                  <c:v>220</c:v>
                </c:pt>
                <c:pt idx="2248">
                  <c:v>220</c:v>
                </c:pt>
                <c:pt idx="2249">
                  <c:v>220</c:v>
                </c:pt>
                <c:pt idx="2250">
                  <c:v>200</c:v>
                </c:pt>
                <c:pt idx="2251">
                  <c:v>200</c:v>
                </c:pt>
                <c:pt idx="2252">
                  <c:v>200</c:v>
                </c:pt>
                <c:pt idx="2253">
                  <c:v>200</c:v>
                </c:pt>
                <c:pt idx="2254">
                  <c:v>200</c:v>
                </c:pt>
                <c:pt idx="2255">
                  <c:v>200</c:v>
                </c:pt>
                <c:pt idx="2256">
                  <c:v>200</c:v>
                </c:pt>
                <c:pt idx="2257">
                  <c:v>200</c:v>
                </c:pt>
                <c:pt idx="2258">
                  <c:v>200</c:v>
                </c:pt>
                <c:pt idx="2259">
                  <c:v>200</c:v>
                </c:pt>
                <c:pt idx="2260">
                  <c:v>200</c:v>
                </c:pt>
                <c:pt idx="2261">
                  <c:v>200</c:v>
                </c:pt>
                <c:pt idx="2262">
                  <c:v>200</c:v>
                </c:pt>
                <c:pt idx="2263">
                  <c:v>200</c:v>
                </c:pt>
                <c:pt idx="2264">
                  <c:v>200</c:v>
                </c:pt>
                <c:pt idx="2265">
                  <c:v>200</c:v>
                </c:pt>
                <c:pt idx="2266">
                  <c:v>200</c:v>
                </c:pt>
                <c:pt idx="2267">
                  <c:v>200</c:v>
                </c:pt>
                <c:pt idx="2268">
                  <c:v>200</c:v>
                </c:pt>
                <c:pt idx="2269">
                  <c:v>200</c:v>
                </c:pt>
                <c:pt idx="2270">
                  <c:v>200</c:v>
                </c:pt>
                <c:pt idx="2271">
                  <c:v>220</c:v>
                </c:pt>
                <c:pt idx="2272">
                  <c:v>220</c:v>
                </c:pt>
                <c:pt idx="2273">
                  <c:v>220</c:v>
                </c:pt>
                <c:pt idx="2274">
                  <c:v>220</c:v>
                </c:pt>
                <c:pt idx="2275">
                  <c:v>220</c:v>
                </c:pt>
                <c:pt idx="2276">
                  <c:v>220</c:v>
                </c:pt>
                <c:pt idx="2277">
                  <c:v>220</c:v>
                </c:pt>
                <c:pt idx="2278">
                  <c:v>220</c:v>
                </c:pt>
                <c:pt idx="2279">
                  <c:v>220</c:v>
                </c:pt>
                <c:pt idx="2280">
                  <c:v>220</c:v>
                </c:pt>
                <c:pt idx="2281">
                  <c:v>220</c:v>
                </c:pt>
                <c:pt idx="2282">
                  <c:v>220</c:v>
                </c:pt>
                <c:pt idx="2283">
                  <c:v>220</c:v>
                </c:pt>
                <c:pt idx="2284">
                  <c:v>220</c:v>
                </c:pt>
                <c:pt idx="2285">
                  <c:v>220</c:v>
                </c:pt>
                <c:pt idx="2286">
                  <c:v>200</c:v>
                </c:pt>
                <c:pt idx="2287">
                  <c:v>200</c:v>
                </c:pt>
                <c:pt idx="2288">
                  <c:v>200</c:v>
                </c:pt>
                <c:pt idx="2289">
                  <c:v>200</c:v>
                </c:pt>
                <c:pt idx="2290">
                  <c:v>200</c:v>
                </c:pt>
                <c:pt idx="2291">
                  <c:v>200</c:v>
                </c:pt>
                <c:pt idx="2292">
                  <c:v>180</c:v>
                </c:pt>
                <c:pt idx="2293">
                  <c:v>180</c:v>
                </c:pt>
                <c:pt idx="2294">
                  <c:v>180</c:v>
                </c:pt>
                <c:pt idx="2295">
                  <c:v>180</c:v>
                </c:pt>
                <c:pt idx="2296">
                  <c:v>180</c:v>
                </c:pt>
                <c:pt idx="2297">
                  <c:v>180</c:v>
                </c:pt>
                <c:pt idx="2298">
                  <c:v>180</c:v>
                </c:pt>
                <c:pt idx="2299">
                  <c:v>180</c:v>
                </c:pt>
                <c:pt idx="2300">
                  <c:v>180</c:v>
                </c:pt>
                <c:pt idx="2301">
                  <c:v>180</c:v>
                </c:pt>
                <c:pt idx="2302">
                  <c:v>180</c:v>
                </c:pt>
                <c:pt idx="2303">
                  <c:v>180</c:v>
                </c:pt>
                <c:pt idx="2304">
                  <c:v>200</c:v>
                </c:pt>
                <c:pt idx="2305">
                  <c:v>200</c:v>
                </c:pt>
                <c:pt idx="2306">
                  <c:v>200</c:v>
                </c:pt>
                <c:pt idx="2307">
                  <c:v>200</c:v>
                </c:pt>
                <c:pt idx="2308">
                  <c:v>200</c:v>
                </c:pt>
                <c:pt idx="2309">
                  <c:v>200</c:v>
                </c:pt>
                <c:pt idx="2310">
                  <c:v>220</c:v>
                </c:pt>
                <c:pt idx="2311">
                  <c:v>220</c:v>
                </c:pt>
                <c:pt idx="2312">
                  <c:v>220</c:v>
                </c:pt>
                <c:pt idx="2313">
                  <c:v>220</c:v>
                </c:pt>
                <c:pt idx="2314">
                  <c:v>200</c:v>
                </c:pt>
                <c:pt idx="2315">
                  <c:v>200</c:v>
                </c:pt>
                <c:pt idx="2316">
                  <c:v>200</c:v>
                </c:pt>
                <c:pt idx="2317">
                  <c:v>200</c:v>
                </c:pt>
                <c:pt idx="2318">
                  <c:v>200</c:v>
                </c:pt>
                <c:pt idx="2319">
                  <c:v>200</c:v>
                </c:pt>
                <c:pt idx="2320">
                  <c:v>200</c:v>
                </c:pt>
                <c:pt idx="2321">
                  <c:v>200</c:v>
                </c:pt>
                <c:pt idx="2322">
                  <c:v>200</c:v>
                </c:pt>
                <c:pt idx="2323">
                  <c:v>200</c:v>
                </c:pt>
                <c:pt idx="2324">
                  <c:v>200</c:v>
                </c:pt>
                <c:pt idx="2325">
                  <c:v>200</c:v>
                </c:pt>
                <c:pt idx="2326">
                  <c:v>200</c:v>
                </c:pt>
                <c:pt idx="2327">
                  <c:v>200</c:v>
                </c:pt>
                <c:pt idx="2328">
                  <c:v>200</c:v>
                </c:pt>
                <c:pt idx="2329">
                  <c:v>200</c:v>
                </c:pt>
                <c:pt idx="2330">
                  <c:v>200</c:v>
                </c:pt>
                <c:pt idx="2331">
                  <c:v>200</c:v>
                </c:pt>
                <c:pt idx="2332">
                  <c:v>200</c:v>
                </c:pt>
                <c:pt idx="2333">
                  <c:v>200</c:v>
                </c:pt>
                <c:pt idx="2334">
                  <c:v>220</c:v>
                </c:pt>
                <c:pt idx="2335">
                  <c:v>220</c:v>
                </c:pt>
                <c:pt idx="2336">
                  <c:v>220</c:v>
                </c:pt>
                <c:pt idx="2337">
                  <c:v>220</c:v>
                </c:pt>
                <c:pt idx="2338">
                  <c:v>220</c:v>
                </c:pt>
                <c:pt idx="2339">
                  <c:v>220</c:v>
                </c:pt>
                <c:pt idx="2340">
                  <c:v>220</c:v>
                </c:pt>
                <c:pt idx="2341">
                  <c:v>220</c:v>
                </c:pt>
                <c:pt idx="2342">
                  <c:v>220</c:v>
                </c:pt>
                <c:pt idx="2343">
                  <c:v>220</c:v>
                </c:pt>
                <c:pt idx="2344">
                  <c:v>220</c:v>
                </c:pt>
                <c:pt idx="2345">
                  <c:v>220</c:v>
                </c:pt>
                <c:pt idx="2346">
                  <c:v>220</c:v>
                </c:pt>
                <c:pt idx="2347">
                  <c:v>220</c:v>
                </c:pt>
                <c:pt idx="2348">
                  <c:v>220</c:v>
                </c:pt>
                <c:pt idx="2349">
                  <c:v>220</c:v>
                </c:pt>
                <c:pt idx="2350">
                  <c:v>200</c:v>
                </c:pt>
                <c:pt idx="2351">
                  <c:v>200</c:v>
                </c:pt>
                <c:pt idx="2352">
                  <c:v>200</c:v>
                </c:pt>
                <c:pt idx="2353">
                  <c:v>200</c:v>
                </c:pt>
                <c:pt idx="2354">
                  <c:v>200</c:v>
                </c:pt>
                <c:pt idx="2355">
                  <c:v>200</c:v>
                </c:pt>
                <c:pt idx="2356">
                  <c:v>200</c:v>
                </c:pt>
                <c:pt idx="2357">
                  <c:v>200</c:v>
                </c:pt>
                <c:pt idx="2358">
                  <c:v>200</c:v>
                </c:pt>
                <c:pt idx="2359">
                  <c:v>200</c:v>
                </c:pt>
                <c:pt idx="2360">
                  <c:v>200</c:v>
                </c:pt>
                <c:pt idx="2361">
                  <c:v>200</c:v>
                </c:pt>
                <c:pt idx="2362">
                  <c:v>200</c:v>
                </c:pt>
                <c:pt idx="2363">
                  <c:v>200</c:v>
                </c:pt>
                <c:pt idx="2364">
                  <c:v>200</c:v>
                </c:pt>
                <c:pt idx="2365">
                  <c:v>200</c:v>
                </c:pt>
                <c:pt idx="2366">
                  <c:v>200</c:v>
                </c:pt>
                <c:pt idx="2367">
                  <c:v>200</c:v>
                </c:pt>
                <c:pt idx="2368">
                  <c:v>200</c:v>
                </c:pt>
                <c:pt idx="2369">
                  <c:v>200</c:v>
                </c:pt>
                <c:pt idx="2370">
                  <c:v>200</c:v>
                </c:pt>
                <c:pt idx="2371">
                  <c:v>200</c:v>
                </c:pt>
                <c:pt idx="2372">
                  <c:v>200</c:v>
                </c:pt>
                <c:pt idx="2373">
                  <c:v>200</c:v>
                </c:pt>
                <c:pt idx="2374">
                  <c:v>200</c:v>
                </c:pt>
                <c:pt idx="2375">
                  <c:v>200</c:v>
                </c:pt>
                <c:pt idx="2376">
                  <c:v>200</c:v>
                </c:pt>
                <c:pt idx="2377">
                  <c:v>200</c:v>
                </c:pt>
                <c:pt idx="2378">
                  <c:v>200</c:v>
                </c:pt>
                <c:pt idx="2379">
                  <c:v>200</c:v>
                </c:pt>
                <c:pt idx="2380">
                  <c:v>200</c:v>
                </c:pt>
                <c:pt idx="2381">
                  <c:v>200</c:v>
                </c:pt>
                <c:pt idx="2382">
                  <c:v>200</c:v>
                </c:pt>
                <c:pt idx="2383">
                  <c:v>200</c:v>
                </c:pt>
                <c:pt idx="2384">
                  <c:v>200</c:v>
                </c:pt>
                <c:pt idx="2385">
                  <c:v>200</c:v>
                </c:pt>
                <c:pt idx="2386">
                  <c:v>200</c:v>
                </c:pt>
                <c:pt idx="2387">
                  <c:v>200</c:v>
                </c:pt>
                <c:pt idx="2388">
                  <c:v>200</c:v>
                </c:pt>
                <c:pt idx="2389">
                  <c:v>200</c:v>
                </c:pt>
                <c:pt idx="2390">
                  <c:v>200</c:v>
                </c:pt>
                <c:pt idx="2391">
                  <c:v>200</c:v>
                </c:pt>
                <c:pt idx="2392">
                  <c:v>200</c:v>
                </c:pt>
                <c:pt idx="2393">
                  <c:v>200</c:v>
                </c:pt>
                <c:pt idx="2394">
                  <c:v>200</c:v>
                </c:pt>
                <c:pt idx="2395">
                  <c:v>200</c:v>
                </c:pt>
                <c:pt idx="2396">
                  <c:v>200</c:v>
                </c:pt>
                <c:pt idx="2397">
                  <c:v>200</c:v>
                </c:pt>
                <c:pt idx="2398">
                  <c:v>200</c:v>
                </c:pt>
                <c:pt idx="2399">
                  <c:v>200</c:v>
                </c:pt>
                <c:pt idx="2400">
                  <c:v>180</c:v>
                </c:pt>
                <c:pt idx="2401">
                  <c:v>180</c:v>
                </c:pt>
                <c:pt idx="2402">
                  <c:v>180</c:v>
                </c:pt>
                <c:pt idx="2403">
                  <c:v>180</c:v>
                </c:pt>
                <c:pt idx="2404">
                  <c:v>180</c:v>
                </c:pt>
                <c:pt idx="2405">
                  <c:v>180</c:v>
                </c:pt>
                <c:pt idx="2406">
                  <c:v>180</c:v>
                </c:pt>
                <c:pt idx="2407">
                  <c:v>180</c:v>
                </c:pt>
                <c:pt idx="2408">
                  <c:v>180</c:v>
                </c:pt>
                <c:pt idx="2409">
                  <c:v>180</c:v>
                </c:pt>
                <c:pt idx="2410">
                  <c:v>180</c:v>
                </c:pt>
                <c:pt idx="2411">
                  <c:v>180</c:v>
                </c:pt>
                <c:pt idx="2412">
                  <c:v>180</c:v>
                </c:pt>
                <c:pt idx="2413">
                  <c:v>180</c:v>
                </c:pt>
                <c:pt idx="2414">
                  <c:v>180</c:v>
                </c:pt>
                <c:pt idx="2415">
                  <c:v>160</c:v>
                </c:pt>
                <c:pt idx="2416">
                  <c:v>160</c:v>
                </c:pt>
                <c:pt idx="2417">
                  <c:v>160</c:v>
                </c:pt>
                <c:pt idx="2418">
                  <c:v>160</c:v>
                </c:pt>
                <c:pt idx="2419">
                  <c:v>180</c:v>
                </c:pt>
                <c:pt idx="2420">
                  <c:v>180</c:v>
                </c:pt>
                <c:pt idx="2421">
                  <c:v>180</c:v>
                </c:pt>
                <c:pt idx="2422">
                  <c:v>180</c:v>
                </c:pt>
                <c:pt idx="2423">
                  <c:v>180</c:v>
                </c:pt>
                <c:pt idx="2424">
                  <c:v>180</c:v>
                </c:pt>
                <c:pt idx="2425">
                  <c:v>180</c:v>
                </c:pt>
                <c:pt idx="2426">
                  <c:v>180</c:v>
                </c:pt>
                <c:pt idx="2427">
                  <c:v>180</c:v>
                </c:pt>
                <c:pt idx="2428">
                  <c:v>180</c:v>
                </c:pt>
                <c:pt idx="2429">
                  <c:v>180</c:v>
                </c:pt>
                <c:pt idx="2430">
                  <c:v>180</c:v>
                </c:pt>
                <c:pt idx="2431">
                  <c:v>180</c:v>
                </c:pt>
                <c:pt idx="2432">
                  <c:v>180</c:v>
                </c:pt>
                <c:pt idx="2433">
                  <c:v>180</c:v>
                </c:pt>
                <c:pt idx="2434">
                  <c:v>200</c:v>
                </c:pt>
                <c:pt idx="2435">
                  <c:v>200</c:v>
                </c:pt>
                <c:pt idx="2436">
                  <c:v>200</c:v>
                </c:pt>
                <c:pt idx="2437">
                  <c:v>200</c:v>
                </c:pt>
                <c:pt idx="2438">
                  <c:v>200</c:v>
                </c:pt>
                <c:pt idx="2439">
                  <c:v>200</c:v>
                </c:pt>
                <c:pt idx="2440">
                  <c:v>200</c:v>
                </c:pt>
                <c:pt idx="2441">
                  <c:v>200</c:v>
                </c:pt>
                <c:pt idx="2442">
                  <c:v>200</c:v>
                </c:pt>
                <c:pt idx="2443">
                  <c:v>200</c:v>
                </c:pt>
                <c:pt idx="2444">
                  <c:v>200</c:v>
                </c:pt>
                <c:pt idx="2445">
                  <c:v>200</c:v>
                </c:pt>
                <c:pt idx="2446">
                  <c:v>200</c:v>
                </c:pt>
                <c:pt idx="2447">
                  <c:v>200</c:v>
                </c:pt>
                <c:pt idx="2448">
                  <c:v>200</c:v>
                </c:pt>
                <c:pt idx="2449">
                  <c:v>200</c:v>
                </c:pt>
                <c:pt idx="2450">
                  <c:v>200</c:v>
                </c:pt>
                <c:pt idx="2451">
                  <c:v>200</c:v>
                </c:pt>
                <c:pt idx="2452">
                  <c:v>200</c:v>
                </c:pt>
                <c:pt idx="2453">
                  <c:v>200</c:v>
                </c:pt>
                <c:pt idx="2454">
                  <c:v>200</c:v>
                </c:pt>
                <c:pt idx="2455">
                  <c:v>200</c:v>
                </c:pt>
                <c:pt idx="2456">
                  <c:v>200</c:v>
                </c:pt>
                <c:pt idx="2457">
                  <c:v>200</c:v>
                </c:pt>
                <c:pt idx="2458">
                  <c:v>200</c:v>
                </c:pt>
                <c:pt idx="2459">
                  <c:v>200</c:v>
                </c:pt>
                <c:pt idx="2460">
                  <c:v>200</c:v>
                </c:pt>
                <c:pt idx="2461">
                  <c:v>200</c:v>
                </c:pt>
                <c:pt idx="2462">
                  <c:v>200</c:v>
                </c:pt>
                <c:pt idx="2463">
                  <c:v>200</c:v>
                </c:pt>
                <c:pt idx="2464">
                  <c:v>200</c:v>
                </c:pt>
                <c:pt idx="2465">
                  <c:v>200</c:v>
                </c:pt>
                <c:pt idx="2466">
                  <c:v>200</c:v>
                </c:pt>
                <c:pt idx="2467">
                  <c:v>200</c:v>
                </c:pt>
                <c:pt idx="2468">
                  <c:v>200</c:v>
                </c:pt>
                <c:pt idx="2469">
                  <c:v>200</c:v>
                </c:pt>
                <c:pt idx="2470">
                  <c:v>200</c:v>
                </c:pt>
                <c:pt idx="2471">
                  <c:v>220</c:v>
                </c:pt>
                <c:pt idx="2472">
                  <c:v>220</c:v>
                </c:pt>
                <c:pt idx="2473">
                  <c:v>220</c:v>
                </c:pt>
                <c:pt idx="2474">
                  <c:v>220</c:v>
                </c:pt>
                <c:pt idx="2475">
                  <c:v>200</c:v>
                </c:pt>
                <c:pt idx="2476">
                  <c:v>200</c:v>
                </c:pt>
                <c:pt idx="2477">
                  <c:v>200</c:v>
                </c:pt>
                <c:pt idx="2478">
                  <c:v>200</c:v>
                </c:pt>
                <c:pt idx="2479">
                  <c:v>200</c:v>
                </c:pt>
                <c:pt idx="2480">
                  <c:v>200</c:v>
                </c:pt>
                <c:pt idx="2481">
                  <c:v>200</c:v>
                </c:pt>
                <c:pt idx="2482">
                  <c:v>200</c:v>
                </c:pt>
                <c:pt idx="2483">
                  <c:v>200</c:v>
                </c:pt>
                <c:pt idx="2484">
                  <c:v>200</c:v>
                </c:pt>
                <c:pt idx="2485">
                  <c:v>200</c:v>
                </c:pt>
                <c:pt idx="2486">
                  <c:v>200</c:v>
                </c:pt>
                <c:pt idx="2487">
                  <c:v>200</c:v>
                </c:pt>
                <c:pt idx="2488">
                  <c:v>200</c:v>
                </c:pt>
                <c:pt idx="2489">
                  <c:v>200</c:v>
                </c:pt>
                <c:pt idx="2490">
                  <c:v>200</c:v>
                </c:pt>
                <c:pt idx="2491">
                  <c:v>200</c:v>
                </c:pt>
                <c:pt idx="2492">
                  <c:v>200</c:v>
                </c:pt>
                <c:pt idx="2493">
                  <c:v>200</c:v>
                </c:pt>
                <c:pt idx="2494">
                  <c:v>200</c:v>
                </c:pt>
                <c:pt idx="2495">
                  <c:v>200</c:v>
                </c:pt>
                <c:pt idx="2496">
                  <c:v>220</c:v>
                </c:pt>
                <c:pt idx="2497">
                  <c:v>220</c:v>
                </c:pt>
                <c:pt idx="2498">
                  <c:v>220</c:v>
                </c:pt>
                <c:pt idx="2499">
                  <c:v>220</c:v>
                </c:pt>
              </c:numCache>
            </c:numRef>
          </c:yVal>
        </c:ser>
        <c:axId val="84043648"/>
        <c:axId val="84083072"/>
      </c:scatterChart>
      <c:valAx>
        <c:axId val="84043648"/>
        <c:scaling>
          <c:orientation val="minMax"/>
          <c:max val="190"/>
          <c:min val="85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layout>
            <c:manualLayout>
              <c:xMode val="edge"/>
              <c:yMode val="edge"/>
              <c:x val="0.47347720554324135"/>
              <c:y val="0.95317925886556965"/>
            </c:manualLayout>
          </c:layout>
        </c:title>
        <c:numFmt formatCode="General" sourceLinked="1"/>
        <c:tickLblPos val="nextTo"/>
        <c:crossAx val="84083072"/>
        <c:crossesAt val="-3000"/>
        <c:crossBetween val="midCat"/>
      </c:valAx>
      <c:valAx>
        <c:axId val="84083072"/>
        <c:scaling>
          <c:orientation val="minMax"/>
          <c:max val="200"/>
          <c:min val="-30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Amplitude (mV)</a:t>
                </a:r>
              </a:p>
            </c:rich>
          </c:tx>
          <c:layout/>
        </c:title>
        <c:numFmt formatCode="General" sourceLinked="1"/>
        <c:tickLblPos val="nextTo"/>
        <c:crossAx val="84043648"/>
        <c:crossesAt val="85"/>
        <c:crossBetween val="midCat"/>
      </c:valAx>
    </c:plotArea>
    <c:legend>
      <c:legendPos val="r"/>
      <c:layout>
        <c:manualLayout>
          <c:xMode val="edge"/>
          <c:yMode val="edge"/>
          <c:x val="0.77259591242662162"/>
          <c:y val="0.13177716795423058"/>
          <c:w val="8.3632467088494464E-2"/>
          <c:h val="0.75514012808865683"/>
        </c:manualLayout>
      </c:layout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Sheet1!$A$2:$A$15</c:f>
              <c:numCache>
                <c:formatCode>General</c:formatCode>
                <c:ptCount val="14"/>
                <c:pt idx="0">
                  <c:v>4.1900000000000004</c:v>
                </c:pt>
                <c:pt idx="1">
                  <c:v>4.3899999999999997</c:v>
                </c:pt>
                <c:pt idx="2">
                  <c:v>4.59</c:v>
                </c:pt>
                <c:pt idx="3">
                  <c:v>4.79</c:v>
                </c:pt>
                <c:pt idx="4">
                  <c:v>4.99</c:v>
                </c:pt>
                <c:pt idx="5">
                  <c:v>5.19</c:v>
                </c:pt>
                <c:pt idx="6">
                  <c:v>5.39</c:v>
                </c:pt>
                <c:pt idx="7">
                  <c:v>5.59</c:v>
                </c:pt>
                <c:pt idx="8">
                  <c:v>5.79</c:v>
                </c:pt>
                <c:pt idx="9">
                  <c:v>5.99</c:v>
                </c:pt>
                <c:pt idx="10">
                  <c:v>6.19</c:v>
                </c:pt>
                <c:pt idx="11">
                  <c:v>6.39</c:v>
                </c:pt>
                <c:pt idx="12">
                  <c:v>6.59</c:v>
                </c:pt>
                <c:pt idx="13">
                  <c:v>6.77</c:v>
                </c:pt>
              </c:numCache>
            </c:numRef>
          </c:xVal>
          <c:yVal>
            <c:numRef>
              <c:f>Sheet1!$B$2:$B$15</c:f>
              <c:numCache>
                <c:formatCode>General</c:formatCode>
                <c:ptCount val="14"/>
                <c:pt idx="0">
                  <c:v>120</c:v>
                </c:pt>
                <c:pt idx="1">
                  <c:v>130</c:v>
                </c:pt>
                <c:pt idx="2">
                  <c:v>140</c:v>
                </c:pt>
                <c:pt idx="3">
                  <c:v>150</c:v>
                </c:pt>
                <c:pt idx="4">
                  <c:v>170</c:v>
                </c:pt>
                <c:pt idx="5">
                  <c:v>180</c:v>
                </c:pt>
                <c:pt idx="6">
                  <c:v>190</c:v>
                </c:pt>
                <c:pt idx="7">
                  <c:v>200</c:v>
                </c:pt>
                <c:pt idx="8">
                  <c:v>220</c:v>
                </c:pt>
                <c:pt idx="9">
                  <c:v>230</c:v>
                </c:pt>
                <c:pt idx="10">
                  <c:v>250</c:v>
                </c:pt>
                <c:pt idx="11">
                  <c:v>260</c:v>
                </c:pt>
                <c:pt idx="12">
                  <c:v>270</c:v>
                </c:pt>
                <c:pt idx="13">
                  <c:v>290</c:v>
                </c:pt>
              </c:numCache>
            </c:numRef>
          </c:yVal>
        </c:ser>
        <c:axId val="83132800"/>
        <c:axId val="83158528"/>
      </c:scatterChart>
      <c:valAx>
        <c:axId val="831328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Voltage (V)</a:t>
                </a:r>
              </a:p>
            </c:rich>
          </c:tx>
          <c:layout/>
        </c:title>
        <c:numFmt formatCode="General" sourceLinked="1"/>
        <c:tickLblPos val="nextTo"/>
        <c:crossAx val="83158528"/>
        <c:crosses val="autoZero"/>
        <c:crossBetween val="midCat"/>
      </c:valAx>
      <c:valAx>
        <c:axId val="8315852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aseline="0"/>
                  <a:t>Current (mA)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83132800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778DC-EAA5-4578-80D6-192EC886E61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D30FD-887C-45AC-A812-75AB4AD603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04800" y="2667000"/>
          <a:ext cx="3886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4572000" y="2667000"/>
          <a:ext cx="4267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20574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channel readout of one biased SiPM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20574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Summed readout of one biased SiPM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762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Comparison between the individual and summed readouts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2286000"/>
          <a:ext cx="4343400" cy="306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609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Cross talk between summers for single biased SiPM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572000" y="2286000"/>
          <a:ext cx="4343400" cy="310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2133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 light amplitude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2133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light amplitude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1524000" y="1600200"/>
          <a:ext cx="6134101" cy="4257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47800" y="5334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Saturation of a single SiPM in high gain mode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676400" y="1600200"/>
          <a:ext cx="5715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5791200" y="28194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5334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power per channel is approximately 75mW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98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</dc:creator>
  <cp:lastModifiedBy>Alex</cp:lastModifiedBy>
  <cp:revision>9</cp:revision>
  <dcterms:created xsi:type="dcterms:W3CDTF">2012-05-14T14:30:06Z</dcterms:created>
  <dcterms:modified xsi:type="dcterms:W3CDTF">2012-05-14T15:37:17Z</dcterms:modified>
</cp:coreProperties>
</file>